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585" r:id="rId2"/>
    <p:sldId id="2007577188" r:id="rId3"/>
    <p:sldId id="414" r:id="rId4"/>
    <p:sldId id="271" r:id="rId5"/>
    <p:sldId id="415" r:id="rId6"/>
    <p:sldId id="274" r:id="rId7"/>
    <p:sldId id="2007577181" r:id="rId8"/>
    <p:sldId id="401" r:id="rId9"/>
    <p:sldId id="580" r:id="rId10"/>
    <p:sldId id="581" r:id="rId11"/>
    <p:sldId id="582" r:id="rId12"/>
    <p:sldId id="402" r:id="rId13"/>
    <p:sldId id="397" r:id="rId14"/>
    <p:sldId id="583" r:id="rId15"/>
    <p:sldId id="584" r:id="rId16"/>
    <p:sldId id="280" r:id="rId17"/>
    <p:sldId id="282" r:id="rId18"/>
    <p:sldId id="283" r:id="rId19"/>
    <p:sldId id="284" r:id="rId20"/>
    <p:sldId id="281" r:id="rId21"/>
    <p:sldId id="385" r:id="rId22"/>
    <p:sldId id="579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416"/>
    <a:srgbClr val="00FF00"/>
    <a:srgbClr val="0000FF"/>
    <a:srgbClr val="E6B9B8"/>
    <a:srgbClr val="FF66CC"/>
    <a:srgbClr val="006600"/>
    <a:srgbClr val="FCD5B5"/>
    <a:srgbClr val="F8CBAD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4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1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78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342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40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5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53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42" r:id="rId6"/>
    <p:sldLayoutId id="2147483768" r:id="rId7"/>
    <p:sldLayoutId id="21474837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ontrol" Target="../activeX/activeX6.xml"/><Relationship Id="rId7" Type="http://schemas.openxmlformats.org/officeDocument/2006/relationships/image" Target="../media/image19.png"/><Relationship Id="rId12" Type="http://schemas.openxmlformats.org/officeDocument/2006/relationships/image" Target="../media/image18.wmf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2.png"/><Relationship Id="rId5" Type="http://schemas.openxmlformats.org/officeDocument/2006/relationships/control" Target="../activeX/activeX8.xml"/><Relationship Id="rId10" Type="http://schemas.openxmlformats.org/officeDocument/2006/relationships/image" Target="../media/image21.png"/><Relationship Id="rId4" Type="http://schemas.openxmlformats.org/officeDocument/2006/relationships/control" Target="../activeX/activeX7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7.jp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5.jp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1.png"/><Relationship Id="rId5" Type="http://schemas.openxmlformats.org/officeDocument/2006/relationships/audio" Target="../media/audio5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ontrol" Target="../activeX/activeX2.xml"/><Relationship Id="rId7" Type="http://schemas.openxmlformats.org/officeDocument/2006/relationships/image" Target="../media/image19.png"/><Relationship Id="rId12" Type="http://schemas.openxmlformats.org/officeDocument/2006/relationships/image" Target="../media/image1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2.png"/><Relationship Id="rId5" Type="http://schemas.openxmlformats.org/officeDocument/2006/relationships/control" Target="../activeX/activeX4.xml"/><Relationship Id="rId10" Type="http://schemas.openxmlformats.org/officeDocument/2006/relationships/image" Target="../media/image21.png"/><Relationship Id="rId4" Type="http://schemas.openxmlformats.org/officeDocument/2006/relationships/control" Target="../activeX/activeX3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88595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84:</a:t>
            </a:r>
            <a:r>
              <a:rPr lang="en-US" sz="5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Phép cộng (có nhớ)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trong phạm vi 1000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1AC7570-AEEC-4F28-97CC-D60224A0B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3197802" y="1807538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3326990" y="226233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3673679" y="30913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4138119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4138117" y="2549195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4138119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5634879" y="1776152"/>
            <a:ext cx="6752903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6 </a:t>
            </a:r>
            <a:r>
              <a:rPr lang="en-US" sz="2800" b="1" dirty="0" err="1">
                <a:latin typeface="UTM Avo" panose="02040603050506020204" pitchFamily="18" charset="0"/>
              </a:rPr>
              <a:t>cộng</a:t>
            </a:r>
            <a:r>
              <a:rPr lang="en-US" sz="2800" b="1" dirty="0">
                <a:latin typeface="UTM Avo" panose="02040603050506020204" pitchFamily="18" charset="0"/>
              </a:rPr>
              <a:t> 8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14,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4, </a:t>
            </a:r>
            <a:r>
              <a:rPr lang="en-US" sz="2800" b="1" dirty="0" err="1">
                <a:latin typeface="UTM Avo" panose="02040603050506020204" pitchFamily="18" charset="0"/>
              </a:rPr>
              <a:t>nhớ</a:t>
            </a:r>
            <a:r>
              <a:rPr lang="en-US" sz="28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3869461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5634879" y="2393531"/>
            <a:ext cx="5381464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7 </a:t>
            </a:r>
            <a:r>
              <a:rPr lang="en-US" sz="2800" b="1" dirty="0" err="1">
                <a:latin typeface="UTM Avo" panose="02040603050506020204" pitchFamily="18" charset="0"/>
              </a:rPr>
              <a:t>thêm</a:t>
            </a:r>
            <a:r>
              <a:rPr lang="en-US" sz="2800" b="1" dirty="0">
                <a:latin typeface="UTM Avo" panose="02040603050506020204" pitchFamily="18" charset="0"/>
              </a:rPr>
              <a:t> 1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8,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8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5414678" y="2064114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5414678" y="2685572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619655" y="4382971"/>
            <a:ext cx="4420924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 176 + 8 = 184</a:t>
              </a:r>
              <a:r>
                <a:rPr lang="vi-V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3869461" y="3119274"/>
            <a:ext cx="531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3604917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2BF75-73E5-4993-890A-10B7DE44E391}"/>
              </a:ext>
            </a:extLst>
          </p:cNvPr>
          <p:cNvSpPr txBox="1"/>
          <p:nvPr/>
        </p:nvSpPr>
        <p:spPr>
          <a:xfrm>
            <a:off x="3574738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AE6CF-6540-4006-957C-19BC34654442}"/>
              </a:ext>
            </a:extLst>
          </p:cNvPr>
          <p:cNvSpPr txBox="1"/>
          <p:nvPr/>
        </p:nvSpPr>
        <p:spPr>
          <a:xfrm>
            <a:off x="5634879" y="3014989"/>
            <a:ext cx="235939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UTM Avo" panose="02040603050506020204" pitchFamily="18" charset="0"/>
              </a:rPr>
              <a:t>Hạ</a:t>
            </a:r>
            <a:r>
              <a:rPr lang="en-US" sz="2800" b="1" dirty="0">
                <a:latin typeface="UTM Avo" panose="02040603050506020204" pitchFamily="18" charset="0"/>
              </a:rPr>
              <a:t> 1,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83BA24-3794-4564-A99B-A654741FBE14}"/>
              </a:ext>
            </a:extLst>
          </p:cNvPr>
          <p:cNvSpPr/>
          <p:nvPr/>
        </p:nvSpPr>
        <p:spPr>
          <a:xfrm>
            <a:off x="5414678" y="3307030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A4CB5C-A92A-4921-AE8D-25912E719F65}"/>
              </a:ext>
            </a:extLst>
          </p:cNvPr>
          <p:cNvSpPr txBox="1"/>
          <p:nvPr/>
        </p:nvSpPr>
        <p:spPr>
          <a:xfrm>
            <a:off x="1963358" y="1734696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576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30" grpId="0"/>
      <p:bldP spid="31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1C06E58B-8A36-4017-A4AB-8623BEBAC5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375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31062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8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99255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61126" y="25503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20821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406" name="TextBox1" r:id="rId2" imgW="961920" imgH="495360"/>
        </mc:Choice>
        <mc:Fallback>
          <p:control name="TextBox1" r:id="rId2" imgW="961920" imgH="49536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306D5FFC-C954-41B5-9A80-984273A46C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07" name="TextBox2" r:id="rId3" imgW="961920" imgH="495360"/>
        </mc:Choice>
        <mc:Fallback>
          <p:control name="TextBox2" r:id="rId3" imgW="961920" imgH="49536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12ED5D09-7196-4F34-AD61-711DEEB34CC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51173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08" name="TextBox3" r:id="rId4" imgW="961920" imgH="495360"/>
        </mc:Choice>
        <mc:Fallback>
          <p:control name="TextBox3" r:id="rId4" imgW="961920" imgH="495360">
            <p:pic>
              <p:nvPicPr>
                <p:cNvPr id="42" name="TextBox3">
                  <a:extLst>
                    <a:ext uri="{FF2B5EF4-FFF2-40B4-BE49-F238E27FC236}">
                      <a16:creationId xmlns:a16="http://schemas.microsoft.com/office/drawing/2014/main" id="{FE818FD0-F609-4F4C-ADA0-B2592211A8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13044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409" name="TextBox4" r:id="rId5" imgW="961920" imgH="495360"/>
        </mc:Choice>
        <mc:Fallback>
          <p:control name="TextBox4" r:id="rId5" imgW="961920" imgH="495360">
            <p:pic>
              <p:nvPicPr>
                <p:cNvPr id="48" name="TextBox4">
                  <a:extLst>
                    <a:ext uri="{FF2B5EF4-FFF2-40B4-BE49-F238E27FC236}">
                      <a16:creationId xmlns:a16="http://schemas.microsoft.com/office/drawing/2014/main" id="{7D46D95E-B533-4C93-884C-40D0735123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97286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31160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AF025E7A-2760-4834-B7CF-1EA60078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07979" y="272914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62410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9906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45783" y="2921743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392129" y="397764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392129" y="318335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552585" y="432353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954317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703074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237 + 48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154 + 53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265 + 5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367 + 9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652738" y="3432200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48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45784" y="402026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285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3997410" y="31710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53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97915" y="3999814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979039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265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864307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725384" y="312514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985994" y="3373988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17139" y="3962051"/>
            <a:ext cx="96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270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727267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367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536648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444030" y="314266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10153359" y="3385912"/>
            <a:ext cx="584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746318" y="3976651"/>
            <a:ext cx="8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76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4C7F9F-E06A-4E19-960C-BAEB20D90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0" b="5060"/>
          <a:stretch/>
        </p:blipFill>
        <p:spPr>
          <a:xfrm>
            <a:off x="1317170" y="1906280"/>
            <a:ext cx="9557656" cy="341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60264" y="3857332"/>
            <a:ext cx="355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94375" y="4802436"/>
            <a:ext cx="5103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368 + 150 = 518 (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6418" y="5317552"/>
            <a:ext cx="4471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518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695874" y="388805"/>
            <a:ext cx="11345002" cy="1256846"/>
            <a:chOff x="-440786" y="508823"/>
            <a:chExt cx="10860970" cy="125684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440786" y="508823"/>
              <a:ext cx="10695225" cy="1241481"/>
              <a:chOff x="-3860704" y="246790"/>
              <a:chExt cx="10632158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860704" y="246790"/>
                <a:ext cx="10632158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860704" y="6280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224437" y="565340"/>
              <a:ext cx="1019574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368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150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cúc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568073" y="4350905"/>
            <a:ext cx="10235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mang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vườn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BFAC79-2854-483A-A270-2377F1317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420678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790996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8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A1124EB-A37E-4FDD-9ACC-CE3B622684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334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F25ACE-89EA-4A8B-8B5F-7066177BAD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26AC248-BCFD-4BEB-BBDE-A9B144B431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52EF88-A62D-40C8-888C-45F277A9F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3396" y="1204159"/>
            <a:ext cx="1732168" cy="13920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C96A1F7-C8F1-4E57-A968-F17115ED2A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76198" y="749703"/>
            <a:ext cx="1479588" cy="139202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BBADFE9-E4A6-4F7A-BCE2-619E733792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0477" y="1362102"/>
            <a:ext cx="1732168" cy="139202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F9BDD95-CC2A-4613-AB21-8C62A962AB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810243" y="874391"/>
            <a:ext cx="1479588" cy="13920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A104BB9-C368-48AF-B597-E069557120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1628EF6-DE17-4A66-B2B9-106D4AFF01E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7037442-9881-439F-9740-C871FA873F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30842" y="4007592"/>
            <a:ext cx="2016982" cy="2425865"/>
          </a:xfrm>
          <a:prstGeom prst="rect">
            <a:avLst/>
          </a:prstGeom>
        </p:spPr>
      </p:pic>
      <p:pic>
        <p:nvPicPr>
          <p:cNvPr id="60" name="Content Placeholder 24">
            <a:extLst>
              <a:ext uri="{FF2B5EF4-FFF2-40B4-BE49-F238E27FC236}">
                <a16:creationId xmlns:a16="http://schemas.microsoft.com/office/drawing/2014/main" id="{604AB1AA-3CDE-44A3-A198-B254DA48AD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2508577" y="4772689"/>
            <a:ext cx="2690813" cy="865187"/>
          </a:xfrm>
        </p:spPr>
      </p:pic>
      <p:pic>
        <p:nvPicPr>
          <p:cNvPr id="61" name="Cái bảng">
            <a:extLst>
              <a:ext uri="{FF2B5EF4-FFF2-40B4-BE49-F238E27FC236}">
                <a16:creationId xmlns:a16="http://schemas.microsoft.com/office/drawing/2014/main" id="{3FB11404-860C-48DB-9D49-9E5942DADA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229" y="2825486"/>
            <a:ext cx="7072005" cy="3829727"/>
          </a:xfrm>
          <a:prstGeom prst="rect">
            <a:avLst/>
          </a:prstGeom>
        </p:spPr>
      </p:pic>
      <p:sp>
        <p:nvSpPr>
          <p:cNvPr id="62" name="Đáp án 1-LV1">
            <a:extLst>
              <a:ext uri="{FF2B5EF4-FFF2-40B4-BE49-F238E27FC236}">
                <a16:creationId xmlns:a16="http://schemas.microsoft.com/office/drawing/2014/main" id="{C3FCA44B-0C38-484A-BCE7-01782346A319}"/>
              </a:ext>
            </a:extLst>
          </p:cNvPr>
          <p:cNvSpPr/>
          <p:nvPr/>
        </p:nvSpPr>
        <p:spPr>
          <a:xfrm>
            <a:off x="7636145" y="477268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249</a:t>
            </a:r>
          </a:p>
        </p:txBody>
      </p:sp>
      <p:sp>
        <p:nvSpPr>
          <p:cNvPr id="64" name="Đáp án 3-LV1">
            <a:extLst>
              <a:ext uri="{FF2B5EF4-FFF2-40B4-BE49-F238E27FC236}">
                <a16:creationId xmlns:a16="http://schemas.microsoft.com/office/drawing/2014/main" id="{31EC98DF-A028-4036-BD1B-0D46C76EED9E}"/>
              </a:ext>
            </a:extLst>
          </p:cNvPr>
          <p:cNvSpPr/>
          <p:nvPr/>
        </p:nvSpPr>
        <p:spPr>
          <a:xfrm>
            <a:off x="7636145" y="5505016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255</a:t>
            </a:r>
          </a:p>
        </p:txBody>
      </p:sp>
      <p:sp>
        <p:nvSpPr>
          <p:cNvPr id="65" name="Đáp án 2-LV1">
            <a:extLst>
              <a:ext uri="{FF2B5EF4-FFF2-40B4-BE49-F238E27FC236}">
                <a16:creationId xmlns:a16="http://schemas.microsoft.com/office/drawing/2014/main" id="{88FD097F-9589-47CB-AC15-295C5D8331E2}"/>
              </a:ext>
            </a:extLst>
          </p:cNvPr>
          <p:cNvSpPr/>
          <p:nvPr/>
        </p:nvSpPr>
        <p:spPr>
          <a:xfrm>
            <a:off x="9293397" y="477268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345</a:t>
            </a:r>
          </a:p>
        </p:txBody>
      </p:sp>
      <p:sp>
        <p:nvSpPr>
          <p:cNvPr id="66" name="Đáp án 4-LV1">
            <a:extLst>
              <a:ext uri="{FF2B5EF4-FFF2-40B4-BE49-F238E27FC236}">
                <a16:creationId xmlns:a16="http://schemas.microsoft.com/office/drawing/2014/main" id="{9F3EFF8A-7876-4BEF-B356-E7CEF9E17B6E}"/>
              </a:ext>
            </a:extLst>
          </p:cNvPr>
          <p:cNvSpPr/>
          <p:nvPr/>
        </p:nvSpPr>
        <p:spPr>
          <a:xfrm>
            <a:off x="9293397" y="5505016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349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DFFBE56-DCC8-4855-BE77-367FD0E6082A}"/>
              </a:ext>
            </a:extLst>
          </p:cNvPr>
          <p:cNvSpPr txBox="1"/>
          <p:nvPr/>
        </p:nvSpPr>
        <p:spPr>
          <a:xfrm>
            <a:off x="3758148" y="4845879"/>
            <a:ext cx="1159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977B62-3D21-458B-BBE2-E8D7ECBFF901}"/>
              </a:ext>
            </a:extLst>
          </p:cNvPr>
          <p:cNvGrpSpPr/>
          <p:nvPr/>
        </p:nvGrpSpPr>
        <p:grpSpPr>
          <a:xfrm>
            <a:off x="8446754" y="3138162"/>
            <a:ext cx="1447446" cy="1542745"/>
            <a:chOff x="2371023" y="1210896"/>
            <a:chExt cx="1447446" cy="154274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9245A5-0F8D-4C51-8162-34F1F9066C53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267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82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FA7484D-8D6F-42EE-AE59-3CB9646EE8AC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9E1991-9594-40F8-B5FC-4D10B3A35333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49F2E5-33B2-439C-AAAB-5D69010B0BF6}"/>
                </a:ext>
              </a:extLst>
            </p:cNvPr>
            <p:cNvSpPr txBox="1"/>
            <p:nvPr/>
          </p:nvSpPr>
          <p:spPr>
            <a:xfrm>
              <a:off x="2764958" y="2166034"/>
              <a:ext cx="742979" cy="58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88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2 0.0044 L 0.32135 -0.4294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2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  <p:bldP spid="65" grpId="0" animBg="1"/>
      <p:bldP spid="66" grpId="0" animBg="1"/>
      <p:bldP spid="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86D7A-71D9-4289-AE22-C7F28AFFE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2192000" cy="6444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980" y="2260211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412914" y="197908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357828" y="4280240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5" y="2836080"/>
            <a:ext cx="6975228" cy="3777320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9046987" y="531058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505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389736" y="5303289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516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046988" y="461409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506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308736" y="460338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515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7078" y="440175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5DF3DA-468E-413A-A7AA-D522E8625A70}"/>
              </a:ext>
            </a:extLst>
          </p:cNvPr>
          <p:cNvGrpSpPr/>
          <p:nvPr/>
        </p:nvGrpSpPr>
        <p:grpSpPr>
          <a:xfrm>
            <a:off x="8466513" y="3071347"/>
            <a:ext cx="1447446" cy="1542745"/>
            <a:chOff x="2371023" y="1210896"/>
            <a:chExt cx="1447446" cy="154274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AE82AA-F120-43AF-A2E3-26BD6D5F2631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506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9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1708DA-8296-4443-80E6-85B9B5E6B141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DF3F9D-5766-47A5-A2E3-8DEAAF3A1332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39C7DE-DB15-44CC-80C1-47E1AA98AAB6}"/>
                </a:ext>
              </a:extLst>
            </p:cNvPr>
            <p:cNvSpPr txBox="1"/>
            <p:nvPr/>
          </p:nvSpPr>
          <p:spPr>
            <a:xfrm>
              <a:off x="2764958" y="2166034"/>
              <a:ext cx="742979" cy="587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14215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5599 -0.64513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29024 -0.30439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-15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6F21FCC-C110-4FA9-82BE-591591EFA8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5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4075" y="2598457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353009" y="2317329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0841" y="65355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535133" y="19112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419943" y="4295445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86" y="2818474"/>
            <a:ext cx="6975228" cy="3777320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362842" y="469477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7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362842" y="5359866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8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088516" y="536551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0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094253" y="4707134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7078" y="440175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2FE0B8-772C-4F88-92F1-4984215AD102}"/>
              </a:ext>
            </a:extLst>
          </p:cNvPr>
          <p:cNvGrpSpPr/>
          <p:nvPr/>
        </p:nvGrpSpPr>
        <p:grpSpPr>
          <a:xfrm>
            <a:off x="8453809" y="3059618"/>
            <a:ext cx="1687718" cy="1567230"/>
            <a:chOff x="2371023" y="1210896"/>
            <a:chExt cx="1447446" cy="15672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D5128FB-DE4E-4D5C-BE63-0E0576396328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4 7 3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1 9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375E72-8495-4AF2-B524-1DDE88E203DE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558F97E-12D7-4622-80D4-97E25F8379F1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19B863-E02D-42AD-87C1-FBDD6D787C2B}"/>
                </a:ext>
              </a:extLst>
            </p:cNvPr>
            <p:cNvSpPr txBox="1"/>
            <p:nvPr/>
          </p:nvSpPr>
          <p:spPr>
            <a:xfrm>
              <a:off x="2583302" y="2193351"/>
              <a:ext cx="11597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4    2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BDDA18E-034D-43E7-967B-7EAD49E035F1}"/>
              </a:ext>
            </a:extLst>
          </p:cNvPr>
          <p:cNvSpPr/>
          <p:nvPr/>
        </p:nvSpPr>
        <p:spPr>
          <a:xfrm>
            <a:off x="9158371" y="4058302"/>
            <a:ext cx="295835" cy="5120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38508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5092 -0.56527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-2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5599 -0.64513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"/>
                            </p:stCondLst>
                            <p:childTnLst>
                              <p:par>
                                <p:cTn id="9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2 -0.27291 " pathEditMode="relative" rAng="0" ptsTypes="AA">
                                      <p:cBhvr>
                                        <p:cTn id="1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1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250"/>
                            </p:stCondLst>
                            <p:childTnLst>
                              <p:par>
                                <p:cTn id="1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1" grpId="0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AC6C79-B024-455A-8A3D-2D628A949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817"/>
            <a:ext cx="12192000" cy="64401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2430" y="280906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41364" y="2527932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390318" y="4280240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5" y="2836080"/>
            <a:ext cx="6975228" cy="3777320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447904" y="4712800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9149434" y="539342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8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105156" y="4712800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447904" y="5381581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7078" y="440175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2500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C783C03-37CC-4AA3-8AFC-BCA370E37E34}"/>
              </a:ext>
            </a:extLst>
          </p:cNvPr>
          <p:cNvGrpSpPr/>
          <p:nvPr/>
        </p:nvGrpSpPr>
        <p:grpSpPr>
          <a:xfrm>
            <a:off x="8453809" y="3059618"/>
            <a:ext cx="1678578" cy="2032356"/>
            <a:chOff x="2371023" y="1210896"/>
            <a:chExt cx="1447446" cy="203235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450316-0D6D-4DE5-B1ED-ECC628667C4E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3 6 7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8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CD2F77-4829-4C38-BFF0-114DF3DABC7E}"/>
                </a:ext>
              </a:extLst>
            </p:cNvPr>
            <p:cNvCxnSpPr>
              <a:cxnSpLocks/>
            </p:cNvCxnSpPr>
            <p:nvPr/>
          </p:nvCxnSpPr>
          <p:spPr>
            <a:xfrm>
              <a:off x="2438008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B8EAD8-037A-45D4-875D-827BE38B518D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93CBC1-B21B-466B-847C-13466E94EB28}"/>
                </a:ext>
              </a:extLst>
            </p:cNvPr>
            <p:cNvSpPr txBox="1"/>
            <p:nvPr/>
          </p:nvSpPr>
          <p:spPr>
            <a:xfrm>
              <a:off x="2598466" y="2166034"/>
              <a:ext cx="11122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3    5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299AA2-E346-4A4D-8C6D-AA007D788228}"/>
              </a:ext>
            </a:extLst>
          </p:cNvPr>
          <p:cNvSpPr/>
          <p:nvPr/>
        </p:nvSpPr>
        <p:spPr>
          <a:xfrm>
            <a:off x="9133237" y="4078921"/>
            <a:ext cx="295835" cy="5120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4138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5599 -0.64513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8034 -0.22939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1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6E22DE6-856A-4904-B9FF-F86840FF3C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444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2430" y="280906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41364" y="2527932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61337" y="19112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8003591" y="-22818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410061" y="4274194"/>
            <a:ext cx="2505075" cy="889000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435" y="2675965"/>
            <a:ext cx="6975228" cy="3937435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369086" y="4646680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A. 780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369086" y="5379007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C. 792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085746" y="5362222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D. 720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036027" y="4663367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B. 790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7078" y="4401757"/>
            <a:ext cx="1107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CE0E79-5854-4C57-9F1B-AAF7E5EB2173}"/>
              </a:ext>
            </a:extLst>
          </p:cNvPr>
          <p:cNvGrpSpPr/>
          <p:nvPr/>
        </p:nvGrpSpPr>
        <p:grpSpPr>
          <a:xfrm>
            <a:off x="8453809" y="3059618"/>
            <a:ext cx="1447446" cy="1539913"/>
            <a:chOff x="2371023" y="1210896"/>
            <a:chExt cx="1447446" cy="153991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696EA3-3E28-43C0-B09A-2AD8D6D7CEED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654</a:t>
              </a:r>
            </a:p>
            <a:p>
              <a:r>
                <a:rPr lang="en-US" sz="2800" b="1" dirty="0"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136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C83E0A-B427-4DC6-9435-2BB481EA5E71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FA4E84-4755-493C-8FCE-209B1EF146F8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FFFF00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0BB065-1378-4EB6-96F8-0903BA905330}"/>
                </a:ext>
              </a:extLst>
            </p:cNvPr>
            <p:cNvSpPr txBox="1"/>
            <p:nvPr/>
          </p:nvSpPr>
          <p:spPr>
            <a:xfrm>
              <a:off x="2598466" y="2166034"/>
              <a:ext cx="936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 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793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5599 -0.64513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-3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5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8034 -0.22939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750"/>
                            </p:stCondLst>
                            <p:childTnLst>
                              <p:par>
                                <p:cTn id="12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8C7CD-320A-435D-A1B8-21795C364045}"/>
              </a:ext>
            </a:extLst>
          </p:cNvPr>
          <p:cNvSpPr txBox="1"/>
          <p:nvPr/>
        </p:nvSpPr>
        <p:spPr>
          <a:xfrm>
            <a:off x="2503708" y="3487724"/>
            <a:ext cx="729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1A97B-D9D8-4CF1-87EE-3F2DD5F0EC9E}"/>
              </a:ext>
            </a:extLst>
          </p:cNvPr>
          <p:cNvSpPr txBox="1"/>
          <p:nvPr/>
        </p:nvSpPr>
        <p:spPr>
          <a:xfrm>
            <a:off x="2654710" y="3429000"/>
            <a:ext cx="729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104133" y="2443682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39D9E-14A6-42CE-AD83-4B4417B2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84" y="16424"/>
            <a:ext cx="6832116" cy="68251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E2BA20-38FA-4AC9-94EE-510AAD821EA5}"/>
              </a:ext>
            </a:extLst>
          </p:cNvPr>
          <p:cNvGrpSpPr/>
          <p:nvPr/>
        </p:nvGrpSpPr>
        <p:grpSpPr>
          <a:xfrm>
            <a:off x="304138" y="934940"/>
            <a:ext cx="4317358" cy="5573485"/>
            <a:chOff x="255904" y="756125"/>
            <a:chExt cx="4304522" cy="555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90036F-0634-4EB4-8E80-C308CDC6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4" y="756125"/>
              <a:ext cx="4304522" cy="55581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FF996-4B2F-4FFD-A00B-8C6FEB17865A}"/>
                </a:ext>
              </a:extLst>
            </p:cNvPr>
            <p:cNvSpPr txBox="1"/>
            <p:nvPr/>
          </p:nvSpPr>
          <p:spPr>
            <a:xfrm rot="21208953">
              <a:off x="662695" y="1628506"/>
              <a:ext cx="3229236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thắng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lưới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B91659-33C9-44DE-8A81-511CC4B5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944" y1="50833" x2="36944" y2="50833"/>
                        <a14:foregroundMark x1="43611" y1="51667" x2="43611" y2="51667"/>
                        <a14:foregroundMark x1="55278" y1="55278" x2="55278" y2="55278"/>
                        <a14:foregroundMark x1="58889" y1="53611" x2="58889" y2="53611"/>
                        <a14:foregroundMark x1="55833" y1="47778" x2="55833" y2="47778"/>
                        <a14:foregroundMark x1="53889" y1="45833" x2="53889" y2="45833"/>
                        <a14:foregroundMark x1="51944" y1="51111" x2="51944" y2="51111"/>
                        <a14:foregroundMark x1="51389" y1="53333" x2="51389" y2="53333"/>
                        <a14:foregroundMark x1="65833" y1="50833" x2="65833" y2="50833"/>
                        <a14:foregroundMark x1="63889" y1="49444" x2="63889" y2="49444"/>
                        <a14:foregroundMark x1="62222" y1="45556" x2="62222" y2="45556"/>
                        <a14:foregroundMark x1="64722" y1="41389" x2="64722" y2="41389"/>
                        <a14:foregroundMark x1="42500" y1="60278" x2="42500" y2="60278"/>
                        <a14:foregroundMark x1="40833" y1="60000" x2="40833" y2="60000"/>
                        <a14:foregroundMark x1="38889" y1="58333" x2="38889" y2="58333"/>
                        <a14:foregroundMark x1="34444" y1="48611" x2="34444" y2="48611"/>
                        <a14:foregroundMark x1="35833" y1="46389" x2="35833" y2="46389"/>
                        <a14:foregroundMark x1="39167" y1="47778" x2="39167" y2="47778"/>
                        <a14:foregroundMark x1="44444" y1="48611" x2="44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7658" r="8397" b="26772"/>
          <a:stretch/>
        </p:blipFill>
        <p:spPr>
          <a:xfrm>
            <a:off x="2671810" y="5173500"/>
            <a:ext cx="2410281" cy="1334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EAEA4C-D423-44E7-B509-D0170C6D4890}"/>
              </a:ext>
            </a:extLst>
          </p:cNvPr>
          <p:cNvSpPr/>
          <p:nvPr/>
        </p:nvSpPr>
        <p:spPr>
          <a:xfrm>
            <a:off x="503487" y="103897"/>
            <a:ext cx="3918661" cy="983848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25608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730386-F77B-4E11-8E44-ACB3D2E0E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6988"/>
            <a:ext cx="12192000" cy="6497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492624" y="3765176"/>
            <a:ext cx="3050369" cy="2219064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792992" y="138258"/>
              <a:ext cx="2199615" cy="668363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38" y="5397827"/>
            <a:ext cx="828558" cy="718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97C0F-7560-4AED-A715-C0ADCBFF3A54}"/>
              </a:ext>
            </a:extLst>
          </p:cNvPr>
          <p:cNvSpPr txBox="1"/>
          <p:nvPr/>
        </p:nvSpPr>
        <p:spPr>
          <a:xfrm>
            <a:off x="5517557" y="46867"/>
            <a:ext cx="1048685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3200" b="1" dirty="0"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298382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34075" y="1042634"/>
            <a:ext cx="4298382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17D2A5C-D943-4B8E-ABD2-445E9E881E36}"/>
              </a:ext>
            </a:extLst>
          </p:cNvPr>
          <p:cNvGrpSpPr/>
          <p:nvPr/>
        </p:nvGrpSpPr>
        <p:grpSpPr>
          <a:xfrm>
            <a:off x="2225989" y="4189671"/>
            <a:ext cx="1447446" cy="1539913"/>
            <a:chOff x="2371023" y="1210896"/>
            <a:chExt cx="1447446" cy="15399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6A3F80-3EEE-4B67-8686-3CA0881E91B7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109 </a:t>
              </a:r>
            </a:p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251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1098102-E297-42A1-B6E8-8B023B0501C1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50BC85-C926-4B3F-86EF-3C74DC122B4E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00FF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FBC93A-8834-4EF3-B692-19D4FF6B18BD}"/>
                </a:ext>
              </a:extLst>
            </p:cNvPr>
            <p:cNvSpPr txBox="1"/>
            <p:nvPr/>
          </p:nvSpPr>
          <p:spPr>
            <a:xfrm>
              <a:off x="2598466" y="2166034"/>
              <a:ext cx="936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 ?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C14136-8286-4849-AA4D-F31309D4F729}"/>
              </a:ext>
            </a:extLst>
          </p:cNvPr>
          <p:cNvSpPr/>
          <p:nvPr/>
        </p:nvSpPr>
        <p:spPr>
          <a:xfrm>
            <a:off x="8440420" y="3580963"/>
            <a:ext cx="246126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360</a:t>
            </a:r>
          </a:p>
        </p:txBody>
      </p:sp>
    </p:spTree>
    <p:extLst>
      <p:ext uri="{BB962C8B-B14F-4D97-AF65-F5344CB8AC3E}">
        <p14:creationId xmlns:p14="http://schemas.microsoft.com/office/powerpoint/2010/main" val="169820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3 -0.4997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250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6224 -0.08542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4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-0.00833 -0.62778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5B41195-74F4-43CB-8926-7FF18F875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6988"/>
            <a:ext cx="12192000" cy="6497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90320" y="3708400"/>
            <a:ext cx="3251200" cy="227584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65168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508839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681675" y="1269590"/>
            <a:ext cx="4508839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D69513-4544-4529-847C-A67932761AED}"/>
              </a:ext>
            </a:extLst>
          </p:cNvPr>
          <p:cNvSpPr/>
          <p:nvPr/>
        </p:nvSpPr>
        <p:spPr>
          <a:xfrm>
            <a:off x="8440420" y="3580963"/>
            <a:ext cx="246126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938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B39A0-5CB2-48CD-96DA-37A37465AD7A}"/>
              </a:ext>
            </a:extLst>
          </p:cNvPr>
          <p:cNvGrpSpPr/>
          <p:nvPr/>
        </p:nvGrpSpPr>
        <p:grpSpPr>
          <a:xfrm>
            <a:off x="2248765" y="4133719"/>
            <a:ext cx="1447446" cy="1539913"/>
            <a:chOff x="2371023" y="1210896"/>
            <a:chExt cx="1447446" cy="153991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29ECB2-408F-47B0-A683-305D353859BF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756 </a:t>
              </a:r>
            </a:p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182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E3BD344-265C-4447-BBD4-7C53A11036AC}"/>
                </a:ext>
              </a:extLst>
            </p:cNvPr>
            <p:cNvCxnSpPr>
              <a:cxnSpLocks/>
            </p:cNvCxnSpPr>
            <p:nvPr/>
          </p:nvCxnSpPr>
          <p:spPr>
            <a:xfrm>
              <a:off x="2423064" y="2165003"/>
              <a:ext cx="1159792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A4164C-FAD8-4D69-8A37-A4D698A6AA23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00FF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0C5953-F45A-4F71-8132-9D1F18C1773A}"/>
                </a:ext>
              </a:extLst>
            </p:cNvPr>
            <p:cNvSpPr txBox="1"/>
            <p:nvPr/>
          </p:nvSpPr>
          <p:spPr>
            <a:xfrm>
              <a:off x="2598466" y="2166034"/>
              <a:ext cx="9363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  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1110A3A-DC6C-4825-9988-3005D4658BCE}"/>
              </a:ext>
            </a:extLst>
          </p:cNvPr>
          <p:cNvSpPr txBox="1"/>
          <p:nvPr/>
        </p:nvSpPr>
        <p:spPr>
          <a:xfrm>
            <a:off x="5517557" y="46867"/>
            <a:ext cx="1048685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3200" b="1" dirty="0"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5821 -0.0935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9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C7B598-B1F6-4CCD-81DB-1CEA82652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6988"/>
            <a:ext cx="12192000" cy="64978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082092-439F-48AD-9AE2-5E5004048946}"/>
              </a:ext>
            </a:extLst>
          </p:cNvPr>
          <p:cNvGrpSpPr/>
          <p:nvPr/>
        </p:nvGrpSpPr>
        <p:grpSpPr>
          <a:xfrm>
            <a:off x="1206500" y="3644900"/>
            <a:ext cx="3335020" cy="2339340"/>
            <a:chOff x="4541520" y="0"/>
            <a:chExt cx="2702560" cy="94488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A4B85F-A032-41B0-835F-920A861F07DE}"/>
                </a:ext>
              </a:extLst>
            </p:cNvPr>
            <p:cNvSpPr/>
            <p:nvPr/>
          </p:nvSpPr>
          <p:spPr>
            <a:xfrm>
              <a:off x="4541520" y="0"/>
              <a:ext cx="2702560" cy="94488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A1372A-57C2-41CB-9BD2-72907F918432}"/>
                </a:ext>
              </a:extLst>
            </p:cNvPr>
            <p:cNvSpPr txBox="1"/>
            <p:nvPr/>
          </p:nvSpPr>
          <p:spPr>
            <a:xfrm>
              <a:off x="4826328" y="149136"/>
              <a:ext cx="2199615" cy="63399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023600" y="5984240"/>
            <a:ext cx="828558" cy="727850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82FCCA5E-E026-4D9A-A09F-49F6011A6150}"/>
              </a:ext>
            </a:extLst>
          </p:cNvPr>
          <p:cNvSpPr/>
          <p:nvPr/>
        </p:nvSpPr>
        <p:spPr>
          <a:xfrm>
            <a:off x="6681675" y="1269590"/>
            <a:ext cx="469752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E083C3D1-AB36-47B1-9D68-04CC7EDE7DD0}"/>
              </a:ext>
            </a:extLst>
          </p:cNvPr>
          <p:cNvSpPr/>
          <p:nvPr/>
        </p:nvSpPr>
        <p:spPr>
          <a:xfrm>
            <a:off x="6686097" y="1260356"/>
            <a:ext cx="469752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3CB3D2-8CC7-418E-B4D4-D1502844D22B}"/>
              </a:ext>
            </a:extLst>
          </p:cNvPr>
          <p:cNvGrpSpPr/>
          <p:nvPr/>
        </p:nvGrpSpPr>
        <p:grpSpPr>
          <a:xfrm>
            <a:off x="2096811" y="4002364"/>
            <a:ext cx="1447446" cy="1539913"/>
            <a:chOff x="2371023" y="1210896"/>
            <a:chExt cx="1447446" cy="153991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818563-A502-4ADD-B3CF-66E4C52A9396}"/>
                </a:ext>
              </a:extLst>
            </p:cNvPr>
            <p:cNvSpPr txBox="1"/>
            <p:nvPr/>
          </p:nvSpPr>
          <p:spPr>
            <a:xfrm>
              <a:off x="2639528" y="1210896"/>
              <a:ext cx="11789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4 7 3</a:t>
              </a:r>
            </a:p>
            <a:p>
              <a:r>
                <a:rPr lang="en-US" sz="2800" b="1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1 9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6CCFE21-4883-49A4-B8D5-4FEDAD6123E5}"/>
                </a:ext>
              </a:extLst>
            </p:cNvPr>
            <p:cNvCxnSpPr>
              <a:cxnSpLocks/>
            </p:cNvCxnSpPr>
            <p:nvPr/>
          </p:nvCxnSpPr>
          <p:spPr>
            <a:xfrm>
              <a:off x="2435764" y="2114203"/>
              <a:ext cx="1159792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C2AFC0-4220-42E7-8282-33F16C7AD01E}"/>
                </a:ext>
              </a:extLst>
            </p:cNvPr>
            <p:cNvSpPr txBox="1"/>
            <p:nvPr/>
          </p:nvSpPr>
          <p:spPr>
            <a:xfrm>
              <a:off x="2371023" y="1473773"/>
              <a:ext cx="341349" cy="556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00FF"/>
                  </a:solidFill>
                  <a:latin typeface="UTM Avo" panose="02040603050506020204" pitchFamily="18" charset="0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77ED0-9896-4373-9718-64A37D1063DE}"/>
                </a:ext>
              </a:extLst>
            </p:cNvPr>
            <p:cNvSpPr txBox="1"/>
            <p:nvPr/>
          </p:nvSpPr>
          <p:spPr>
            <a:xfrm>
              <a:off x="2598466" y="2166034"/>
              <a:ext cx="12200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latin typeface="UTM Avo" panose="02040603050506020204" pitchFamily="18" charset="0"/>
                </a:rPr>
                <a:t>4    2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02F9478-A994-4207-AE5F-649B8F32A9F4}"/>
              </a:ext>
            </a:extLst>
          </p:cNvPr>
          <p:cNvSpPr/>
          <p:nvPr/>
        </p:nvSpPr>
        <p:spPr>
          <a:xfrm>
            <a:off x="2729104" y="4995257"/>
            <a:ext cx="295835" cy="512063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3CE976F-4CDC-4773-885D-FEB90A0B5789}"/>
              </a:ext>
            </a:extLst>
          </p:cNvPr>
          <p:cNvSpPr/>
          <p:nvPr/>
        </p:nvSpPr>
        <p:spPr>
          <a:xfrm>
            <a:off x="8172781" y="3704365"/>
            <a:ext cx="246126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421C69-A7F1-4521-BB1A-D3E4D36B0E1D}"/>
              </a:ext>
            </a:extLst>
          </p:cNvPr>
          <p:cNvSpPr txBox="1"/>
          <p:nvPr/>
        </p:nvSpPr>
        <p:spPr>
          <a:xfrm>
            <a:off x="5517557" y="46867"/>
            <a:ext cx="1048685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lang="en-US" sz="3200" b="1" dirty="0">
              <a:solidFill>
                <a:srgbClr val="FFFF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4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5287 -0.0854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76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-2.5E-6 2.22222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21" grpId="0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FCBB8-5411-4858-BF4D-D61DCD6EB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2369127" y="1855163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2498315" y="230996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2845004" y="313894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3309444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3309442" y="259682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3309444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659562" y="1823777"/>
            <a:ext cx="6251113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7 </a:t>
            </a:r>
            <a:r>
              <a:rPr lang="en-US" sz="2800" b="1" dirty="0" err="1">
                <a:latin typeface="UTM Avo" panose="02040603050506020204" pitchFamily="18" charset="0"/>
              </a:rPr>
              <a:t>cộng</a:t>
            </a:r>
            <a:r>
              <a:rPr lang="en-US" sz="2800" b="1" dirty="0">
                <a:latin typeface="UTM Avo" panose="02040603050506020204" pitchFamily="18" charset="0"/>
              </a:rPr>
              <a:t> 5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12,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2, </a:t>
            </a:r>
            <a:r>
              <a:rPr lang="en-US" sz="2800" b="1" dirty="0" err="1">
                <a:latin typeface="UTM Avo" panose="02040603050506020204" pitchFamily="18" charset="0"/>
              </a:rPr>
              <a:t>nhớ</a:t>
            </a:r>
            <a:r>
              <a:rPr lang="en-US" sz="28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3040786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4659562" y="2441156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6 </a:t>
            </a:r>
            <a:r>
              <a:rPr lang="en-US" sz="2800" b="1" dirty="0" err="1">
                <a:latin typeface="UTM Avo" panose="02040603050506020204" pitchFamily="18" charset="0"/>
              </a:rPr>
              <a:t>cộng</a:t>
            </a:r>
            <a:r>
              <a:rPr lang="en-US" sz="2800" b="1" dirty="0">
                <a:latin typeface="UTM Avo" panose="02040603050506020204" pitchFamily="18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8, </a:t>
            </a:r>
            <a:r>
              <a:rPr lang="en-US" sz="2800" b="1" dirty="0" err="1">
                <a:latin typeface="UTM Avo" panose="02040603050506020204" pitchFamily="18" charset="0"/>
              </a:rPr>
              <a:t>thêm</a:t>
            </a:r>
            <a:r>
              <a:rPr lang="en-US" sz="2800" b="1" dirty="0">
                <a:latin typeface="UTM Avo" panose="02040603050506020204" pitchFamily="18" charset="0"/>
              </a:rPr>
              <a:t> 1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9,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9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439361" y="2111739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4439361" y="2733197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601252" y="4387949"/>
            <a:ext cx="4740491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 367 + 25 = 392</a:t>
              </a:r>
              <a:r>
                <a:rPr lang="vi-V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.</a:t>
              </a:r>
              <a:endParaRPr lang="en-US" sz="3200" b="1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3040786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2776242" y="3166899"/>
            <a:ext cx="42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2BF75-73E5-4993-890A-10B7DE44E391}"/>
              </a:ext>
            </a:extLst>
          </p:cNvPr>
          <p:cNvSpPr txBox="1"/>
          <p:nvPr/>
        </p:nvSpPr>
        <p:spPr>
          <a:xfrm>
            <a:off x="2746063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DC5156-C4A0-4D47-8BC6-E0C163A4392F}"/>
              </a:ext>
            </a:extLst>
          </p:cNvPr>
          <p:cNvSpPr txBox="1"/>
          <p:nvPr/>
        </p:nvSpPr>
        <p:spPr>
          <a:xfrm>
            <a:off x="3037675" y="259324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AE6CF-6540-4006-957C-19BC34654442}"/>
              </a:ext>
            </a:extLst>
          </p:cNvPr>
          <p:cNvSpPr txBox="1"/>
          <p:nvPr/>
        </p:nvSpPr>
        <p:spPr>
          <a:xfrm>
            <a:off x="4659562" y="3062614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UTM Avo" panose="02040603050506020204" pitchFamily="18" charset="0"/>
              </a:rPr>
              <a:t>Hạ</a:t>
            </a:r>
            <a:r>
              <a:rPr lang="en-US" sz="2800" b="1" dirty="0">
                <a:latin typeface="UTM Avo" panose="02040603050506020204" pitchFamily="18" charset="0"/>
              </a:rPr>
              <a:t> 3,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83BA24-3794-4564-A99B-A654741FBE14}"/>
              </a:ext>
            </a:extLst>
          </p:cNvPr>
          <p:cNvSpPr/>
          <p:nvPr/>
        </p:nvSpPr>
        <p:spPr>
          <a:xfrm>
            <a:off x="4439361" y="3354655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A4CB5C-A92A-4921-AE8D-25912E719F65}"/>
              </a:ext>
            </a:extLst>
          </p:cNvPr>
          <p:cNvSpPr txBox="1"/>
          <p:nvPr/>
        </p:nvSpPr>
        <p:spPr>
          <a:xfrm>
            <a:off x="1134683" y="1782321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29" grpId="0"/>
      <p:bldP spid="29" grpId="1"/>
      <p:bldP spid="30" grpId="0"/>
      <p:bldP spid="31" grpId="0" animBg="1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B8D48DBE-B16A-4986-B47D-4D5A533B0C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27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31062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367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52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099255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52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661126" y="25503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292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85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20821" y="254133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394" name="TextBox1" r:id="rId2" imgW="961920" imgH="495360"/>
        </mc:Choice>
        <mc:Fallback>
          <p:control name="TextBox1"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95" name="TextBox2" r:id="rId3" imgW="961920" imgH="495360"/>
        </mc:Choice>
        <mc:Fallback>
          <p:control name="TextBox2"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58996" y="3452704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96" name="TextBox3" r:id="rId4" imgW="961920" imgH="495360"/>
        </mc:Choice>
        <mc:Fallback>
          <p:control name="TextBox3"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50739" y="344611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397" name="TextBox4" r:id="rId5" imgW="961920" imgH="495360"/>
        </mc:Choice>
        <mc:Fallback>
          <p:control name="TextBox4"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72739" y="3446115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004221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435033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4502</TotalTime>
  <Words>489</Words>
  <Application>Microsoft Office PowerPoint</Application>
  <PresentationFormat>Widescreen</PresentationFormat>
  <Paragraphs>174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Microsoft YaHei</vt:lpstr>
      <vt:lpstr>Arial</vt:lpstr>
      <vt:lpstr>Calibri</vt:lpstr>
      <vt:lpstr>Cambria Math</vt:lpstr>
      <vt:lpstr>Times New Roman</vt:lpstr>
      <vt:lpstr>UTM Avo</vt:lpstr>
      <vt:lpstr>1_Office Theme</vt:lpstr>
      <vt:lpstr>Tuần 30 Bài 84: Phép cộng (có nhớ)  trong phạm vi 1000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698</cp:revision>
  <dcterms:created xsi:type="dcterms:W3CDTF">2021-02-20T02:56:00Z</dcterms:created>
  <dcterms:modified xsi:type="dcterms:W3CDTF">2022-03-23T11:07:16Z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