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8" r:id="rId3"/>
    <p:sldId id="257" r:id="rId4"/>
    <p:sldId id="261" r:id="rId5"/>
    <p:sldId id="262" r:id="rId6"/>
    <p:sldId id="256" r:id="rId7"/>
    <p:sldId id="272" r:id="rId8"/>
    <p:sldId id="265" r:id="rId9"/>
    <p:sldId id="273" r:id="rId10"/>
    <p:sldId id="259" r:id="rId11"/>
    <p:sldId id="260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3.svg"/><Relationship Id="rId7" Type="http://schemas.openxmlformats.org/officeDocument/2006/relationships/image" Target="../media/image6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21.svg"/><Relationship Id="rId5" Type="http://schemas.openxmlformats.org/officeDocument/2006/relationships/image" Target="../media/image64.svg"/><Relationship Id="rId10" Type="http://schemas.openxmlformats.org/officeDocument/2006/relationships/image" Target="../media/image20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svg"/><Relationship Id="rId7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06865">
            <a:off x="-2652420" y="1526556"/>
            <a:ext cx="22146455" cy="260268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262204" y="1961632"/>
            <a:ext cx="951870" cy="6663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192345">
            <a:off x="5334987" y="710508"/>
            <a:ext cx="951870" cy="666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8E5BE0-6382-4A41-B740-AA353DED23B8}"/>
              </a:ext>
            </a:extLst>
          </p:cNvPr>
          <p:cNvSpPr txBox="1"/>
          <p:nvPr/>
        </p:nvSpPr>
        <p:spPr>
          <a:xfrm>
            <a:off x="5905500" y="495300"/>
            <a:ext cx="6477000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5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“TRUYỀN ĐIỆN”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DE8BF3-E089-485E-A953-5FAA4A25C602}"/>
              </a:ext>
            </a:extLst>
          </p:cNvPr>
          <p:cNvSpPr/>
          <p:nvPr/>
        </p:nvSpPr>
        <p:spPr>
          <a:xfrm>
            <a:off x="3581400" y="3009900"/>
            <a:ext cx="12931723" cy="396563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3CE4D-B0D4-4C28-BEEC-FEBC6B28F24F}"/>
              </a:ext>
            </a:extLst>
          </p:cNvPr>
          <p:cNvSpPr txBox="1"/>
          <p:nvPr/>
        </p:nvSpPr>
        <p:spPr>
          <a:xfrm>
            <a:off x="3756077" y="3350660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lần lượt truyền nhau kết quả phép tính sau: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6874A0-FBA1-4C35-A371-857761F96F55}"/>
              </a:ext>
            </a:extLst>
          </p:cNvPr>
          <p:cNvSpPr txBox="1"/>
          <p:nvPr/>
        </p:nvSpPr>
        <p:spPr>
          <a:xfrm>
            <a:off x="4814361" y="4610100"/>
            <a:ext cx="152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2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E57678-F3AF-45FB-B646-B70572768510}"/>
              </a:ext>
            </a:extLst>
          </p:cNvPr>
          <p:cNvSpPr txBox="1"/>
          <p:nvPr/>
        </p:nvSpPr>
        <p:spPr>
          <a:xfrm>
            <a:off x="4814360" y="5893738"/>
            <a:ext cx="152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9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2C0CA3-70E8-48D7-82FC-D5D2E5917712}"/>
              </a:ext>
            </a:extLst>
          </p:cNvPr>
          <p:cNvSpPr txBox="1"/>
          <p:nvPr/>
        </p:nvSpPr>
        <p:spPr>
          <a:xfrm>
            <a:off x="9982201" y="4636922"/>
            <a:ext cx="152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3938C6-CC18-4F84-9E20-0F78B7175F8C}"/>
              </a:ext>
            </a:extLst>
          </p:cNvPr>
          <p:cNvSpPr txBox="1"/>
          <p:nvPr/>
        </p:nvSpPr>
        <p:spPr>
          <a:xfrm>
            <a:off x="9982200" y="5920560"/>
            <a:ext cx="152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8DE5F1-7B7A-4CED-A747-AB97427807F1}"/>
              </a:ext>
            </a:extLst>
          </p:cNvPr>
          <p:cNvSpPr/>
          <p:nvPr/>
        </p:nvSpPr>
        <p:spPr>
          <a:xfrm>
            <a:off x="6337015" y="4606862"/>
            <a:ext cx="1295401" cy="8602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70F173-3DF6-4783-A924-A3B783313EDE}"/>
              </a:ext>
            </a:extLst>
          </p:cNvPr>
          <p:cNvSpPr/>
          <p:nvPr/>
        </p:nvSpPr>
        <p:spPr>
          <a:xfrm>
            <a:off x="6337015" y="5849246"/>
            <a:ext cx="1295401" cy="8602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C6E7AB-A7C9-49DB-AD18-CB8A7690C6F5}"/>
              </a:ext>
            </a:extLst>
          </p:cNvPr>
          <p:cNvSpPr/>
          <p:nvPr/>
        </p:nvSpPr>
        <p:spPr>
          <a:xfrm>
            <a:off x="12055914" y="4633684"/>
            <a:ext cx="1295401" cy="860286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301F91-EA52-4929-AF91-9BEE26337F2D}"/>
              </a:ext>
            </a:extLst>
          </p:cNvPr>
          <p:cNvSpPr/>
          <p:nvPr/>
        </p:nvSpPr>
        <p:spPr>
          <a:xfrm>
            <a:off x="12055914" y="5876068"/>
            <a:ext cx="1295401" cy="8602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3AC7CAEC-0EEB-4A53-A292-D2B165C39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7438" y="1332874"/>
            <a:ext cx="3228639" cy="7621251"/>
          </a:xfrm>
          <a:prstGeom prst="rect">
            <a:avLst/>
          </a:prstGeom>
        </p:spPr>
      </p:pic>
      <p:pic>
        <p:nvPicPr>
          <p:cNvPr id="1026" name="Picture 2" descr="Cách vẽ Gấu Pooh mới nhất 2021 - Vẽ.vn">
            <a:extLst>
              <a:ext uri="{FF2B5EF4-FFF2-40B4-BE49-F238E27FC236}">
                <a16:creationId xmlns:a16="http://schemas.microsoft.com/office/drawing/2014/main" id="{61C7E5CF-F81A-4C4F-B1FB-7AAD77AF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261" y="306040"/>
            <a:ext cx="5166370" cy="51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69655" y="3210500"/>
            <a:ext cx="6100884" cy="58741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36176" y="3384175"/>
            <a:ext cx="6100884" cy="58741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1561" flipH="1">
            <a:off x="2911278" y="3639093"/>
            <a:ext cx="1075865" cy="12863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70959">
            <a:off x="6112866" y="7643376"/>
            <a:ext cx="1075865" cy="12863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578" flipH="1">
            <a:off x="10188718" y="3890824"/>
            <a:ext cx="1075865" cy="12863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93812">
            <a:off x="15077792" y="7334457"/>
            <a:ext cx="1075865" cy="12863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1C7800-0336-4C15-8E41-8B50DF3E85DF}"/>
              </a:ext>
            </a:extLst>
          </p:cNvPr>
          <p:cNvSpPr txBox="1"/>
          <p:nvPr/>
        </p:nvSpPr>
        <p:spPr>
          <a:xfrm>
            <a:off x="6063894" y="1202375"/>
            <a:ext cx="970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7ED26-5CB9-4B65-9702-37ED5AF1B3FD}"/>
              </a:ext>
            </a:extLst>
          </p:cNvPr>
          <p:cNvSpPr txBox="1"/>
          <p:nvPr/>
        </p:nvSpPr>
        <p:spPr>
          <a:xfrm>
            <a:off x="4260413" y="5143500"/>
            <a:ext cx="3925872" cy="210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600" b="1">
                <a:solidFill>
                  <a:srgbClr val="FFFF00"/>
                </a:solidFill>
              </a:rPr>
              <a:t>Hoàn thành vở bài tập</a:t>
            </a:r>
            <a:endParaRPr lang="en-US" sz="4600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0B726F-D5CD-4511-8AB7-ADB4264B52AD}"/>
              </a:ext>
            </a:extLst>
          </p:cNvPr>
          <p:cNvSpPr txBox="1"/>
          <p:nvPr/>
        </p:nvSpPr>
        <p:spPr>
          <a:xfrm>
            <a:off x="10199430" y="5653109"/>
            <a:ext cx="5574376" cy="102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600" b="1">
                <a:solidFill>
                  <a:srgbClr val="FFFF00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Chuẩn bị bài mới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60FFAEE2-30D3-4A9E-B09A-D331E4B4C6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579781" y="5972871"/>
            <a:ext cx="3423474" cy="4221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06865">
            <a:off x="-2708358" y="3594902"/>
            <a:ext cx="22146455" cy="260268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18461" y="1028700"/>
            <a:ext cx="10997332" cy="6418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06090" y="2955326"/>
            <a:ext cx="3994402" cy="67160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07840" y="2476500"/>
            <a:ext cx="2600772" cy="73417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68370" flipH="1">
            <a:off x="2366916" y="1446198"/>
            <a:ext cx="930025" cy="11119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4288">
            <a:off x="15069469" y="555395"/>
            <a:ext cx="944696" cy="11295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0A0B76-729D-4E87-920C-04C1B02BB854}"/>
              </a:ext>
            </a:extLst>
          </p:cNvPr>
          <p:cNvSpPr txBox="1"/>
          <p:nvPr/>
        </p:nvSpPr>
        <p:spPr>
          <a:xfrm>
            <a:off x="4973625" y="2938462"/>
            <a:ext cx="8287003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56123" y="8245433"/>
            <a:ext cx="30579547" cy="15289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61746" y="4017499"/>
            <a:ext cx="4646337" cy="61031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1305" r="74364"/>
          <a:stretch>
            <a:fillRect/>
          </a:stretch>
        </p:blipFill>
        <p:spPr>
          <a:xfrm>
            <a:off x="10583716" y="6925990"/>
            <a:ext cx="1811131" cy="25270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852137">
            <a:off x="16371278" y="3748044"/>
            <a:ext cx="1388950" cy="9722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>
            <a:off x="3623612" y="1215088"/>
            <a:ext cx="1242588" cy="86981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0A2ABCC1-4F29-4DBE-93FE-45C08AA63BC5}"/>
              </a:ext>
            </a:extLst>
          </p:cNvPr>
          <p:cNvSpPr txBox="1"/>
          <p:nvPr/>
        </p:nvSpPr>
        <p:spPr>
          <a:xfrm>
            <a:off x="1676400" y="1522766"/>
            <a:ext cx="15229656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6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CHÀO MỪNG CÁC EM</a:t>
            </a:r>
            <a:br>
              <a:rPr lang="en" sz="6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</a:br>
            <a:r>
              <a:rPr lang="en" sz="6000" b="1" dirty="0">
                <a:solidFill>
                  <a:srgbClr val="FFFF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ĐẾN VỚI BÀI HỌC NGÀY HÔM NAY!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87161" y="568165"/>
            <a:ext cx="15678716" cy="91506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11514" y="1057962"/>
            <a:ext cx="6841311" cy="92450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8370">
            <a:off x="3817189" y="1983985"/>
            <a:ext cx="948535" cy="11341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B84161-CB1D-48EB-A82C-CC9F7F4AB682}"/>
              </a:ext>
            </a:extLst>
          </p:cNvPr>
          <p:cNvSpPr txBox="1"/>
          <p:nvPr/>
        </p:nvSpPr>
        <p:spPr>
          <a:xfrm>
            <a:off x="2552443" y="4542273"/>
            <a:ext cx="16010603" cy="227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BÀI 96: ÔN TẬP VỀ SỐ VÀ PHÉP TÍNH TRONG PHẠM VI 1000 (TIẾP THEO) </a:t>
            </a:r>
            <a:endParaRPr lang="en-US" sz="5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06865">
            <a:off x="-2728112" y="1678955"/>
            <a:ext cx="22146455" cy="260268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7421" y="1262701"/>
            <a:ext cx="4940378" cy="76541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6316">
            <a:off x="4941962" y="1854818"/>
            <a:ext cx="951870" cy="6663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388495">
            <a:off x="886095" y="3703573"/>
            <a:ext cx="951870" cy="666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491C54-F35A-418F-9176-12566035C09B}"/>
              </a:ext>
            </a:extLst>
          </p:cNvPr>
          <p:cNvSpPr txBox="1"/>
          <p:nvPr/>
        </p:nvSpPr>
        <p:spPr>
          <a:xfrm>
            <a:off x="8345116" y="3835113"/>
            <a:ext cx="5254552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Luyện tập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61684DF-E871-49A5-AF49-CBC04E247089}"/>
              </a:ext>
            </a:extLst>
          </p:cNvPr>
          <p:cNvSpPr txBox="1"/>
          <p:nvPr/>
        </p:nvSpPr>
        <p:spPr>
          <a:xfrm>
            <a:off x="6172200" y="1584847"/>
            <a:ext cx="82525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BCB3939D-5139-4898-936D-B0CFBD147EC2}"/>
              </a:ext>
            </a:extLst>
          </p:cNvPr>
          <p:cNvSpPr txBox="1"/>
          <p:nvPr/>
        </p:nvSpPr>
        <p:spPr>
          <a:xfrm>
            <a:off x="8573716" y="5970487"/>
            <a:ext cx="5254552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24"/>
              </a:lnSpc>
            </a:pPr>
            <a:r>
              <a:rPr lang="en-US" sz="6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Vận dụng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5EE2C-4A1E-4BD0-9E72-835E148A60BB}"/>
              </a:ext>
            </a:extLst>
          </p:cNvPr>
          <p:cNvSpPr/>
          <p:nvPr/>
        </p:nvSpPr>
        <p:spPr>
          <a:xfrm>
            <a:off x="8345116" y="3456077"/>
            <a:ext cx="5675684" cy="13826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2AA72-8A0D-491C-A96D-24874394B184}"/>
              </a:ext>
            </a:extLst>
          </p:cNvPr>
          <p:cNvSpPr/>
          <p:nvPr/>
        </p:nvSpPr>
        <p:spPr>
          <a:xfrm>
            <a:off x="8380093" y="5670307"/>
            <a:ext cx="5675684" cy="13826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6448">
            <a:off x="-5816079" y="-274868"/>
            <a:ext cx="18084949" cy="121960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34696" y="327538"/>
            <a:ext cx="2819400" cy="40099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0614" flipH="1">
            <a:off x="16780353" y="5902605"/>
            <a:ext cx="934381" cy="11171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11576" flipH="1">
            <a:off x="14172745" y="888731"/>
            <a:ext cx="841522" cy="1006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DE2FBD-8E73-4FF0-A0FE-5F9D0FADB884}"/>
              </a:ext>
            </a:extLst>
          </p:cNvPr>
          <p:cNvSpPr txBox="1"/>
          <p:nvPr/>
        </p:nvSpPr>
        <p:spPr>
          <a:xfrm>
            <a:off x="6858000" y="93071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179E1-1E02-4F67-A184-E192F8981AF0}"/>
              </a:ext>
            </a:extLst>
          </p:cNvPr>
          <p:cNvSpPr/>
          <p:nvPr/>
        </p:nvSpPr>
        <p:spPr>
          <a:xfrm>
            <a:off x="859871" y="2220962"/>
            <a:ext cx="4876800" cy="1036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nhẩm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8F018-0477-4CDE-85F3-7FD4EFE178F4}"/>
              </a:ext>
            </a:extLst>
          </p:cNvPr>
          <p:cNvSpPr txBox="1"/>
          <p:nvPr/>
        </p:nvSpPr>
        <p:spPr>
          <a:xfrm>
            <a:off x="643258" y="4011153"/>
            <a:ext cx="281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+ 600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BAFB09-109B-4639-AA55-7EFBFBF41709}"/>
              </a:ext>
            </a:extLst>
          </p:cNvPr>
          <p:cNvSpPr txBox="1"/>
          <p:nvPr/>
        </p:nvSpPr>
        <p:spPr>
          <a:xfrm>
            <a:off x="741129" y="5412595"/>
            <a:ext cx="281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500 - 400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46286-E7A7-4032-9821-D0A02D599F96}"/>
              </a:ext>
            </a:extLst>
          </p:cNvPr>
          <p:cNvSpPr txBox="1"/>
          <p:nvPr/>
        </p:nvSpPr>
        <p:spPr>
          <a:xfrm>
            <a:off x="5653359" y="4239249"/>
            <a:ext cx="2819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+ 300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91F89-3B19-47F6-82D4-F6DA3771AF50}"/>
              </a:ext>
            </a:extLst>
          </p:cNvPr>
          <p:cNvSpPr txBox="1"/>
          <p:nvPr/>
        </p:nvSpPr>
        <p:spPr>
          <a:xfrm>
            <a:off x="5597940" y="5637346"/>
            <a:ext cx="36915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1000 - 800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CB6C53-CBE7-4889-8DD7-CCB6CD4EF79F}"/>
              </a:ext>
            </a:extLst>
          </p:cNvPr>
          <p:cNvSpPr txBox="1"/>
          <p:nvPr/>
        </p:nvSpPr>
        <p:spPr>
          <a:xfrm>
            <a:off x="11138645" y="4303176"/>
            <a:ext cx="34279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+ 60 + 3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CE3098-B85C-4D69-8D4E-8D8883A7ADF0}"/>
              </a:ext>
            </a:extLst>
          </p:cNvPr>
          <p:cNvSpPr txBox="1"/>
          <p:nvPr/>
        </p:nvSpPr>
        <p:spPr>
          <a:xfrm>
            <a:off x="11138645" y="5704618"/>
            <a:ext cx="43979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– 300 - 50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1EDC51-98F8-47D6-BAD2-077411DBDAF8}"/>
              </a:ext>
            </a:extLst>
          </p:cNvPr>
          <p:cNvSpPr/>
          <p:nvPr/>
        </p:nvSpPr>
        <p:spPr>
          <a:xfrm>
            <a:off x="3408806" y="3958364"/>
            <a:ext cx="1674429" cy="8376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= 900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94B0B8-A683-4DF8-9204-C46BF1DB8E8C}"/>
              </a:ext>
            </a:extLst>
          </p:cNvPr>
          <p:cNvSpPr/>
          <p:nvPr/>
        </p:nvSpPr>
        <p:spPr>
          <a:xfrm>
            <a:off x="3356794" y="5416837"/>
            <a:ext cx="1674429" cy="837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FE0BB4-3086-4D88-A616-9AB6BE350FE2}"/>
              </a:ext>
            </a:extLst>
          </p:cNvPr>
          <p:cNvSpPr/>
          <p:nvPr/>
        </p:nvSpPr>
        <p:spPr>
          <a:xfrm>
            <a:off x="8408183" y="4155822"/>
            <a:ext cx="2057399" cy="83762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= 1000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8A2A5B-E8CC-4A29-B8EF-9E55A2F70D22}"/>
              </a:ext>
            </a:extLst>
          </p:cNvPr>
          <p:cNvSpPr/>
          <p:nvPr/>
        </p:nvSpPr>
        <p:spPr>
          <a:xfrm>
            <a:off x="8559616" y="5583373"/>
            <a:ext cx="2057399" cy="83762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6FD2FE-8831-4675-98CB-8C6B4E95986F}"/>
              </a:ext>
            </a:extLst>
          </p:cNvPr>
          <p:cNvSpPr/>
          <p:nvPr/>
        </p:nvSpPr>
        <p:spPr>
          <a:xfrm>
            <a:off x="15048615" y="4182244"/>
            <a:ext cx="2057399" cy="83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= 463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DBCC64-7511-46FC-8237-ADF9CA3B3A4A}"/>
              </a:ext>
            </a:extLst>
          </p:cNvPr>
          <p:cNvSpPr/>
          <p:nvPr/>
        </p:nvSpPr>
        <p:spPr>
          <a:xfrm>
            <a:off x="15025349" y="5709709"/>
            <a:ext cx="2057399" cy="83762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= 550</a:t>
            </a:r>
          </a:p>
        </p:txBody>
      </p:sp>
      <p:pic>
        <p:nvPicPr>
          <p:cNvPr id="1026" name="Picture 2" descr="Overlays Cute | Tranh vẽ disney, Disney wallpaper, Disney art">
            <a:extLst>
              <a:ext uri="{FF2B5EF4-FFF2-40B4-BE49-F238E27FC236}">
                <a16:creationId xmlns:a16="http://schemas.microsoft.com/office/drawing/2014/main" id="{254FF1B7-F425-462C-9884-0793E04A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0" y="5637346"/>
            <a:ext cx="5128902" cy="51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nie The Pooh - The New Musical Stage Adaptation">
            <a:extLst>
              <a:ext uri="{FF2B5EF4-FFF2-40B4-BE49-F238E27FC236}">
                <a16:creationId xmlns:a16="http://schemas.microsoft.com/office/drawing/2014/main" id="{904BCE0A-4329-4399-878D-5930D791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805" y="6283744"/>
            <a:ext cx="3264938" cy="40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724400" y="7819339"/>
            <a:ext cx="24721924" cy="102911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2000" y="5143500"/>
            <a:ext cx="1768486" cy="40359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875056" y="7304913"/>
            <a:ext cx="4125484" cy="27528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4400">
            <a:off x="11087810" y="2091231"/>
            <a:ext cx="864175" cy="10332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53414" flipH="1">
            <a:off x="3276677" y="545901"/>
            <a:ext cx="895712" cy="1070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335FE-32B9-4FE5-8928-1C7F5D11BE15}"/>
              </a:ext>
            </a:extLst>
          </p:cNvPr>
          <p:cNvSpPr txBox="1"/>
          <p:nvPr/>
        </p:nvSpPr>
        <p:spPr>
          <a:xfrm>
            <a:off x="6858000" y="93071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3B93B-590D-4EE9-96AB-A6183BF0421C}"/>
              </a:ext>
            </a:extLst>
          </p:cNvPr>
          <p:cNvSpPr/>
          <p:nvPr/>
        </p:nvSpPr>
        <p:spPr>
          <a:xfrm>
            <a:off x="859871" y="2220962"/>
            <a:ext cx="4876800" cy="1036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</a:t>
            </a:r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nhẩm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B4FAB-3832-4CE0-9E46-756079324E0A}"/>
              </a:ext>
            </a:extLst>
          </p:cNvPr>
          <p:cNvSpPr txBox="1"/>
          <p:nvPr/>
        </p:nvSpPr>
        <p:spPr>
          <a:xfrm>
            <a:off x="2844617" y="3224846"/>
            <a:ext cx="1768486" cy="541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</a:t>
            </a:r>
          </a:p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</a:t>
            </a:r>
          </a:p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</a:t>
            </a:r>
          </a:p>
          <a:p>
            <a:pPr>
              <a:lnSpc>
                <a:spcPct val="200000"/>
              </a:lnSpc>
            </a:pP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27F67E-517B-4647-975B-7FED5BA5A598}"/>
              </a:ext>
            </a:extLst>
          </p:cNvPr>
          <p:cNvSpPr txBox="1"/>
          <p:nvPr/>
        </p:nvSpPr>
        <p:spPr>
          <a:xfrm>
            <a:off x="6587762" y="3269333"/>
            <a:ext cx="1768486" cy="541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</a:t>
            </a:r>
          </a:p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9</a:t>
            </a:r>
          </a:p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</a:t>
            </a:r>
          </a:p>
          <a:p>
            <a:pPr>
              <a:lnSpc>
                <a:spcPct val="200000"/>
              </a:lnSpc>
            </a:pP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85F55-7637-4F43-AC8B-F39BB346B9C7}"/>
              </a:ext>
            </a:extLst>
          </p:cNvPr>
          <p:cNvSpPr txBox="1"/>
          <p:nvPr/>
        </p:nvSpPr>
        <p:spPr>
          <a:xfrm>
            <a:off x="10245221" y="3313494"/>
            <a:ext cx="2083539" cy="403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2</a:t>
            </a:r>
          </a:p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: 2</a:t>
            </a:r>
          </a:p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: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B5E0FC-46B2-4DBD-8AA2-A76143C8480B}"/>
              </a:ext>
            </a:extLst>
          </p:cNvPr>
          <p:cNvSpPr txBox="1"/>
          <p:nvPr/>
        </p:nvSpPr>
        <p:spPr>
          <a:xfrm>
            <a:off x="14269504" y="3321343"/>
            <a:ext cx="2622017" cy="403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5</a:t>
            </a:r>
          </a:p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: 5</a:t>
            </a:r>
          </a:p>
          <a:p>
            <a:pPr>
              <a:lnSpc>
                <a:spcPct val="200000"/>
              </a:lnSpc>
            </a:pPr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: 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06A257-225B-4B4B-BBF3-94CDA753E74D}"/>
              </a:ext>
            </a:extLst>
          </p:cNvPr>
          <p:cNvSpPr/>
          <p:nvPr/>
        </p:nvSpPr>
        <p:spPr>
          <a:xfrm>
            <a:off x="4311880" y="3631181"/>
            <a:ext cx="1768486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F7BB4A-24A3-40B0-883C-B0801104E20B}"/>
              </a:ext>
            </a:extLst>
          </p:cNvPr>
          <p:cNvSpPr/>
          <p:nvPr/>
        </p:nvSpPr>
        <p:spPr>
          <a:xfrm>
            <a:off x="4359066" y="5052678"/>
            <a:ext cx="1768486" cy="83820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D35C40-9C25-408F-B6BB-C52CB8346D79}"/>
              </a:ext>
            </a:extLst>
          </p:cNvPr>
          <p:cNvSpPr/>
          <p:nvPr/>
        </p:nvSpPr>
        <p:spPr>
          <a:xfrm>
            <a:off x="4311880" y="6475662"/>
            <a:ext cx="1768486" cy="83820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0324C4-85B6-4E85-A44F-A301E6E77537}"/>
              </a:ext>
            </a:extLst>
          </p:cNvPr>
          <p:cNvSpPr/>
          <p:nvPr/>
        </p:nvSpPr>
        <p:spPr>
          <a:xfrm>
            <a:off x="8138826" y="3777564"/>
            <a:ext cx="1768486" cy="838200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1B479E-12AA-4E31-89AE-F02A9B7E3F4D}"/>
              </a:ext>
            </a:extLst>
          </p:cNvPr>
          <p:cNvSpPr/>
          <p:nvPr/>
        </p:nvSpPr>
        <p:spPr>
          <a:xfrm>
            <a:off x="8163268" y="5100517"/>
            <a:ext cx="1768486" cy="838200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A468CF-32D2-4A57-AD3E-365852AFDEDC}"/>
              </a:ext>
            </a:extLst>
          </p:cNvPr>
          <p:cNvSpPr/>
          <p:nvPr/>
        </p:nvSpPr>
        <p:spPr>
          <a:xfrm>
            <a:off x="8163268" y="6553200"/>
            <a:ext cx="1768486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4B67AB-1746-4F39-94FB-371AFDF73072}"/>
              </a:ext>
            </a:extLst>
          </p:cNvPr>
          <p:cNvSpPr/>
          <p:nvPr/>
        </p:nvSpPr>
        <p:spPr>
          <a:xfrm>
            <a:off x="11990813" y="3820245"/>
            <a:ext cx="1768486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C95B60-B21D-44D9-81D9-BF403CA1AEF1}"/>
              </a:ext>
            </a:extLst>
          </p:cNvPr>
          <p:cNvSpPr/>
          <p:nvPr/>
        </p:nvSpPr>
        <p:spPr>
          <a:xfrm>
            <a:off x="11990813" y="5052678"/>
            <a:ext cx="1768486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707AF9-2FD6-4ED2-AE8F-44C526E3F3F9}"/>
              </a:ext>
            </a:extLst>
          </p:cNvPr>
          <p:cNvSpPr/>
          <p:nvPr/>
        </p:nvSpPr>
        <p:spPr>
          <a:xfrm>
            <a:off x="12091577" y="6553200"/>
            <a:ext cx="1768486" cy="838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FA5489-EBA5-4AF6-809C-C1CD317D96C8}"/>
              </a:ext>
            </a:extLst>
          </p:cNvPr>
          <p:cNvSpPr/>
          <p:nvPr/>
        </p:nvSpPr>
        <p:spPr>
          <a:xfrm>
            <a:off x="15943787" y="3777564"/>
            <a:ext cx="1768486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2EAFD0-B3C8-4655-9053-89BA3A54DAF4}"/>
              </a:ext>
            </a:extLst>
          </p:cNvPr>
          <p:cNvSpPr/>
          <p:nvPr/>
        </p:nvSpPr>
        <p:spPr>
          <a:xfrm>
            <a:off x="16007278" y="5143500"/>
            <a:ext cx="1768486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DBACBB-7A3D-4BBC-BFC7-D7947E6631D5}"/>
              </a:ext>
            </a:extLst>
          </p:cNvPr>
          <p:cNvSpPr/>
          <p:nvPr/>
        </p:nvSpPr>
        <p:spPr>
          <a:xfrm>
            <a:off x="16019886" y="6507680"/>
            <a:ext cx="1768486" cy="83820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pic>
        <p:nvPicPr>
          <p:cNvPr id="2050" name="Picture 2" descr="Winnie The Pooh Pop-Up Stickers by The Walt Disney Company (Japan) Ltd.">
            <a:extLst>
              <a:ext uri="{FF2B5EF4-FFF2-40B4-BE49-F238E27FC236}">
                <a16:creationId xmlns:a16="http://schemas.microsoft.com/office/drawing/2014/main" id="{827F8EBE-D6A4-49A8-829D-727F0A9A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901" y="66023"/>
            <a:ext cx="4125484" cy="35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90614" flipH="1">
            <a:off x="16584926" y="459033"/>
            <a:ext cx="970759" cy="11606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0341">
            <a:off x="566777" y="395991"/>
            <a:ext cx="823329" cy="984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7C8B13-54D4-4070-BEF9-8FFF922D3FE0}"/>
              </a:ext>
            </a:extLst>
          </p:cNvPr>
          <p:cNvSpPr txBox="1"/>
          <p:nvPr/>
        </p:nvSpPr>
        <p:spPr>
          <a:xfrm>
            <a:off x="7239000" y="392298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28F8D-B26A-45AE-A019-E9A843BA7A82}"/>
              </a:ext>
            </a:extLst>
          </p:cNvPr>
          <p:cNvSpPr/>
          <p:nvPr/>
        </p:nvSpPr>
        <p:spPr>
          <a:xfrm>
            <a:off x="838200" y="1710343"/>
            <a:ext cx="15719796" cy="1036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</a:t>
            </a:r>
            <a:r>
              <a:rPr lang="nl-NL" sz="45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Xem tranh rồi viết phép nhân và phép chia thích hợp</a:t>
            </a: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758F7-8169-4BDC-BABD-787F6820783E}"/>
              </a:ext>
            </a:extLst>
          </p:cNvPr>
          <p:cNvSpPr/>
          <p:nvPr/>
        </p:nvSpPr>
        <p:spPr>
          <a:xfrm>
            <a:off x="10274507" y="5564567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EECCAC-BCB0-4F16-B8E6-BEBEE0A0268E}"/>
              </a:ext>
            </a:extLst>
          </p:cNvPr>
          <p:cNvSpPr/>
          <p:nvPr/>
        </p:nvSpPr>
        <p:spPr>
          <a:xfrm>
            <a:off x="11872241" y="5564567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2A4B0-A588-4E41-A048-9413EF8567DA}"/>
              </a:ext>
            </a:extLst>
          </p:cNvPr>
          <p:cNvSpPr txBox="1"/>
          <p:nvPr/>
        </p:nvSpPr>
        <p:spPr>
          <a:xfrm>
            <a:off x="11441263" y="5679458"/>
            <a:ext cx="53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AA084-83E8-4521-B452-0AEE46D1C641}"/>
              </a:ext>
            </a:extLst>
          </p:cNvPr>
          <p:cNvSpPr txBox="1"/>
          <p:nvPr/>
        </p:nvSpPr>
        <p:spPr>
          <a:xfrm>
            <a:off x="13015241" y="5805410"/>
            <a:ext cx="53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2F7D48-DA22-4496-9C16-E8073CF5EF66}"/>
              </a:ext>
            </a:extLst>
          </p:cNvPr>
          <p:cNvSpPr/>
          <p:nvPr/>
        </p:nvSpPr>
        <p:spPr>
          <a:xfrm>
            <a:off x="13536561" y="5600700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CA392C-CDCB-421F-B3E3-88580F6729AC}"/>
              </a:ext>
            </a:extLst>
          </p:cNvPr>
          <p:cNvSpPr/>
          <p:nvPr/>
        </p:nvSpPr>
        <p:spPr>
          <a:xfrm>
            <a:off x="13792876" y="3376042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E8C337-02FE-4E8B-AD85-87C0C7C5005A}"/>
              </a:ext>
            </a:extLst>
          </p:cNvPr>
          <p:cNvSpPr/>
          <p:nvPr/>
        </p:nvSpPr>
        <p:spPr>
          <a:xfrm>
            <a:off x="15228899" y="3376041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32C06B-F76E-4569-88C6-01235A4DA7BF}"/>
              </a:ext>
            </a:extLst>
          </p:cNvPr>
          <p:cNvSpPr/>
          <p:nvPr/>
        </p:nvSpPr>
        <p:spPr>
          <a:xfrm>
            <a:off x="16870513" y="3376040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464F19-BEFE-4AEA-8E56-6216F23346AB}"/>
              </a:ext>
            </a:extLst>
          </p:cNvPr>
          <p:cNvSpPr txBox="1"/>
          <p:nvPr/>
        </p:nvSpPr>
        <p:spPr>
          <a:xfrm>
            <a:off x="14905228" y="3491414"/>
            <a:ext cx="53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717372-0D37-4845-8582-48EDD14700F0}"/>
              </a:ext>
            </a:extLst>
          </p:cNvPr>
          <p:cNvSpPr txBox="1"/>
          <p:nvPr/>
        </p:nvSpPr>
        <p:spPr>
          <a:xfrm>
            <a:off x="16388860" y="3627945"/>
            <a:ext cx="53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AB590C-A85C-4680-B6AE-0651360A7B50}"/>
              </a:ext>
            </a:extLst>
          </p:cNvPr>
          <p:cNvSpPr/>
          <p:nvPr/>
        </p:nvSpPr>
        <p:spPr>
          <a:xfrm>
            <a:off x="13844623" y="7828367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C2D73E-1D87-41E5-8FEA-B318FF740E5E}"/>
              </a:ext>
            </a:extLst>
          </p:cNvPr>
          <p:cNvSpPr/>
          <p:nvPr/>
        </p:nvSpPr>
        <p:spPr>
          <a:xfrm>
            <a:off x="15280646" y="7828366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F19A2D-B024-4045-A92A-8B0BE464E16F}"/>
              </a:ext>
            </a:extLst>
          </p:cNvPr>
          <p:cNvSpPr/>
          <p:nvPr/>
        </p:nvSpPr>
        <p:spPr>
          <a:xfrm>
            <a:off x="16922260" y="7828365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A6C0C3-B526-4A99-BAE1-1BA5D5A01E46}"/>
              </a:ext>
            </a:extLst>
          </p:cNvPr>
          <p:cNvSpPr txBox="1"/>
          <p:nvPr/>
        </p:nvSpPr>
        <p:spPr>
          <a:xfrm>
            <a:off x="14956975" y="7943739"/>
            <a:ext cx="53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291257-B2FA-41FC-99EC-6BA3DD92D1F8}"/>
              </a:ext>
            </a:extLst>
          </p:cNvPr>
          <p:cNvSpPr txBox="1"/>
          <p:nvPr/>
        </p:nvSpPr>
        <p:spPr>
          <a:xfrm>
            <a:off x="16440607" y="8080270"/>
            <a:ext cx="533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944A28-0426-4599-B34E-0E0EC307A1A0}"/>
              </a:ext>
            </a:extLst>
          </p:cNvPr>
          <p:cNvCxnSpPr>
            <a:stCxn id="15" idx="0"/>
            <a:endCxn id="16" idx="2"/>
          </p:cNvCxnSpPr>
          <p:nvPr/>
        </p:nvCxnSpPr>
        <p:spPr>
          <a:xfrm flipV="1">
            <a:off x="14108061" y="4412777"/>
            <a:ext cx="256315" cy="11879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1CDEB1-6921-4947-9D13-D1E85BFADB03}"/>
              </a:ext>
            </a:extLst>
          </p:cNvPr>
          <p:cNvCxnSpPr>
            <a:cxnSpLocks/>
          </p:cNvCxnSpPr>
          <p:nvPr/>
        </p:nvCxnSpPr>
        <p:spPr>
          <a:xfrm>
            <a:off x="14176410" y="6646268"/>
            <a:ext cx="345558" cy="11820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4DD3829-BAD2-467D-A9FF-1F247CAF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71" y="3287472"/>
            <a:ext cx="9072082" cy="6607230"/>
          </a:xfrm>
          <a:prstGeom prst="rect">
            <a:avLst/>
          </a:prstGeom>
        </p:spPr>
      </p:pic>
      <p:pic>
        <p:nvPicPr>
          <p:cNvPr id="3074" name="Picture 2" descr="Winnie The Pooh Pop-Up Stickers by The Walt Disney Company (Japan) Ltd.  sticker #12458506">
            <a:extLst>
              <a:ext uri="{FF2B5EF4-FFF2-40B4-BE49-F238E27FC236}">
                <a16:creationId xmlns:a16="http://schemas.microsoft.com/office/drawing/2014/main" id="{70F7E5B0-5CE3-4C75-9ECC-AE56504A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521" y="7560425"/>
            <a:ext cx="4839411" cy="29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Download Leaves Free Download Png HQ PNG Image | FreePNGImg">
            <a:extLst>
              <a:ext uri="{FF2B5EF4-FFF2-40B4-BE49-F238E27FC236}">
                <a16:creationId xmlns:a16="http://schemas.microsoft.com/office/drawing/2014/main" id="{964828C0-6DC2-4BA4-AC57-3EC57139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755057"/>
            <a:ext cx="3001079" cy="300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ownload Leaves Free Download Png HQ PNG Image | FreePNGImg">
            <a:extLst>
              <a:ext uri="{FF2B5EF4-FFF2-40B4-BE49-F238E27FC236}">
                <a16:creationId xmlns:a16="http://schemas.microsoft.com/office/drawing/2014/main" id="{CC39627E-A0F0-4B94-914A-8334FE09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191" y="-832685"/>
            <a:ext cx="3001079" cy="300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lower cartoon drawing clip art | Free SVG">
            <a:extLst>
              <a:ext uri="{FF2B5EF4-FFF2-40B4-BE49-F238E27FC236}">
                <a16:creationId xmlns:a16="http://schemas.microsoft.com/office/drawing/2014/main" id="{0B09BEE3-8767-489C-ACF8-69D9C727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898" y="4889818"/>
            <a:ext cx="2857500" cy="20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D760858-9D6E-4651-9022-A7D412CBB540}"/>
              </a:ext>
            </a:extLst>
          </p:cNvPr>
          <p:cNvSpPr/>
          <p:nvPr/>
        </p:nvSpPr>
        <p:spPr>
          <a:xfrm>
            <a:off x="10293561" y="5554903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BC453E-871E-42B0-9B32-D1DA21AD6C8D}"/>
              </a:ext>
            </a:extLst>
          </p:cNvPr>
          <p:cNvSpPr/>
          <p:nvPr/>
        </p:nvSpPr>
        <p:spPr>
          <a:xfrm>
            <a:off x="11891295" y="5558592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5E4837-9D11-42BF-8403-F25AFBE74BDA}"/>
              </a:ext>
            </a:extLst>
          </p:cNvPr>
          <p:cNvSpPr/>
          <p:nvPr/>
        </p:nvSpPr>
        <p:spPr>
          <a:xfrm>
            <a:off x="13529587" y="5603498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A4FB16A-4ED9-4423-89FB-0F9207AE34FA}"/>
              </a:ext>
            </a:extLst>
          </p:cNvPr>
          <p:cNvSpPr/>
          <p:nvPr/>
        </p:nvSpPr>
        <p:spPr>
          <a:xfrm>
            <a:off x="13809837" y="3365461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FA2BE3-E16F-4C7E-B3AB-8F77899CD8E8}"/>
              </a:ext>
            </a:extLst>
          </p:cNvPr>
          <p:cNvSpPr/>
          <p:nvPr/>
        </p:nvSpPr>
        <p:spPr>
          <a:xfrm>
            <a:off x="15252698" y="3395337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AC3AE0-CB3D-44D5-B687-C786CC8AE3D6}"/>
              </a:ext>
            </a:extLst>
          </p:cNvPr>
          <p:cNvSpPr/>
          <p:nvPr/>
        </p:nvSpPr>
        <p:spPr>
          <a:xfrm>
            <a:off x="16865803" y="3359541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7C84B5-45E2-4CDC-B3B3-4864B5667FB5}"/>
              </a:ext>
            </a:extLst>
          </p:cNvPr>
          <p:cNvSpPr/>
          <p:nvPr/>
        </p:nvSpPr>
        <p:spPr>
          <a:xfrm>
            <a:off x="15297607" y="7817786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C6C48F-C25B-4F07-A6A0-EB50441B87DA}"/>
              </a:ext>
            </a:extLst>
          </p:cNvPr>
          <p:cNvSpPr/>
          <p:nvPr/>
        </p:nvSpPr>
        <p:spPr>
          <a:xfrm>
            <a:off x="13853104" y="7837902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2BD7AA-33B8-416A-A59D-5737D40E4B47}"/>
              </a:ext>
            </a:extLst>
          </p:cNvPr>
          <p:cNvSpPr/>
          <p:nvPr/>
        </p:nvSpPr>
        <p:spPr>
          <a:xfrm>
            <a:off x="16922260" y="7829763"/>
            <a:ext cx="1143000" cy="103673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885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6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24263">
            <a:off x="11760542" y="327218"/>
            <a:ext cx="951870" cy="666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635895">
            <a:off x="6617725" y="943133"/>
            <a:ext cx="951870" cy="666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B6A7E4-DDB5-446F-94F8-F9751491DC8D}"/>
              </a:ext>
            </a:extLst>
          </p:cNvPr>
          <p:cNvSpPr txBox="1"/>
          <p:nvPr/>
        </p:nvSpPr>
        <p:spPr>
          <a:xfrm>
            <a:off x="7503809" y="707461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FCE45-1C56-4D5E-BB0A-96CE8B3EB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87" y="3431807"/>
            <a:ext cx="9144001" cy="68551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FB4830-9875-4FEB-AF8B-0DF9D0AE893C}"/>
              </a:ext>
            </a:extLst>
          </p:cNvPr>
          <p:cNvSpPr txBox="1"/>
          <p:nvPr/>
        </p:nvSpPr>
        <p:spPr>
          <a:xfrm>
            <a:off x="10901515" y="2334827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xe đạp có 2 bánh xe: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89BE09-FD6D-4A05-9FC6-2BF31ECA1E27}"/>
              </a:ext>
            </a:extLst>
          </p:cNvPr>
          <p:cNvSpPr txBox="1"/>
          <p:nvPr/>
        </p:nvSpPr>
        <p:spPr>
          <a:xfrm>
            <a:off x="10581340" y="3314294"/>
            <a:ext cx="364039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2 xe đạp có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73BE19-C554-415D-AC4A-9DFA529EDCC9}"/>
              </a:ext>
            </a:extLst>
          </p:cNvPr>
          <p:cNvSpPr txBox="1"/>
          <p:nvPr/>
        </p:nvSpPr>
        <p:spPr>
          <a:xfrm>
            <a:off x="15438476" y="3542895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bánh xe</a:t>
            </a:r>
            <a:endParaRPr lang="en-US" sz="400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8B8B4D-AD9D-43CB-9DD5-4129875A5DCA}"/>
              </a:ext>
            </a:extLst>
          </p:cNvPr>
          <p:cNvSpPr txBox="1"/>
          <p:nvPr/>
        </p:nvSpPr>
        <p:spPr>
          <a:xfrm>
            <a:off x="15549715" y="5868746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bánh xe</a:t>
            </a:r>
            <a:endParaRPr lang="en-US" sz="400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F72F75-508A-4F62-A727-2834AABC2FE1}"/>
              </a:ext>
            </a:extLst>
          </p:cNvPr>
          <p:cNvSpPr txBox="1"/>
          <p:nvPr/>
        </p:nvSpPr>
        <p:spPr>
          <a:xfrm>
            <a:off x="15641791" y="8212980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bánh xe</a:t>
            </a:r>
            <a:endParaRPr lang="en-US" sz="4000">
              <a:solidFill>
                <a:srgbClr val="0070C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CDC3A6-4967-46B5-9FC0-FE35EC7B13DF}"/>
              </a:ext>
            </a:extLst>
          </p:cNvPr>
          <p:cNvSpPr/>
          <p:nvPr/>
        </p:nvSpPr>
        <p:spPr>
          <a:xfrm>
            <a:off x="14159631" y="3176956"/>
            <a:ext cx="1216742" cy="10668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4ADBC73-78CC-4F77-AB91-7591B1D1FE73}"/>
              </a:ext>
            </a:extLst>
          </p:cNvPr>
          <p:cNvSpPr/>
          <p:nvPr/>
        </p:nvSpPr>
        <p:spPr>
          <a:xfrm>
            <a:off x="14223491" y="5592795"/>
            <a:ext cx="1216742" cy="10668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2C12D11-DFE8-49C8-A0F7-38A8C18FA696}"/>
              </a:ext>
            </a:extLst>
          </p:cNvPr>
          <p:cNvSpPr/>
          <p:nvPr/>
        </p:nvSpPr>
        <p:spPr>
          <a:xfrm>
            <a:off x="14351506" y="7903853"/>
            <a:ext cx="1216742" cy="10668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6" name="Picture 2" descr="Flower by @tadmac, a simple cartoon flower, on @openclipart | Cartoon  flowers, Flower prints art, Blue flower art">
            <a:extLst>
              <a:ext uri="{FF2B5EF4-FFF2-40B4-BE49-F238E27FC236}">
                <a16:creationId xmlns:a16="http://schemas.microsoft.com/office/drawing/2014/main" id="{2738335D-995C-4E29-A37E-6D5ADD839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71" y="7339607"/>
            <a:ext cx="2346325" cy="27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lowers Border Clipart Png - Clipart Flower Border Png Transparent Png -  Full Size Clipart (#33932) - PinClipart">
            <a:extLst>
              <a:ext uri="{FF2B5EF4-FFF2-40B4-BE49-F238E27FC236}">
                <a16:creationId xmlns:a16="http://schemas.microsoft.com/office/drawing/2014/main" id="{8E264129-E159-4327-8A64-8174F29A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6724">
            <a:off x="5826092" y="1946338"/>
            <a:ext cx="2701789" cy="268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nit - DSO">
            <a:extLst>
              <a:ext uri="{FF2B5EF4-FFF2-40B4-BE49-F238E27FC236}">
                <a16:creationId xmlns:a16="http://schemas.microsoft.com/office/drawing/2014/main" id="{37C5DDE4-6046-4347-9807-676DA30F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5" y="0"/>
            <a:ext cx="3123151" cy="28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6780E17-9E85-492B-A319-1BD2DF41FF1F}"/>
              </a:ext>
            </a:extLst>
          </p:cNvPr>
          <p:cNvSpPr/>
          <p:nvPr/>
        </p:nvSpPr>
        <p:spPr>
          <a:xfrm>
            <a:off x="1447800" y="2796895"/>
            <a:ext cx="2895600" cy="1036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6154" name="Picture 10" descr="Giải Mã Doanh nghiệp - kênh thông tin dịch vụ dành cho Doanh Nghiệp">
            <a:extLst>
              <a:ext uri="{FF2B5EF4-FFF2-40B4-BE49-F238E27FC236}">
                <a16:creationId xmlns:a16="http://schemas.microsoft.com/office/drawing/2014/main" id="{19646D82-F9D3-4F08-8FBA-0232CF2C49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489" y="-208962"/>
            <a:ext cx="3722640" cy="29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CC67652-6FD0-4C8D-904F-F1DC425F8733}"/>
              </a:ext>
            </a:extLst>
          </p:cNvPr>
          <p:cNvSpPr txBox="1"/>
          <p:nvPr/>
        </p:nvSpPr>
        <p:spPr>
          <a:xfrm>
            <a:off x="10683151" y="7986458"/>
            <a:ext cx="381124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6 xe đạp có 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EC8D7-61D9-4767-938D-06FBC24CDFC5}"/>
              </a:ext>
            </a:extLst>
          </p:cNvPr>
          <p:cNvSpPr txBox="1"/>
          <p:nvPr/>
        </p:nvSpPr>
        <p:spPr>
          <a:xfrm>
            <a:off x="10651196" y="5675400"/>
            <a:ext cx="381124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5 xe đạp có 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B09018-6DDE-41D7-9E8C-D53DCFBC0B63}"/>
              </a:ext>
            </a:extLst>
          </p:cNvPr>
          <p:cNvSpPr/>
          <p:nvPr/>
        </p:nvSpPr>
        <p:spPr>
          <a:xfrm>
            <a:off x="12866083" y="9088896"/>
            <a:ext cx="3122848" cy="9884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6 = 12 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02CA4FD1-5002-4A0D-80C8-A28CF3D7F5B4}"/>
              </a:ext>
            </a:extLst>
          </p:cNvPr>
          <p:cNvSpPr/>
          <p:nvPr/>
        </p:nvSpPr>
        <p:spPr>
          <a:xfrm>
            <a:off x="11576378" y="9217320"/>
            <a:ext cx="914400" cy="786644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23EF8F9-B855-4B67-9340-2AFF71D72FC9}"/>
              </a:ext>
            </a:extLst>
          </p:cNvPr>
          <p:cNvSpPr/>
          <p:nvPr/>
        </p:nvSpPr>
        <p:spPr>
          <a:xfrm>
            <a:off x="14206498" y="5577206"/>
            <a:ext cx="1216742" cy="10668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5337812-EAF5-42E3-B671-1634C531DF94}"/>
              </a:ext>
            </a:extLst>
          </p:cNvPr>
          <p:cNvSpPr/>
          <p:nvPr/>
        </p:nvSpPr>
        <p:spPr>
          <a:xfrm>
            <a:off x="14351506" y="7890184"/>
            <a:ext cx="1216742" cy="10668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610B73-45A0-43D0-9747-308076941243}"/>
              </a:ext>
            </a:extLst>
          </p:cNvPr>
          <p:cNvCxnSpPr/>
          <p:nvPr/>
        </p:nvCxnSpPr>
        <p:spPr>
          <a:xfrm flipH="1">
            <a:off x="9747079" y="2304749"/>
            <a:ext cx="877391" cy="498926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94B9236F-038E-4CB1-B2B1-D0D9994FFFBC}"/>
              </a:ext>
            </a:extLst>
          </p:cNvPr>
          <p:cNvSpPr/>
          <p:nvPr/>
        </p:nvSpPr>
        <p:spPr>
          <a:xfrm>
            <a:off x="12598207" y="4473159"/>
            <a:ext cx="3122848" cy="9884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= 8 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A1B6A3FD-1635-4D3F-B795-24B9ABCED319}"/>
              </a:ext>
            </a:extLst>
          </p:cNvPr>
          <p:cNvSpPr/>
          <p:nvPr/>
        </p:nvSpPr>
        <p:spPr>
          <a:xfrm>
            <a:off x="11308502" y="4601583"/>
            <a:ext cx="914400" cy="786644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434E5BD-3DBB-4AC0-AA84-30AD5FF0DF2B}"/>
              </a:ext>
            </a:extLst>
          </p:cNvPr>
          <p:cNvSpPr/>
          <p:nvPr/>
        </p:nvSpPr>
        <p:spPr>
          <a:xfrm>
            <a:off x="14159631" y="3165035"/>
            <a:ext cx="1216742" cy="10668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31432E-4E87-4F8C-8E0D-46B03CFDD321}"/>
              </a:ext>
            </a:extLst>
          </p:cNvPr>
          <p:cNvSpPr/>
          <p:nvPr/>
        </p:nvSpPr>
        <p:spPr>
          <a:xfrm>
            <a:off x="12660310" y="6799806"/>
            <a:ext cx="3122848" cy="9884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 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2D55FDAD-C3BC-4EC2-BFE4-C2A044FDFBA3}"/>
              </a:ext>
            </a:extLst>
          </p:cNvPr>
          <p:cNvSpPr/>
          <p:nvPr/>
        </p:nvSpPr>
        <p:spPr>
          <a:xfrm>
            <a:off x="11370605" y="6928230"/>
            <a:ext cx="914400" cy="786644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3" grpId="0" animBg="1"/>
      <p:bldP spid="24" grpId="0" animBg="1"/>
      <p:bldP spid="25" grpId="0" animBg="1"/>
      <p:bldP spid="33" grpId="0"/>
      <p:bldP spid="34" grpId="0"/>
      <p:bldP spid="40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24263">
            <a:off x="17093188" y="-92068"/>
            <a:ext cx="951870" cy="6663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635895">
            <a:off x="611435" y="647990"/>
            <a:ext cx="951870" cy="666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B6A7E4-DDB5-446F-94F8-F9751491DC8D}"/>
              </a:ext>
            </a:extLst>
          </p:cNvPr>
          <p:cNvSpPr txBox="1"/>
          <p:nvPr/>
        </p:nvSpPr>
        <p:spPr>
          <a:xfrm>
            <a:off x="7239000" y="392298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8EFFAD-3606-4B2F-84B8-3FB563BBDDAB}"/>
              </a:ext>
            </a:extLst>
          </p:cNvPr>
          <p:cNvSpPr/>
          <p:nvPr/>
        </p:nvSpPr>
        <p:spPr>
          <a:xfrm>
            <a:off x="838200" y="1710343"/>
            <a:ext cx="11582400" cy="1036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D995D-F7DB-452B-B7AF-CA0F9104F98C}"/>
              </a:ext>
            </a:extLst>
          </p:cNvPr>
          <p:cNvSpPr txBox="1"/>
          <p:nvPr/>
        </p:nvSpPr>
        <p:spPr>
          <a:xfrm>
            <a:off x="668904" y="1693051"/>
            <a:ext cx="1193636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5. </a:t>
            </a:r>
            <a:r>
              <a:rPr lang="nl-NL" sz="4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Nhà Nam thu hoạch được 20 quả dưa hấu</a:t>
            </a:r>
            <a:endParaRPr lang="en-US" sz="400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7B3A7-940E-4D10-9130-7F8F8D52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72" y="3009900"/>
            <a:ext cx="9483789" cy="6705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FF3E6C-1F8E-449E-81C5-B3FBB9A6FC67}"/>
              </a:ext>
            </a:extLst>
          </p:cNvPr>
          <p:cNvSpPr txBox="1"/>
          <p:nvPr/>
        </p:nvSpPr>
        <p:spPr>
          <a:xfrm>
            <a:off x="10237623" y="2972526"/>
            <a:ext cx="80725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a) Nếu chia đều vào 5 rổ thì mỗi rổ có mấy quả dưa hấu?</a:t>
            </a:r>
            <a:endParaRPr lang="en-US" sz="40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14888-ED28-4161-936D-77D25C8E2C4D}"/>
              </a:ext>
            </a:extLst>
          </p:cNvPr>
          <p:cNvSpPr txBox="1"/>
          <p:nvPr/>
        </p:nvSpPr>
        <p:spPr>
          <a:xfrm>
            <a:off x="10745069" y="5922982"/>
            <a:ext cx="7400579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 20 quả dưa hấu. Nếu chia đều vào 5 rổ thì mỗi rổ có 4 quả. 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4FC630-3303-427C-8866-86744395B580}"/>
              </a:ext>
            </a:extLst>
          </p:cNvPr>
          <p:cNvSpPr/>
          <p:nvPr/>
        </p:nvSpPr>
        <p:spPr>
          <a:xfrm>
            <a:off x="12801600" y="7886700"/>
            <a:ext cx="3363969" cy="990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 : 5 = 4</a:t>
            </a:r>
            <a:endParaRPr lang="en-US" sz="400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DEB46-CE8D-43E6-8657-71FFF4C4BE16}"/>
              </a:ext>
            </a:extLst>
          </p:cNvPr>
          <p:cNvSpPr/>
          <p:nvPr/>
        </p:nvSpPr>
        <p:spPr>
          <a:xfrm>
            <a:off x="10439400" y="5807596"/>
            <a:ext cx="7339128" cy="32221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81BA48-A014-438C-BED1-A7EFAF404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9372" y="254344"/>
            <a:ext cx="3431045" cy="28811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B609CB-D92D-4AF4-969D-EF5849EE7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3951" y="3921358"/>
            <a:ext cx="2650716" cy="2247900"/>
          </a:xfrm>
          <a:prstGeom prst="rect">
            <a:avLst/>
          </a:prstGeom>
        </p:spPr>
      </p:pic>
      <p:pic>
        <p:nvPicPr>
          <p:cNvPr id="5126" name="Picture 6" descr="Hình nền dưa hấu dễ thương - Ứng dụng trên Google Play">
            <a:extLst>
              <a:ext uri="{FF2B5EF4-FFF2-40B4-BE49-F238E27FC236}">
                <a16:creationId xmlns:a16="http://schemas.microsoft.com/office/drawing/2014/main" id="{DFEDAD78-7A3F-4E3C-BF57-21765C73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14" y="-609829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5F0B59-0EE2-4E6D-AE31-09B420935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8930" y="3110173"/>
            <a:ext cx="7989070" cy="7041304"/>
          </a:xfrm>
          <a:prstGeom prst="rect">
            <a:avLst/>
          </a:prstGeom>
        </p:spPr>
      </p:pic>
      <p:pic>
        <p:nvPicPr>
          <p:cNvPr id="30" name="Picture 2" descr="Ghim của ZhongXueqing trên pinturas | Động vật, Anime, Mèo">
            <a:extLst>
              <a:ext uri="{FF2B5EF4-FFF2-40B4-BE49-F238E27FC236}">
                <a16:creationId xmlns:a16="http://schemas.microsoft.com/office/drawing/2014/main" id="{A0643CD7-9FF5-486C-98EE-D990863D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9" y="8005763"/>
            <a:ext cx="183910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8B7ADBF-48A6-462D-9629-17C2CA9EBF9F}"/>
              </a:ext>
            </a:extLst>
          </p:cNvPr>
          <p:cNvSpPr txBox="1"/>
          <p:nvPr/>
        </p:nvSpPr>
        <p:spPr>
          <a:xfrm>
            <a:off x="10298930" y="3008896"/>
            <a:ext cx="772032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Nếu xếp vào mỗi rổ 5 quả dưa hấu thì con mấy rổ?</a:t>
            </a:r>
            <a:endParaRPr lang="en-US" sz="400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A8311B-BEC2-445C-8DDF-C767C0C28E89}"/>
              </a:ext>
            </a:extLst>
          </p:cNvPr>
          <p:cNvSpPr txBox="1"/>
          <p:nvPr/>
        </p:nvSpPr>
        <p:spPr>
          <a:xfrm>
            <a:off x="10747311" y="5923949"/>
            <a:ext cx="745964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 20 quả dưa hấu. Nếu xếp vào mỗi rổ 5 quả thì cần 4 rổ. </a:t>
            </a:r>
            <a:endParaRPr lang="en-US" sz="4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3A041A9-029B-4AB0-9E47-BC58C63BCF4F}"/>
              </a:ext>
            </a:extLst>
          </p:cNvPr>
          <p:cNvSpPr/>
          <p:nvPr/>
        </p:nvSpPr>
        <p:spPr>
          <a:xfrm>
            <a:off x="13106400" y="8034443"/>
            <a:ext cx="2786792" cy="971302"/>
          </a:xfrm>
          <a:prstGeom prst="roundRect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 : 5 = 4.</a:t>
            </a:r>
            <a:endParaRPr lang="en-US" sz="4000"/>
          </a:p>
        </p:txBody>
      </p:sp>
      <p:pic>
        <p:nvPicPr>
          <p:cNvPr id="5128" name="Picture 8" descr="Hoa, Flower, Cành Hoa PNG - KhoThietKe.Net">
            <a:extLst>
              <a:ext uri="{FF2B5EF4-FFF2-40B4-BE49-F238E27FC236}">
                <a16:creationId xmlns:a16="http://schemas.microsoft.com/office/drawing/2014/main" id="{EAB6E34F-D147-47C4-992E-8BCEA3C74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323" y="3736290"/>
            <a:ext cx="2285205" cy="261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B94DB13-6EDD-4890-8B6A-2342CEB68CE3}"/>
              </a:ext>
            </a:extLst>
          </p:cNvPr>
          <p:cNvSpPr/>
          <p:nvPr/>
        </p:nvSpPr>
        <p:spPr>
          <a:xfrm>
            <a:off x="10088403" y="5248846"/>
            <a:ext cx="6077166" cy="545691"/>
          </a:xfrm>
          <a:custGeom>
            <a:avLst/>
            <a:gdLst>
              <a:gd name="connsiteX0" fmla="*/ 0 w 6061587"/>
              <a:gd name="connsiteY0" fmla="*/ 73742 h 545691"/>
              <a:gd name="connsiteX1" fmla="*/ 1047135 w 6061587"/>
              <a:gd name="connsiteY1" fmla="*/ 44245 h 545691"/>
              <a:gd name="connsiteX2" fmla="*/ 1165122 w 6061587"/>
              <a:gd name="connsiteY2" fmla="*/ 88491 h 545691"/>
              <a:gd name="connsiteX3" fmla="*/ 1224116 w 6061587"/>
              <a:gd name="connsiteY3" fmla="*/ 147484 h 545691"/>
              <a:gd name="connsiteX4" fmla="*/ 1415845 w 6061587"/>
              <a:gd name="connsiteY4" fmla="*/ 280220 h 545691"/>
              <a:gd name="connsiteX5" fmla="*/ 1489587 w 6061587"/>
              <a:gd name="connsiteY5" fmla="*/ 368710 h 545691"/>
              <a:gd name="connsiteX6" fmla="*/ 1578077 w 6061587"/>
              <a:gd name="connsiteY6" fmla="*/ 412955 h 545691"/>
              <a:gd name="connsiteX7" fmla="*/ 1799303 w 6061587"/>
              <a:gd name="connsiteY7" fmla="*/ 516194 h 545691"/>
              <a:gd name="connsiteX8" fmla="*/ 2064774 w 6061587"/>
              <a:gd name="connsiteY8" fmla="*/ 545691 h 545691"/>
              <a:gd name="connsiteX9" fmla="*/ 2861187 w 6061587"/>
              <a:gd name="connsiteY9" fmla="*/ 501445 h 545691"/>
              <a:gd name="connsiteX10" fmla="*/ 3023419 w 6061587"/>
              <a:gd name="connsiteY10" fmla="*/ 427704 h 545691"/>
              <a:gd name="connsiteX11" fmla="*/ 3274142 w 6061587"/>
              <a:gd name="connsiteY11" fmla="*/ 265471 h 545691"/>
              <a:gd name="connsiteX12" fmla="*/ 3436374 w 6061587"/>
              <a:gd name="connsiteY12" fmla="*/ 176981 h 545691"/>
              <a:gd name="connsiteX13" fmla="*/ 3569109 w 6061587"/>
              <a:gd name="connsiteY13" fmla="*/ 88491 h 545691"/>
              <a:gd name="connsiteX14" fmla="*/ 3908322 w 6061587"/>
              <a:gd name="connsiteY14" fmla="*/ 0 h 545691"/>
              <a:gd name="connsiteX15" fmla="*/ 4439264 w 6061587"/>
              <a:gd name="connsiteY15" fmla="*/ 14749 h 545691"/>
              <a:gd name="connsiteX16" fmla="*/ 4616245 w 6061587"/>
              <a:gd name="connsiteY16" fmla="*/ 88491 h 545691"/>
              <a:gd name="connsiteX17" fmla="*/ 4940709 w 6061587"/>
              <a:gd name="connsiteY17" fmla="*/ 206478 h 545691"/>
              <a:gd name="connsiteX18" fmla="*/ 5324167 w 6061587"/>
              <a:gd name="connsiteY18" fmla="*/ 398207 h 545691"/>
              <a:gd name="connsiteX19" fmla="*/ 5928851 w 6061587"/>
              <a:gd name="connsiteY19" fmla="*/ 383458 h 545691"/>
              <a:gd name="connsiteX20" fmla="*/ 5973096 w 6061587"/>
              <a:gd name="connsiteY20" fmla="*/ 353962 h 545691"/>
              <a:gd name="connsiteX21" fmla="*/ 6032090 w 6061587"/>
              <a:gd name="connsiteY21" fmla="*/ 309716 h 545691"/>
              <a:gd name="connsiteX22" fmla="*/ 6061587 w 6061587"/>
              <a:gd name="connsiteY22" fmla="*/ 265471 h 54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61587" h="545691">
                <a:moveTo>
                  <a:pt x="0" y="73742"/>
                </a:moveTo>
                <a:cubicBezTo>
                  <a:pt x="447294" y="35403"/>
                  <a:pt x="595050" y="3146"/>
                  <a:pt x="1047135" y="44245"/>
                </a:cubicBezTo>
                <a:cubicBezTo>
                  <a:pt x="1088966" y="48048"/>
                  <a:pt x="1125793" y="73742"/>
                  <a:pt x="1165122" y="88491"/>
                </a:cubicBezTo>
                <a:cubicBezTo>
                  <a:pt x="1184787" y="108155"/>
                  <a:pt x="1202025" y="130591"/>
                  <a:pt x="1224116" y="147484"/>
                </a:cubicBezTo>
                <a:cubicBezTo>
                  <a:pt x="1285862" y="194702"/>
                  <a:pt x="1366083" y="220506"/>
                  <a:pt x="1415845" y="280220"/>
                </a:cubicBezTo>
                <a:cubicBezTo>
                  <a:pt x="1440426" y="309717"/>
                  <a:pt x="1459870" y="344396"/>
                  <a:pt x="1489587" y="368710"/>
                </a:cubicBezTo>
                <a:cubicBezTo>
                  <a:pt x="1515111" y="389593"/>
                  <a:pt x="1549041" y="397320"/>
                  <a:pt x="1578077" y="412955"/>
                </a:cubicBezTo>
                <a:cubicBezTo>
                  <a:pt x="1653849" y="453756"/>
                  <a:pt x="1711960" y="499397"/>
                  <a:pt x="1799303" y="516194"/>
                </a:cubicBezTo>
                <a:cubicBezTo>
                  <a:pt x="1886736" y="533008"/>
                  <a:pt x="1976284" y="535859"/>
                  <a:pt x="2064774" y="545691"/>
                </a:cubicBezTo>
                <a:cubicBezTo>
                  <a:pt x="2330245" y="530942"/>
                  <a:pt x="2597298" y="533924"/>
                  <a:pt x="2861187" y="501445"/>
                </a:cubicBezTo>
                <a:cubicBezTo>
                  <a:pt x="2920144" y="494189"/>
                  <a:pt x="2970289" y="454269"/>
                  <a:pt x="3023419" y="427704"/>
                </a:cubicBezTo>
                <a:cubicBezTo>
                  <a:pt x="3271781" y="303523"/>
                  <a:pt x="3045096" y="410132"/>
                  <a:pt x="3274142" y="265471"/>
                </a:cubicBezTo>
                <a:cubicBezTo>
                  <a:pt x="3326223" y="232578"/>
                  <a:pt x="3383553" y="208673"/>
                  <a:pt x="3436374" y="176981"/>
                </a:cubicBezTo>
                <a:cubicBezTo>
                  <a:pt x="3481972" y="149622"/>
                  <a:pt x="3521099" y="111353"/>
                  <a:pt x="3569109" y="88491"/>
                </a:cubicBezTo>
                <a:cubicBezTo>
                  <a:pt x="3687041" y="32333"/>
                  <a:pt x="3783189" y="22752"/>
                  <a:pt x="3908322" y="0"/>
                </a:cubicBezTo>
                <a:lnTo>
                  <a:pt x="4439264" y="14749"/>
                </a:lnTo>
                <a:cubicBezTo>
                  <a:pt x="4502680" y="22676"/>
                  <a:pt x="4556113" y="66844"/>
                  <a:pt x="4616245" y="88491"/>
                </a:cubicBezTo>
                <a:cubicBezTo>
                  <a:pt x="4836958" y="167947"/>
                  <a:pt x="4759393" y="115820"/>
                  <a:pt x="4940709" y="206478"/>
                </a:cubicBezTo>
                <a:cubicBezTo>
                  <a:pt x="5353198" y="412723"/>
                  <a:pt x="5124198" y="318219"/>
                  <a:pt x="5324167" y="398207"/>
                </a:cubicBezTo>
                <a:cubicBezTo>
                  <a:pt x="5525728" y="393291"/>
                  <a:pt x="5727697" y="397173"/>
                  <a:pt x="5928851" y="383458"/>
                </a:cubicBezTo>
                <a:cubicBezTo>
                  <a:pt x="5946535" y="382252"/>
                  <a:pt x="5958672" y="364265"/>
                  <a:pt x="5973096" y="353962"/>
                </a:cubicBezTo>
                <a:cubicBezTo>
                  <a:pt x="5993098" y="339675"/>
                  <a:pt x="6014709" y="327097"/>
                  <a:pt x="6032090" y="309716"/>
                </a:cubicBezTo>
                <a:cubicBezTo>
                  <a:pt x="6044624" y="297182"/>
                  <a:pt x="6061587" y="265471"/>
                  <a:pt x="6061587" y="265471"/>
                </a:cubicBezTo>
              </a:path>
            </a:pathLst>
          </a:cu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FC03895-89A0-4E99-96B0-E068E00D6843}"/>
              </a:ext>
            </a:extLst>
          </p:cNvPr>
          <p:cNvSpPr/>
          <p:nvPr/>
        </p:nvSpPr>
        <p:spPr>
          <a:xfrm>
            <a:off x="11651786" y="8267700"/>
            <a:ext cx="925461" cy="762000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32" grpId="0"/>
      <p:bldP spid="29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411</Words>
  <Application>Microsoft Office PowerPoint</Application>
  <PresentationFormat>Custom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Pet Birthday Doodle Illustrations Events and Special Interest Presentation</dc:title>
  <dc:creator>ô Đ</dc:creator>
  <cp:lastModifiedBy>huynhthi ngocdiem</cp:lastModifiedBy>
  <cp:revision>3</cp:revision>
  <dcterms:created xsi:type="dcterms:W3CDTF">2006-08-16T00:00:00Z</dcterms:created>
  <dcterms:modified xsi:type="dcterms:W3CDTF">2021-11-16T06:55:05Z</dcterms:modified>
  <dc:identifier>DAEstWGU6vw</dc:identifier>
</cp:coreProperties>
</file>