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444" r:id="rId3"/>
    <p:sldId id="446" r:id="rId4"/>
    <p:sldId id="447" r:id="rId5"/>
    <p:sldId id="448" r:id="rId6"/>
    <p:sldId id="264" r:id="rId7"/>
    <p:sldId id="397" r:id="rId8"/>
    <p:sldId id="449" r:id="rId9"/>
    <p:sldId id="398" r:id="rId10"/>
    <p:sldId id="267" r:id="rId11"/>
    <p:sldId id="399" r:id="rId12"/>
    <p:sldId id="269" r:id="rId13"/>
    <p:sldId id="272" r:id="rId14"/>
    <p:sldId id="492" r:id="rId15"/>
    <p:sldId id="465" r:id="rId16"/>
    <p:sldId id="266" r:id="rId17"/>
    <p:sldId id="265" r:id="rId18"/>
    <p:sldId id="496" r:id="rId19"/>
    <p:sldId id="497" r:id="rId20"/>
    <p:sldId id="462" r:id="rId21"/>
    <p:sldId id="275" r:id="rId22"/>
    <p:sldId id="276" r:id="rId23"/>
    <p:sldId id="498" r:id="rId24"/>
    <p:sldId id="499" r:id="rId25"/>
    <p:sldId id="500" r:id="rId26"/>
    <p:sldId id="501" r:id="rId27"/>
    <p:sldId id="502" r:id="rId28"/>
    <p:sldId id="503" r:id="rId29"/>
    <p:sldId id="488" r:id="rId30"/>
    <p:sldId id="494" r:id="rId31"/>
    <p:sldId id="495"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6/2/2025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6/2/2025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6/2/2025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317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904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89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9139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213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620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020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143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6/2/2025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3543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1648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894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6/2/2025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6/2/2025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6/2/2025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6/2/2025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6/2/2025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6/2/2025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6/2/2025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067219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355594" y="1299066"/>
            <a:ext cx="574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tháng</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5"/>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7"/>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8"/>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066666" y="195376"/>
                  <a:pt x="5160410" y="989556"/>
                  <a:pt x="5271755" y="1754326"/>
                </a:cubicBezTo>
                <a:cubicBezTo>
                  <a:pt x="4536744" y="1778213"/>
                  <a:pt x="941479" y="1810740"/>
                  <a:pt x="0" y="1754326"/>
                </a:cubicBezTo>
                <a:cubicBezTo>
                  <a:pt x="11018" y="933650"/>
                  <a:pt x="14928" y="264460"/>
                  <a:pt x="0" y="0"/>
                </a:cubicBezTo>
                <a:close/>
              </a:path>
              <a:path w="5271755" h="1754326" stroke="0" extrusionOk="0">
                <a:moveTo>
                  <a:pt x="0" y="0"/>
                </a:moveTo>
                <a:cubicBezTo>
                  <a:pt x="2989771" y="-2222"/>
                  <a:pt x="4342103" y="-151626"/>
                  <a:pt x="5271755" y="0"/>
                </a:cubicBezTo>
                <a:cubicBezTo>
                  <a:pt x="5214768" y="503036"/>
                  <a:pt x="5327518" y="1293599"/>
                  <a:pt x="5271755" y="1754326"/>
                </a:cubicBezTo>
                <a:cubicBezTo>
                  <a:pt x="3416549" y="1846251"/>
                  <a:pt x="1068977" y="1397511"/>
                  <a:pt x="0" y="1754326"/>
                </a:cubicBezTo>
                <a:cubicBezTo>
                  <a:pt x="-99605" y="1514698"/>
                  <a:pt x="301268" y="872120"/>
                  <a:pt x="0" y="0"/>
                </a:cubicBezTo>
                <a:close/>
              </a:path>
              <a:path w="5271755" h="1754326" fill="none" stroke="0" extrusionOk="0">
                <a:moveTo>
                  <a:pt x="0" y="0"/>
                </a:moveTo>
                <a:cubicBezTo>
                  <a:pt x="2324123" y="112800"/>
                  <a:pt x="3162945" y="-71324"/>
                  <a:pt x="5271755" y="0"/>
                </a:cubicBezTo>
                <a:cubicBezTo>
                  <a:pt x="5132648" y="531569"/>
                  <a:pt x="5235292" y="1084278"/>
                  <a:pt x="5271755" y="1754326"/>
                </a:cubicBezTo>
                <a:cubicBezTo>
                  <a:pt x="4797327" y="1936215"/>
                  <a:pt x="1099109" y="1836465"/>
                  <a:pt x="0" y="1754326"/>
                </a:cubicBezTo>
                <a:cubicBezTo>
                  <a:pt x="-43758" y="963051"/>
                  <a:pt x="10011" y="248012"/>
                  <a:pt x="0" y="0"/>
                </a:cubicBezTo>
                <a:close/>
              </a:path>
              <a:path w="5271755" h="1754326" fill="none" stroke="0" extrusionOk="0">
                <a:moveTo>
                  <a:pt x="0" y="0"/>
                </a:moveTo>
                <a:cubicBezTo>
                  <a:pt x="2272355" y="11849"/>
                  <a:pt x="3186248" y="-161459"/>
                  <a:pt x="5271755" y="0"/>
                </a:cubicBezTo>
                <a:cubicBezTo>
                  <a:pt x="5146156" y="320606"/>
                  <a:pt x="5153541" y="1206411"/>
                  <a:pt x="5271755" y="1754326"/>
                </a:cubicBezTo>
                <a:cubicBezTo>
                  <a:pt x="4664276" y="1719563"/>
                  <a:pt x="988655" y="1887641"/>
                  <a:pt x="0" y="1754326"/>
                </a:cubicBezTo>
                <a:cubicBezTo>
                  <a:pt x="-17448" y="931406"/>
                  <a:pt x="17721" y="26667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67295" y="583943"/>
                  <a:pt x="5801556" y="1679468"/>
                  <a:pt x="5934076" y="2862322"/>
                </a:cubicBezTo>
                <a:cubicBezTo>
                  <a:pt x="5045970" y="2894607"/>
                  <a:pt x="1304149" y="2984487"/>
                  <a:pt x="0" y="2862322"/>
                </a:cubicBezTo>
                <a:cubicBezTo>
                  <a:pt x="9433" y="1548378"/>
                  <a:pt x="16729" y="406647"/>
                  <a:pt x="0" y="0"/>
                </a:cubicBezTo>
                <a:close/>
              </a:path>
              <a:path w="5934076" h="2862322" stroke="0" extrusionOk="0">
                <a:moveTo>
                  <a:pt x="0" y="0"/>
                </a:moveTo>
                <a:cubicBezTo>
                  <a:pt x="3290360" y="930"/>
                  <a:pt x="4742951" y="-163027"/>
                  <a:pt x="5934076" y="0"/>
                </a:cubicBezTo>
                <a:cubicBezTo>
                  <a:pt x="5820874" y="803362"/>
                  <a:pt x="5949605" y="2143687"/>
                  <a:pt x="5934076" y="2862322"/>
                </a:cubicBezTo>
                <a:cubicBezTo>
                  <a:pt x="3867633" y="2956048"/>
                  <a:pt x="1203119" y="2444255"/>
                  <a:pt x="0" y="2862322"/>
                </a:cubicBezTo>
                <a:cubicBezTo>
                  <a:pt x="-177701" y="2468612"/>
                  <a:pt x="381029" y="1384358"/>
                  <a:pt x="0" y="0"/>
                </a:cubicBezTo>
                <a:close/>
              </a:path>
              <a:path w="5934076" h="2862322" fill="none" stroke="0" extrusionOk="0">
                <a:moveTo>
                  <a:pt x="0" y="0"/>
                </a:moveTo>
                <a:cubicBezTo>
                  <a:pt x="2546592" y="193625"/>
                  <a:pt x="3488440" y="30500"/>
                  <a:pt x="5934076" y="0"/>
                </a:cubicBezTo>
                <a:cubicBezTo>
                  <a:pt x="5865388" y="811991"/>
                  <a:pt x="5850878" y="1811892"/>
                  <a:pt x="5934076" y="2862322"/>
                </a:cubicBezTo>
                <a:cubicBezTo>
                  <a:pt x="5352697" y="2948396"/>
                  <a:pt x="1241701" y="2960268"/>
                  <a:pt x="0" y="2862322"/>
                </a:cubicBezTo>
                <a:cubicBezTo>
                  <a:pt x="19765" y="1555278"/>
                  <a:pt x="-23390" y="410870"/>
                  <a:pt x="0" y="0"/>
                </a:cubicBezTo>
                <a:close/>
              </a:path>
              <a:path w="5934076" h="2862322" fill="none" stroke="0" extrusionOk="0">
                <a:moveTo>
                  <a:pt x="0" y="0"/>
                </a:moveTo>
                <a:cubicBezTo>
                  <a:pt x="2453376" y="11849"/>
                  <a:pt x="3538069" y="-161459"/>
                  <a:pt x="5934076" y="0"/>
                </a:cubicBezTo>
                <a:cubicBezTo>
                  <a:pt x="5888148" y="697474"/>
                  <a:pt x="5784684" y="1808890"/>
                  <a:pt x="5934076" y="2862322"/>
                </a:cubicBezTo>
                <a:cubicBezTo>
                  <a:pt x="5296178" y="2997557"/>
                  <a:pt x="1175092" y="3030219"/>
                  <a:pt x="0" y="2862322"/>
                </a:cubicBezTo>
                <a:cubicBezTo>
                  <a:pt x="-4610" y="1550658"/>
                  <a:pt x="19856" y="402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5964628" y="492572"/>
                  <a:pt x="6027681" y="1657745"/>
                  <a:pt x="6172201" y="2862322"/>
                </a:cubicBezTo>
                <a:cubicBezTo>
                  <a:pt x="5243063" y="2903435"/>
                  <a:pt x="1257026" y="2971950"/>
                  <a:pt x="0" y="2862322"/>
                </a:cubicBezTo>
                <a:cubicBezTo>
                  <a:pt x="-33356" y="1580656"/>
                  <a:pt x="18305" y="448554"/>
                  <a:pt x="0" y="0"/>
                </a:cubicBezTo>
                <a:close/>
              </a:path>
              <a:path w="6172201" h="2862322" stroke="0" extrusionOk="0">
                <a:moveTo>
                  <a:pt x="0" y="0"/>
                </a:moveTo>
                <a:cubicBezTo>
                  <a:pt x="3319824" y="2179"/>
                  <a:pt x="5001561" y="-184030"/>
                  <a:pt x="6172201" y="0"/>
                </a:cubicBezTo>
                <a:cubicBezTo>
                  <a:pt x="6058895" y="803160"/>
                  <a:pt x="6230069" y="2130697"/>
                  <a:pt x="6172201" y="2862322"/>
                </a:cubicBezTo>
                <a:cubicBezTo>
                  <a:pt x="3874082" y="2835025"/>
                  <a:pt x="1283400" y="2641084"/>
                  <a:pt x="0" y="2862322"/>
                </a:cubicBezTo>
                <a:cubicBezTo>
                  <a:pt x="-228905" y="2478105"/>
                  <a:pt x="326531" y="1327196"/>
                  <a:pt x="0" y="0"/>
                </a:cubicBezTo>
                <a:close/>
              </a:path>
              <a:path w="6172201" h="2862322" fill="none" stroke="0" extrusionOk="0">
                <a:moveTo>
                  <a:pt x="0" y="0"/>
                </a:moveTo>
                <a:cubicBezTo>
                  <a:pt x="1830517" y="110430"/>
                  <a:pt x="4837215" y="-24612"/>
                  <a:pt x="6172201" y="0"/>
                </a:cubicBezTo>
                <a:cubicBezTo>
                  <a:pt x="6053269" y="790101"/>
                  <a:pt x="6103416" y="1762406"/>
                  <a:pt x="6172201" y="2862322"/>
                </a:cubicBezTo>
                <a:cubicBezTo>
                  <a:pt x="5588619" y="2985979"/>
                  <a:pt x="1111164" y="2948070"/>
                  <a:pt x="0" y="2862322"/>
                </a:cubicBezTo>
                <a:cubicBezTo>
                  <a:pt x="21887" y="1594478"/>
                  <a:pt x="-51159" y="384914"/>
                  <a:pt x="0" y="0"/>
                </a:cubicBezTo>
                <a:close/>
              </a:path>
              <a:path w="6172201" h="2862322" fill="none" stroke="0" extrusionOk="0">
                <a:moveTo>
                  <a:pt x="0" y="0"/>
                </a:moveTo>
                <a:cubicBezTo>
                  <a:pt x="1779964" y="11849"/>
                  <a:pt x="4872595" y="-161459"/>
                  <a:pt x="6172201" y="0"/>
                </a:cubicBezTo>
                <a:cubicBezTo>
                  <a:pt x="6071950" y="667643"/>
                  <a:pt x="5994992" y="1952466"/>
                  <a:pt x="6172201" y="2862322"/>
                </a:cubicBezTo>
                <a:cubicBezTo>
                  <a:pt x="5402999" y="2994271"/>
                  <a:pt x="1166477" y="3014011"/>
                  <a:pt x="0" y="2862322"/>
                </a:cubicBezTo>
                <a:cubicBezTo>
                  <a:pt x="-47214" y="1565181"/>
                  <a:pt x="22383" y="41246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69776" y="285836"/>
                  <a:pt x="6067389" y="1035815"/>
                  <a:pt x="6162675" y="1754326"/>
                </a:cubicBezTo>
                <a:cubicBezTo>
                  <a:pt x="5424553" y="1717853"/>
                  <a:pt x="1259420" y="1835595"/>
                  <a:pt x="0" y="1754326"/>
                </a:cubicBezTo>
                <a:cubicBezTo>
                  <a:pt x="-31553" y="961283"/>
                  <a:pt x="17512" y="274378"/>
                  <a:pt x="0" y="0"/>
                </a:cubicBezTo>
                <a:close/>
              </a:path>
              <a:path w="6162675" h="1754326" stroke="0" extrusionOk="0">
                <a:moveTo>
                  <a:pt x="0" y="0"/>
                </a:moveTo>
                <a:cubicBezTo>
                  <a:pt x="3365854" y="-1469"/>
                  <a:pt x="4977345" y="-139879"/>
                  <a:pt x="6162675" y="0"/>
                </a:cubicBezTo>
                <a:cubicBezTo>
                  <a:pt x="6085294" y="483912"/>
                  <a:pt x="6145363" y="1310256"/>
                  <a:pt x="6162675" y="1754326"/>
                </a:cubicBezTo>
                <a:cubicBezTo>
                  <a:pt x="3897026" y="1787632"/>
                  <a:pt x="1261446" y="1420460"/>
                  <a:pt x="0" y="1754326"/>
                </a:cubicBezTo>
                <a:cubicBezTo>
                  <a:pt x="-224076" y="1538408"/>
                  <a:pt x="375820" y="920446"/>
                  <a:pt x="0" y="0"/>
                </a:cubicBezTo>
                <a:close/>
              </a:path>
              <a:path w="6162675" h="1754326" fill="none" stroke="0" extrusionOk="0">
                <a:moveTo>
                  <a:pt x="0" y="0"/>
                </a:moveTo>
                <a:cubicBezTo>
                  <a:pt x="2215476" y="67915"/>
                  <a:pt x="4861266" y="72270"/>
                  <a:pt x="6162675" y="0"/>
                </a:cubicBezTo>
                <a:cubicBezTo>
                  <a:pt x="6041673" y="499696"/>
                  <a:pt x="6089089" y="1108504"/>
                  <a:pt x="6162675" y="1754326"/>
                </a:cubicBezTo>
                <a:cubicBezTo>
                  <a:pt x="5590239" y="1937506"/>
                  <a:pt x="1221894" y="1821834"/>
                  <a:pt x="0" y="1754326"/>
                </a:cubicBezTo>
                <a:cubicBezTo>
                  <a:pt x="-17363" y="953176"/>
                  <a:pt x="-15608" y="226353"/>
                  <a:pt x="0" y="0"/>
                </a:cubicBezTo>
                <a:close/>
              </a:path>
              <a:path w="6162675" h="1754326" fill="none" stroke="0" extrusionOk="0">
                <a:moveTo>
                  <a:pt x="0" y="0"/>
                </a:moveTo>
                <a:cubicBezTo>
                  <a:pt x="2186725" y="11849"/>
                  <a:pt x="4921694" y="-161459"/>
                  <a:pt x="6162675" y="0"/>
                </a:cubicBezTo>
                <a:cubicBezTo>
                  <a:pt x="6056971" y="390621"/>
                  <a:pt x="6088116" y="1165849"/>
                  <a:pt x="6162675" y="1754326"/>
                </a:cubicBezTo>
                <a:cubicBezTo>
                  <a:pt x="5526806" y="1835569"/>
                  <a:pt x="1345989" y="2017965"/>
                  <a:pt x="0" y="1754326"/>
                </a:cubicBezTo>
                <a:cubicBezTo>
                  <a:pt x="-54429" y="953024"/>
                  <a:pt x="22828" y="28877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785725" y="320745"/>
                  <a:pt x="5964211" y="1620516"/>
                  <a:pt x="6029325" y="2554545"/>
                </a:cubicBezTo>
                <a:cubicBezTo>
                  <a:pt x="5186719" y="2563127"/>
                  <a:pt x="1330254" y="2670185"/>
                  <a:pt x="0" y="2554545"/>
                </a:cubicBezTo>
                <a:cubicBezTo>
                  <a:pt x="8837" y="1376527"/>
                  <a:pt x="17816" y="404672"/>
                  <a:pt x="0" y="0"/>
                </a:cubicBezTo>
                <a:close/>
              </a:path>
              <a:path w="6029325" h="2554545" stroke="0" extrusionOk="0">
                <a:moveTo>
                  <a:pt x="0" y="0"/>
                </a:moveTo>
                <a:cubicBezTo>
                  <a:pt x="3199694" y="2135"/>
                  <a:pt x="4946509" y="-187657"/>
                  <a:pt x="6029325" y="0"/>
                </a:cubicBezTo>
                <a:cubicBezTo>
                  <a:pt x="5965220" y="750557"/>
                  <a:pt x="6140527" y="1882494"/>
                  <a:pt x="6029325" y="2554545"/>
                </a:cubicBezTo>
                <a:cubicBezTo>
                  <a:pt x="3932110" y="2663248"/>
                  <a:pt x="1232354" y="2201514"/>
                  <a:pt x="0" y="2554545"/>
                </a:cubicBezTo>
                <a:cubicBezTo>
                  <a:pt x="-41795" y="2184105"/>
                  <a:pt x="309862" y="1189065"/>
                  <a:pt x="0" y="0"/>
                </a:cubicBezTo>
                <a:close/>
              </a:path>
              <a:path w="6029325" h="2554545" fill="none" stroke="0" extrusionOk="0">
                <a:moveTo>
                  <a:pt x="0" y="0"/>
                </a:moveTo>
                <a:cubicBezTo>
                  <a:pt x="713329" y="143969"/>
                  <a:pt x="4779144" y="-118618"/>
                  <a:pt x="6029325" y="0"/>
                </a:cubicBezTo>
                <a:cubicBezTo>
                  <a:pt x="5987982" y="674951"/>
                  <a:pt x="5960589" y="1636678"/>
                  <a:pt x="6029325" y="2554545"/>
                </a:cubicBezTo>
                <a:cubicBezTo>
                  <a:pt x="5404590" y="2574552"/>
                  <a:pt x="1224504" y="2735951"/>
                  <a:pt x="0" y="2554545"/>
                </a:cubicBezTo>
                <a:cubicBezTo>
                  <a:pt x="-15468" y="1409267"/>
                  <a:pt x="13448" y="350096"/>
                  <a:pt x="0" y="0"/>
                </a:cubicBezTo>
                <a:close/>
              </a:path>
              <a:path w="6029325" h="2554545" fill="none" stroke="0" extrusionOk="0">
                <a:moveTo>
                  <a:pt x="0" y="0"/>
                </a:moveTo>
                <a:cubicBezTo>
                  <a:pt x="645577" y="11849"/>
                  <a:pt x="4790220" y="-161459"/>
                  <a:pt x="6029325" y="0"/>
                </a:cubicBezTo>
                <a:cubicBezTo>
                  <a:pt x="5900875" y="514999"/>
                  <a:pt x="5899913" y="1744406"/>
                  <a:pt x="6029325" y="2554545"/>
                </a:cubicBezTo>
                <a:cubicBezTo>
                  <a:pt x="5347637" y="2616759"/>
                  <a:pt x="1229424" y="2757030"/>
                  <a:pt x="0" y="2554545"/>
                </a:cubicBezTo>
                <a:cubicBezTo>
                  <a:pt x="-25609" y="1368312"/>
                  <a:pt x="24811" y="41409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 name="connsiteX0" fmla="*/ 0 w 10530310"/>
                  <a:gd name="connsiteY0" fmla="*/ 423656 h 2541893"/>
                  <a:gd name="connsiteX1" fmla="*/ 570204 w 10530310"/>
                  <a:gd name="connsiteY1" fmla="*/ 0 h 2541893"/>
                  <a:gd name="connsiteX2" fmla="*/ 1053113 w 10530310"/>
                  <a:gd name="connsiteY2" fmla="*/ 0 h 2541893"/>
                  <a:gd name="connsiteX3" fmla="*/ 1536022 w 10530310"/>
                  <a:gd name="connsiteY3" fmla="*/ 0 h 2541893"/>
                  <a:gd name="connsiteX4" fmla="*/ 2300629 w 10530310"/>
                  <a:gd name="connsiteY4" fmla="*/ 0 h 2541893"/>
                  <a:gd name="connsiteX5" fmla="*/ 3159134 w 10530310"/>
                  <a:gd name="connsiteY5" fmla="*/ 0 h 2541893"/>
                  <a:gd name="connsiteX6" fmla="*/ 3829841 w 10530310"/>
                  <a:gd name="connsiteY6" fmla="*/ 0 h 2541893"/>
                  <a:gd name="connsiteX7" fmla="*/ 4406650 w 10530310"/>
                  <a:gd name="connsiteY7" fmla="*/ 0 h 2541893"/>
                  <a:gd name="connsiteX8" fmla="*/ 4795660 w 10530310"/>
                  <a:gd name="connsiteY8" fmla="*/ 0 h 2541893"/>
                  <a:gd name="connsiteX9" fmla="*/ 5466367 w 10530310"/>
                  <a:gd name="connsiteY9" fmla="*/ 0 h 2541893"/>
                  <a:gd name="connsiteX10" fmla="*/ 6137074 w 10530310"/>
                  <a:gd name="connsiteY10" fmla="*/ 0 h 2541893"/>
                  <a:gd name="connsiteX11" fmla="*/ 6619984 w 10530310"/>
                  <a:gd name="connsiteY11" fmla="*/ 0 h 2541893"/>
                  <a:gd name="connsiteX12" fmla="*/ 7008994 w 10530310"/>
                  <a:gd name="connsiteY12" fmla="*/ 0 h 2541893"/>
                  <a:gd name="connsiteX13" fmla="*/ 7398004 w 10530310"/>
                  <a:gd name="connsiteY13" fmla="*/ 0 h 2541893"/>
                  <a:gd name="connsiteX14" fmla="*/ 8256509 w 10530310"/>
                  <a:gd name="connsiteY14" fmla="*/ 0 h 2541893"/>
                  <a:gd name="connsiteX15" fmla="*/ 8833318 w 10530310"/>
                  <a:gd name="connsiteY15" fmla="*/ 0 h 2541893"/>
                  <a:gd name="connsiteX16" fmla="*/ 9316227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38728 h 2541893"/>
                  <a:gd name="connsiteX21" fmla="*/ 10530310 w 10530310"/>
                  <a:gd name="connsiteY21" fmla="*/ 1728481 h 2541893"/>
                  <a:gd name="connsiteX22" fmla="*/ 10530310 w 10530310"/>
                  <a:gd name="connsiteY22" fmla="*/ 2118234 h 2541893"/>
                  <a:gd name="connsiteX23" fmla="*/ 9960106 w 10530310"/>
                  <a:gd name="connsiteY23" fmla="*/ 2541893 h 2541893"/>
                  <a:gd name="connsiteX24" fmla="*/ 9195500 w 10530310"/>
                  <a:gd name="connsiteY24" fmla="*/ 2541893 h 2541893"/>
                  <a:gd name="connsiteX25" fmla="*/ 8430893 w 10530310"/>
                  <a:gd name="connsiteY25" fmla="*/ 2541893 h 2541893"/>
                  <a:gd name="connsiteX26" fmla="*/ 7854085 w 10530310"/>
                  <a:gd name="connsiteY26" fmla="*/ 2541893 h 2541893"/>
                  <a:gd name="connsiteX27" fmla="*/ 7089479 w 10530310"/>
                  <a:gd name="connsiteY27" fmla="*/ 2541893 h 2541893"/>
                  <a:gd name="connsiteX28" fmla="*/ 6512671 w 10530310"/>
                  <a:gd name="connsiteY28" fmla="*/ 2541893 h 2541893"/>
                  <a:gd name="connsiteX29" fmla="*/ 5654165 w 10530310"/>
                  <a:gd name="connsiteY29" fmla="*/ 2541893 h 2541893"/>
                  <a:gd name="connsiteX30" fmla="*/ 5265155 w 10530310"/>
                  <a:gd name="connsiteY30" fmla="*/ 2541893 h 2541893"/>
                  <a:gd name="connsiteX31" fmla="*/ 4782246 w 10530310"/>
                  <a:gd name="connsiteY31" fmla="*/ 2541893 h 2541893"/>
                  <a:gd name="connsiteX32" fmla="*/ 4111538 w 10530310"/>
                  <a:gd name="connsiteY32" fmla="*/ 2541893 h 2541893"/>
                  <a:gd name="connsiteX33" fmla="*/ 3534730 w 10530310"/>
                  <a:gd name="connsiteY33" fmla="*/ 2541893 h 2541893"/>
                  <a:gd name="connsiteX34" fmla="*/ 3051821 w 10530310"/>
                  <a:gd name="connsiteY34" fmla="*/ 2541893 h 2541893"/>
                  <a:gd name="connsiteX35" fmla="*/ 2193316 w 10530310"/>
                  <a:gd name="connsiteY35" fmla="*/ 2541893 h 2541893"/>
                  <a:gd name="connsiteX36" fmla="*/ 1804305 w 10530310"/>
                  <a:gd name="connsiteY36" fmla="*/ 2541893 h 2541893"/>
                  <a:gd name="connsiteX37" fmla="*/ 1321396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694590 h 2541893"/>
                  <a:gd name="connsiteX41" fmla="*/ 0 w 10530310"/>
                  <a:gd name="connsiteY41" fmla="*/ 1304837 h 2541893"/>
                  <a:gd name="connsiteX42" fmla="*/ 0 w 10530310"/>
                  <a:gd name="connsiteY42" fmla="*/ 864247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494268 w 10530310"/>
                  <a:gd name="connsiteY10" fmla="*/ 0 h 2541893"/>
                  <a:gd name="connsiteX11" fmla="*/ 5949276 w 10530310"/>
                  <a:gd name="connsiteY11" fmla="*/ 0 h 2541893"/>
                  <a:gd name="connsiteX12" fmla="*/ 6619984 w 10530310"/>
                  <a:gd name="connsiteY12" fmla="*/ 0 h 2541893"/>
                  <a:gd name="connsiteX13" fmla="*/ 7384590 w 10530310"/>
                  <a:gd name="connsiteY13" fmla="*/ 0 h 2541893"/>
                  <a:gd name="connsiteX14" fmla="*/ 7961398 w 10530310"/>
                  <a:gd name="connsiteY14" fmla="*/ 0 h 2541893"/>
                  <a:gd name="connsiteX15" fmla="*/ 8726005 w 10530310"/>
                  <a:gd name="connsiteY15" fmla="*/ 0 h 2541893"/>
                  <a:gd name="connsiteX16" fmla="*/ 9115015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21782 h 2541893"/>
                  <a:gd name="connsiteX21" fmla="*/ 10530310 w 10530310"/>
                  <a:gd name="connsiteY21" fmla="*/ 1711535 h 2541893"/>
                  <a:gd name="connsiteX22" fmla="*/ 10530310 w 10530310"/>
                  <a:gd name="connsiteY22" fmla="*/ 2118234 h 2541893"/>
                  <a:gd name="connsiteX23" fmla="*/ 9960106 w 10530310"/>
                  <a:gd name="connsiteY23" fmla="*/ 2541893 h 2541893"/>
                  <a:gd name="connsiteX24" fmla="*/ 9383298 w 10530310"/>
                  <a:gd name="connsiteY24" fmla="*/ 2541893 h 2541893"/>
                  <a:gd name="connsiteX25" fmla="*/ 8618691 w 10530310"/>
                  <a:gd name="connsiteY25" fmla="*/ 2541893 h 2541893"/>
                  <a:gd name="connsiteX26" fmla="*/ 7947984 w 10530310"/>
                  <a:gd name="connsiteY26" fmla="*/ 2541893 h 2541893"/>
                  <a:gd name="connsiteX27" fmla="*/ 7465075 w 10530310"/>
                  <a:gd name="connsiteY27" fmla="*/ 2541893 h 2541893"/>
                  <a:gd name="connsiteX28" fmla="*/ 6794368 w 10530310"/>
                  <a:gd name="connsiteY28" fmla="*/ 2541893 h 2541893"/>
                  <a:gd name="connsiteX29" fmla="*/ 6405357 w 10530310"/>
                  <a:gd name="connsiteY29" fmla="*/ 2541893 h 2541893"/>
                  <a:gd name="connsiteX30" fmla="*/ 5640751 w 10530310"/>
                  <a:gd name="connsiteY30" fmla="*/ 2541893 h 2541893"/>
                  <a:gd name="connsiteX31" fmla="*/ 5063943 w 10530310"/>
                  <a:gd name="connsiteY31" fmla="*/ 2541893 h 2541893"/>
                  <a:gd name="connsiteX32" fmla="*/ 4205437 w 10530310"/>
                  <a:gd name="connsiteY32" fmla="*/ 2541893 h 2541893"/>
                  <a:gd name="connsiteX33" fmla="*/ 3534730 w 10530310"/>
                  <a:gd name="connsiteY33" fmla="*/ 2541893 h 2541893"/>
                  <a:gd name="connsiteX34" fmla="*/ 2770124 w 10530310"/>
                  <a:gd name="connsiteY34" fmla="*/ 2541893 h 2541893"/>
                  <a:gd name="connsiteX35" fmla="*/ 2287215 w 10530310"/>
                  <a:gd name="connsiteY35" fmla="*/ 2541893 h 2541893"/>
                  <a:gd name="connsiteX36" fmla="*/ 1912558 w 10530310"/>
                  <a:gd name="connsiteY36" fmla="*/ 2541893 h 2541893"/>
                  <a:gd name="connsiteX37" fmla="*/ 1522608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728481 h 2541893"/>
                  <a:gd name="connsiteX41" fmla="*/ 0 w 10530310"/>
                  <a:gd name="connsiteY41" fmla="*/ 1304837 h 2541893"/>
                  <a:gd name="connsiteX42" fmla="*/ 0 w 10530310"/>
                  <a:gd name="connsiteY42" fmla="*/ 847300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541893" fill="none" extrusionOk="0">
                    <a:moveTo>
                      <a:pt x="0" y="423656"/>
                    </a:moveTo>
                    <a:cubicBezTo>
                      <a:pt x="16929" y="162143"/>
                      <a:pt x="239998" y="-69696"/>
                      <a:pt x="570204" y="0"/>
                    </a:cubicBezTo>
                    <a:cubicBezTo>
                      <a:pt x="930064" y="-48805"/>
                      <a:pt x="1094221" y="-54097"/>
                      <a:pt x="1428709" y="0"/>
                    </a:cubicBezTo>
                    <a:cubicBezTo>
                      <a:pt x="1762521" y="57947"/>
                      <a:pt x="1985792" y="-14267"/>
                      <a:pt x="2099417" y="0"/>
                    </a:cubicBezTo>
                    <a:cubicBezTo>
                      <a:pt x="2278068" y="-2716"/>
                      <a:pt x="2388357" y="-31865"/>
                      <a:pt x="2488427" y="0"/>
                    </a:cubicBezTo>
                    <a:cubicBezTo>
                      <a:pt x="2634539" y="-6634"/>
                      <a:pt x="2693485" y="25394"/>
                      <a:pt x="2877437" y="0"/>
                    </a:cubicBezTo>
                    <a:cubicBezTo>
                      <a:pt x="3055760" y="13945"/>
                      <a:pt x="3121755" y="3452"/>
                      <a:pt x="3360346" y="0"/>
                    </a:cubicBezTo>
                    <a:cubicBezTo>
                      <a:pt x="3508345" y="-47615"/>
                      <a:pt x="3722745" y="-41818"/>
                      <a:pt x="4031054" y="0"/>
                    </a:cubicBezTo>
                    <a:cubicBezTo>
                      <a:pt x="4337409" y="-38133"/>
                      <a:pt x="4293652" y="-260"/>
                      <a:pt x="4420064" y="0"/>
                    </a:cubicBezTo>
                    <a:cubicBezTo>
                      <a:pt x="4591687" y="44947"/>
                      <a:pt x="4953795" y="-24305"/>
                      <a:pt x="5090771" y="0"/>
                    </a:cubicBezTo>
                    <a:cubicBezTo>
                      <a:pt x="5191690" y="-88372"/>
                      <a:pt x="5606361" y="-71978"/>
                      <a:pt x="5949276" y="0"/>
                    </a:cubicBezTo>
                    <a:cubicBezTo>
                      <a:pt x="6205547" y="-14032"/>
                      <a:pt x="6298264" y="7212"/>
                      <a:pt x="6619984" y="0"/>
                    </a:cubicBezTo>
                    <a:cubicBezTo>
                      <a:pt x="6924396" y="-63742"/>
                      <a:pt x="7137413" y="-54054"/>
                      <a:pt x="7384590" y="0"/>
                    </a:cubicBezTo>
                    <a:cubicBezTo>
                      <a:pt x="7614697" y="-6690"/>
                      <a:pt x="7854558" y="-1641"/>
                      <a:pt x="7961398" y="0"/>
                    </a:cubicBezTo>
                    <a:cubicBezTo>
                      <a:pt x="8004278" y="20396"/>
                      <a:pt x="8454515" y="31889"/>
                      <a:pt x="8726005" y="0"/>
                    </a:cubicBezTo>
                    <a:cubicBezTo>
                      <a:pt x="8954238" y="-22047"/>
                      <a:pt x="8971781" y="-6051"/>
                      <a:pt x="9115015" y="0"/>
                    </a:cubicBezTo>
                    <a:cubicBezTo>
                      <a:pt x="9238090" y="-6402"/>
                      <a:pt x="9722310" y="-40492"/>
                      <a:pt x="9960106" y="0"/>
                    </a:cubicBezTo>
                    <a:cubicBezTo>
                      <a:pt x="10286586" y="-27370"/>
                      <a:pt x="10525211" y="164248"/>
                      <a:pt x="10530310" y="423656"/>
                    </a:cubicBezTo>
                    <a:cubicBezTo>
                      <a:pt x="10523696" y="650727"/>
                      <a:pt x="10515789" y="690650"/>
                      <a:pt x="10530310" y="881192"/>
                    </a:cubicBezTo>
                    <a:cubicBezTo>
                      <a:pt x="10527906" y="1079188"/>
                      <a:pt x="10490523" y="1120650"/>
                      <a:pt x="10530310" y="1321782"/>
                    </a:cubicBezTo>
                    <a:cubicBezTo>
                      <a:pt x="10577911" y="1540130"/>
                      <a:pt x="10516507" y="1631595"/>
                      <a:pt x="10530310" y="1711535"/>
                    </a:cubicBezTo>
                    <a:cubicBezTo>
                      <a:pt x="10469733" y="1804310"/>
                      <a:pt x="10500526" y="1982244"/>
                      <a:pt x="10530310" y="2118234"/>
                    </a:cubicBezTo>
                    <a:cubicBezTo>
                      <a:pt x="10619441" y="2272479"/>
                      <a:pt x="10209109" y="2563994"/>
                      <a:pt x="9960106" y="2541893"/>
                    </a:cubicBezTo>
                    <a:cubicBezTo>
                      <a:pt x="9749588" y="2522846"/>
                      <a:pt x="9703916" y="2574231"/>
                      <a:pt x="9383298" y="2541893"/>
                    </a:cubicBezTo>
                    <a:cubicBezTo>
                      <a:pt x="9158124" y="2554484"/>
                      <a:pt x="8993078" y="2619854"/>
                      <a:pt x="8618691" y="2541893"/>
                    </a:cubicBezTo>
                    <a:cubicBezTo>
                      <a:pt x="8263897" y="2520333"/>
                      <a:pt x="8231552" y="2567087"/>
                      <a:pt x="7947984" y="2541893"/>
                    </a:cubicBezTo>
                    <a:cubicBezTo>
                      <a:pt x="7645356" y="2521584"/>
                      <a:pt x="7598738" y="2575468"/>
                      <a:pt x="7465075" y="2541893"/>
                    </a:cubicBezTo>
                    <a:cubicBezTo>
                      <a:pt x="7296280" y="2522625"/>
                      <a:pt x="6948744" y="2500160"/>
                      <a:pt x="6794368" y="2541893"/>
                    </a:cubicBezTo>
                    <a:cubicBezTo>
                      <a:pt x="6571426" y="2540105"/>
                      <a:pt x="6510412" y="2553340"/>
                      <a:pt x="6405357" y="2541893"/>
                    </a:cubicBezTo>
                    <a:cubicBezTo>
                      <a:pt x="6290600" y="2510437"/>
                      <a:pt x="5779825" y="2548178"/>
                      <a:pt x="5640751" y="2541893"/>
                    </a:cubicBezTo>
                    <a:cubicBezTo>
                      <a:pt x="5456337" y="2559859"/>
                      <a:pt x="5330047" y="2515866"/>
                      <a:pt x="5063943" y="2541893"/>
                    </a:cubicBezTo>
                    <a:cubicBezTo>
                      <a:pt x="4881655" y="2454079"/>
                      <a:pt x="4609553" y="2448440"/>
                      <a:pt x="4205437" y="2541893"/>
                    </a:cubicBezTo>
                    <a:cubicBezTo>
                      <a:pt x="3799403" y="2545239"/>
                      <a:pt x="3846791" y="2545236"/>
                      <a:pt x="3534730" y="2541893"/>
                    </a:cubicBezTo>
                    <a:cubicBezTo>
                      <a:pt x="3162894" y="2505687"/>
                      <a:pt x="3038271" y="2544264"/>
                      <a:pt x="2770124" y="2541893"/>
                    </a:cubicBezTo>
                    <a:cubicBezTo>
                      <a:pt x="2446257" y="2552240"/>
                      <a:pt x="2487254" y="2544464"/>
                      <a:pt x="2287215" y="2541893"/>
                    </a:cubicBezTo>
                    <a:cubicBezTo>
                      <a:pt x="1976686" y="2560548"/>
                      <a:pt x="1760333" y="2645530"/>
                      <a:pt x="1522608" y="2541893"/>
                    </a:cubicBezTo>
                    <a:cubicBezTo>
                      <a:pt x="1234291" y="2633910"/>
                      <a:pt x="851671" y="2554634"/>
                      <a:pt x="570204" y="2541893"/>
                    </a:cubicBezTo>
                    <a:cubicBezTo>
                      <a:pt x="184268" y="2612630"/>
                      <a:pt x="34804" y="2337492"/>
                      <a:pt x="0" y="2118234"/>
                    </a:cubicBezTo>
                    <a:cubicBezTo>
                      <a:pt x="28776" y="1927027"/>
                      <a:pt x="18352" y="1839469"/>
                      <a:pt x="0" y="1728481"/>
                    </a:cubicBezTo>
                    <a:cubicBezTo>
                      <a:pt x="26438" y="1569473"/>
                      <a:pt x="-24644" y="1432768"/>
                      <a:pt x="0" y="1304837"/>
                    </a:cubicBezTo>
                    <a:cubicBezTo>
                      <a:pt x="6402" y="1151199"/>
                      <a:pt x="-25493" y="1072365"/>
                      <a:pt x="0" y="847300"/>
                    </a:cubicBezTo>
                    <a:cubicBezTo>
                      <a:pt x="-4440" y="646985"/>
                      <a:pt x="-37436" y="555594"/>
                      <a:pt x="0" y="423656"/>
                    </a:cubicBezTo>
                    <a:close/>
                  </a:path>
                  <a:path w="10530310" h="2541893" stroke="0" extrusionOk="0">
                    <a:moveTo>
                      <a:pt x="0" y="423656"/>
                    </a:moveTo>
                    <a:cubicBezTo>
                      <a:pt x="52403" y="188129"/>
                      <a:pt x="305947" y="-160922"/>
                      <a:pt x="570204" y="0"/>
                    </a:cubicBezTo>
                    <a:cubicBezTo>
                      <a:pt x="726763" y="-23073"/>
                      <a:pt x="839344" y="-36552"/>
                      <a:pt x="1053113" y="0"/>
                    </a:cubicBezTo>
                    <a:cubicBezTo>
                      <a:pt x="1285228" y="-1044"/>
                      <a:pt x="1409674" y="482"/>
                      <a:pt x="1536022" y="0"/>
                    </a:cubicBezTo>
                    <a:cubicBezTo>
                      <a:pt x="1653863" y="13962"/>
                      <a:pt x="2073259" y="83153"/>
                      <a:pt x="2300629" y="0"/>
                    </a:cubicBezTo>
                    <a:cubicBezTo>
                      <a:pt x="2594767" y="-36119"/>
                      <a:pt x="2783295" y="-59122"/>
                      <a:pt x="3159134" y="0"/>
                    </a:cubicBezTo>
                    <a:cubicBezTo>
                      <a:pt x="3516075" y="8256"/>
                      <a:pt x="3534717" y="-32128"/>
                      <a:pt x="3829841" y="0"/>
                    </a:cubicBezTo>
                    <a:cubicBezTo>
                      <a:pt x="4084036" y="-5349"/>
                      <a:pt x="4270667" y="-61519"/>
                      <a:pt x="4406650" y="0"/>
                    </a:cubicBezTo>
                    <a:cubicBezTo>
                      <a:pt x="4598024" y="24575"/>
                      <a:pt x="4646546" y="6021"/>
                      <a:pt x="4795660" y="0"/>
                    </a:cubicBezTo>
                    <a:cubicBezTo>
                      <a:pt x="4952776" y="31424"/>
                      <a:pt x="5291326" y="-42238"/>
                      <a:pt x="5466367" y="0"/>
                    </a:cubicBezTo>
                    <a:cubicBezTo>
                      <a:pt x="5704447" y="-62253"/>
                      <a:pt x="5833466" y="8057"/>
                      <a:pt x="6137074" y="0"/>
                    </a:cubicBezTo>
                    <a:cubicBezTo>
                      <a:pt x="6417402" y="4259"/>
                      <a:pt x="6539243" y="14556"/>
                      <a:pt x="6619984" y="0"/>
                    </a:cubicBezTo>
                    <a:cubicBezTo>
                      <a:pt x="6720348" y="-5594"/>
                      <a:pt x="6879171" y="-50185"/>
                      <a:pt x="7008994" y="0"/>
                    </a:cubicBezTo>
                    <a:cubicBezTo>
                      <a:pt x="7150131" y="-7766"/>
                      <a:pt x="7232430" y="-21414"/>
                      <a:pt x="7398004" y="0"/>
                    </a:cubicBezTo>
                    <a:cubicBezTo>
                      <a:pt x="7649591" y="-17787"/>
                      <a:pt x="7976947" y="103431"/>
                      <a:pt x="8256509" y="0"/>
                    </a:cubicBezTo>
                    <a:cubicBezTo>
                      <a:pt x="8594549" y="-8067"/>
                      <a:pt x="8630647" y="-2440"/>
                      <a:pt x="8833318" y="0"/>
                    </a:cubicBezTo>
                    <a:cubicBezTo>
                      <a:pt x="8996798" y="-1942"/>
                      <a:pt x="9135400" y="37228"/>
                      <a:pt x="9316227" y="0"/>
                    </a:cubicBezTo>
                    <a:cubicBezTo>
                      <a:pt x="9554645" y="4571"/>
                      <a:pt x="9855286" y="21421"/>
                      <a:pt x="9960106" y="0"/>
                    </a:cubicBezTo>
                    <a:cubicBezTo>
                      <a:pt x="10322790" y="28703"/>
                      <a:pt x="10530129" y="194169"/>
                      <a:pt x="10530310" y="423656"/>
                    </a:cubicBezTo>
                    <a:cubicBezTo>
                      <a:pt x="10480417" y="533349"/>
                      <a:pt x="10483432" y="719989"/>
                      <a:pt x="10530310" y="881192"/>
                    </a:cubicBezTo>
                    <a:cubicBezTo>
                      <a:pt x="10513406" y="1033736"/>
                      <a:pt x="10521611" y="1089483"/>
                      <a:pt x="10530310" y="1338728"/>
                    </a:cubicBezTo>
                    <a:cubicBezTo>
                      <a:pt x="10526981" y="1556823"/>
                      <a:pt x="10544704" y="1563457"/>
                      <a:pt x="10530310" y="1728481"/>
                    </a:cubicBezTo>
                    <a:cubicBezTo>
                      <a:pt x="10510860" y="1899400"/>
                      <a:pt x="10561223" y="1948980"/>
                      <a:pt x="10530310" y="2118234"/>
                    </a:cubicBezTo>
                    <a:cubicBezTo>
                      <a:pt x="10724403" y="2261950"/>
                      <a:pt x="10375624" y="2661749"/>
                      <a:pt x="9960106" y="2541893"/>
                    </a:cubicBezTo>
                    <a:cubicBezTo>
                      <a:pt x="9581776" y="2584156"/>
                      <a:pt x="9449884" y="2587333"/>
                      <a:pt x="9195500" y="2541893"/>
                    </a:cubicBezTo>
                    <a:cubicBezTo>
                      <a:pt x="8903486" y="2514607"/>
                      <a:pt x="8609285" y="2574095"/>
                      <a:pt x="8430893" y="2541893"/>
                    </a:cubicBezTo>
                    <a:cubicBezTo>
                      <a:pt x="8257590" y="2566721"/>
                      <a:pt x="7965233" y="2504749"/>
                      <a:pt x="7854085" y="2541893"/>
                    </a:cubicBezTo>
                    <a:cubicBezTo>
                      <a:pt x="7691396" y="2521158"/>
                      <a:pt x="7304775" y="2568598"/>
                      <a:pt x="7089479" y="2541893"/>
                    </a:cubicBezTo>
                    <a:cubicBezTo>
                      <a:pt x="6831821" y="2609926"/>
                      <a:pt x="6693753" y="2549353"/>
                      <a:pt x="6512671" y="2541893"/>
                    </a:cubicBezTo>
                    <a:cubicBezTo>
                      <a:pt x="6279959" y="2485728"/>
                      <a:pt x="5933739" y="2417285"/>
                      <a:pt x="5654165" y="2541893"/>
                    </a:cubicBezTo>
                    <a:cubicBezTo>
                      <a:pt x="5333534" y="2540165"/>
                      <a:pt x="5383643" y="2548626"/>
                      <a:pt x="5265155" y="2541893"/>
                    </a:cubicBezTo>
                    <a:cubicBezTo>
                      <a:pt x="5145136" y="2526873"/>
                      <a:pt x="4943729" y="2559648"/>
                      <a:pt x="4782246" y="2541893"/>
                    </a:cubicBezTo>
                    <a:cubicBezTo>
                      <a:pt x="4557856" y="2591886"/>
                      <a:pt x="4362567" y="2569668"/>
                      <a:pt x="4111538" y="2541893"/>
                    </a:cubicBezTo>
                    <a:cubicBezTo>
                      <a:pt x="3888862" y="2600888"/>
                      <a:pt x="3716989" y="2481964"/>
                      <a:pt x="3534730" y="2541893"/>
                    </a:cubicBezTo>
                    <a:cubicBezTo>
                      <a:pt x="3386281" y="2549204"/>
                      <a:pt x="3278452" y="2552367"/>
                      <a:pt x="3051821" y="2541893"/>
                    </a:cubicBezTo>
                    <a:cubicBezTo>
                      <a:pt x="2955161" y="2608598"/>
                      <a:pt x="2449418" y="2528845"/>
                      <a:pt x="2193316" y="2541893"/>
                    </a:cubicBezTo>
                    <a:cubicBezTo>
                      <a:pt x="1932172" y="2581963"/>
                      <a:pt x="1928915" y="2524229"/>
                      <a:pt x="1804305" y="2541893"/>
                    </a:cubicBezTo>
                    <a:cubicBezTo>
                      <a:pt x="1632757" y="2549104"/>
                      <a:pt x="1560564" y="2514549"/>
                      <a:pt x="1321396" y="2541893"/>
                    </a:cubicBezTo>
                    <a:cubicBezTo>
                      <a:pt x="1028532" y="2526677"/>
                      <a:pt x="933049" y="2516917"/>
                      <a:pt x="570204" y="2541893"/>
                    </a:cubicBezTo>
                    <a:cubicBezTo>
                      <a:pt x="237701" y="2555267"/>
                      <a:pt x="-142961" y="2352886"/>
                      <a:pt x="0" y="2118234"/>
                    </a:cubicBezTo>
                    <a:cubicBezTo>
                      <a:pt x="-26874" y="2056577"/>
                      <a:pt x="5640" y="1928771"/>
                      <a:pt x="0" y="1694590"/>
                    </a:cubicBezTo>
                    <a:cubicBezTo>
                      <a:pt x="-21485" y="1494330"/>
                      <a:pt x="-15081" y="1443744"/>
                      <a:pt x="0" y="1304837"/>
                    </a:cubicBezTo>
                    <a:cubicBezTo>
                      <a:pt x="8254" y="1163562"/>
                      <a:pt x="14865" y="996803"/>
                      <a:pt x="0" y="864247"/>
                    </a:cubicBezTo>
                    <a:cubicBezTo>
                      <a:pt x="5219" y="754425"/>
                      <a:pt x="42088" y="521280"/>
                      <a:pt x="0" y="423656"/>
                    </a:cubicBezTo>
                    <a:close/>
                  </a:path>
                  <a:path w="10530310" h="2541893" fill="none" stroke="0" extrusionOk="0">
                    <a:moveTo>
                      <a:pt x="0" y="423656"/>
                    </a:moveTo>
                    <a:cubicBezTo>
                      <a:pt x="55726" y="173641"/>
                      <a:pt x="248308" y="-40384"/>
                      <a:pt x="570204" y="0"/>
                    </a:cubicBezTo>
                    <a:cubicBezTo>
                      <a:pt x="853130" y="45163"/>
                      <a:pt x="1102083" y="-30906"/>
                      <a:pt x="1428709" y="0"/>
                    </a:cubicBezTo>
                    <a:cubicBezTo>
                      <a:pt x="1759718" y="2601"/>
                      <a:pt x="1987401" y="2446"/>
                      <a:pt x="2099417" y="0"/>
                    </a:cubicBezTo>
                    <a:cubicBezTo>
                      <a:pt x="2254840" y="47283"/>
                      <a:pt x="2369062" y="28645"/>
                      <a:pt x="2488427" y="0"/>
                    </a:cubicBezTo>
                    <a:cubicBezTo>
                      <a:pt x="2591343" y="720"/>
                      <a:pt x="2671855" y="2176"/>
                      <a:pt x="2877437" y="0"/>
                    </a:cubicBezTo>
                    <a:cubicBezTo>
                      <a:pt x="3053996" y="-27779"/>
                      <a:pt x="3136289" y="12068"/>
                      <a:pt x="3360346" y="0"/>
                    </a:cubicBezTo>
                    <a:cubicBezTo>
                      <a:pt x="3552343" y="30503"/>
                      <a:pt x="3738167" y="8059"/>
                      <a:pt x="4031054" y="0"/>
                    </a:cubicBezTo>
                    <a:cubicBezTo>
                      <a:pt x="4345363" y="-24948"/>
                      <a:pt x="4293520" y="-28935"/>
                      <a:pt x="4420064" y="0"/>
                    </a:cubicBezTo>
                    <a:cubicBezTo>
                      <a:pt x="4567013" y="-76665"/>
                      <a:pt x="4884757" y="-11324"/>
                      <a:pt x="5090771" y="0"/>
                    </a:cubicBezTo>
                    <a:cubicBezTo>
                      <a:pt x="5263330" y="21260"/>
                      <a:pt x="5322447" y="-37526"/>
                      <a:pt x="5494268" y="0"/>
                    </a:cubicBezTo>
                    <a:cubicBezTo>
                      <a:pt x="5648609" y="26514"/>
                      <a:pt x="5731227" y="-9900"/>
                      <a:pt x="5949276" y="0"/>
                    </a:cubicBezTo>
                    <a:cubicBezTo>
                      <a:pt x="6187433" y="15139"/>
                      <a:pt x="6287250" y="10571"/>
                      <a:pt x="6619984" y="0"/>
                    </a:cubicBezTo>
                    <a:cubicBezTo>
                      <a:pt x="6944169" y="15035"/>
                      <a:pt x="7077911" y="7642"/>
                      <a:pt x="7384590" y="0"/>
                    </a:cubicBezTo>
                    <a:cubicBezTo>
                      <a:pt x="7589302" y="814"/>
                      <a:pt x="7799543" y="-10687"/>
                      <a:pt x="7961398" y="0"/>
                    </a:cubicBezTo>
                    <a:cubicBezTo>
                      <a:pt x="8092063" y="-67599"/>
                      <a:pt x="8528392" y="44541"/>
                      <a:pt x="8726005" y="0"/>
                    </a:cubicBezTo>
                    <a:cubicBezTo>
                      <a:pt x="8943356" y="-20452"/>
                      <a:pt x="8970256" y="-9977"/>
                      <a:pt x="9115015" y="0"/>
                    </a:cubicBezTo>
                    <a:cubicBezTo>
                      <a:pt x="9276415" y="38943"/>
                      <a:pt x="9670410" y="-60128"/>
                      <a:pt x="9960106" y="0"/>
                    </a:cubicBezTo>
                    <a:cubicBezTo>
                      <a:pt x="10284897" y="-68550"/>
                      <a:pt x="10502842" y="202063"/>
                      <a:pt x="10530310" y="423656"/>
                    </a:cubicBezTo>
                    <a:cubicBezTo>
                      <a:pt x="10528712" y="646276"/>
                      <a:pt x="10515840" y="677467"/>
                      <a:pt x="10530310" y="881192"/>
                    </a:cubicBezTo>
                    <a:cubicBezTo>
                      <a:pt x="10552716" y="1089533"/>
                      <a:pt x="10517211" y="1112036"/>
                      <a:pt x="10530310" y="1321782"/>
                    </a:cubicBezTo>
                    <a:cubicBezTo>
                      <a:pt x="10515655" y="1515360"/>
                      <a:pt x="10576770" y="1624704"/>
                      <a:pt x="10530310" y="1711535"/>
                    </a:cubicBezTo>
                    <a:cubicBezTo>
                      <a:pt x="10465612" y="1807319"/>
                      <a:pt x="10522325" y="2012165"/>
                      <a:pt x="10530310" y="2118234"/>
                    </a:cubicBezTo>
                    <a:cubicBezTo>
                      <a:pt x="10485219" y="2299733"/>
                      <a:pt x="10190206" y="2591985"/>
                      <a:pt x="9960106" y="2541893"/>
                    </a:cubicBezTo>
                    <a:cubicBezTo>
                      <a:pt x="9783875" y="2564869"/>
                      <a:pt x="9658230" y="2513697"/>
                      <a:pt x="9383298" y="2541893"/>
                    </a:cubicBezTo>
                    <a:cubicBezTo>
                      <a:pt x="9091247" y="2533380"/>
                      <a:pt x="8994703" y="2570768"/>
                      <a:pt x="8618691" y="2541893"/>
                    </a:cubicBezTo>
                    <a:cubicBezTo>
                      <a:pt x="8254807" y="2506275"/>
                      <a:pt x="8236614" y="2537811"/>
                      <a:pt x="7947984" y="2541893"/>
                    </a:cubicBezTo>
                    <a:cubicBezTo>
                      <a:pt x="7675838" y="2529431"/>
                      <a:pt x="7617034" y="2571992"/>
                      <a:pt x="7465075" y="2541893"/>
                    </a:cubicBezTo>
                    <a:cubicBezTo>
                      <a:pt x="7335072" y="2541337"/>
                      <a:pt x="7079455" y="2542444"/>
                      <a:pt x="6794368" y="2541893"/>
                    </a:cubicBezTo>
                    <a:cubicBezTo>
                      <a:pt x="6540026" y="2529869"/>
                      <a:pt x="6493008" y="2551261"/>
                      <a:pt x="6405357" y="2541893"/>
                    </a:cubicBezTo>
                    <a:cubicBezTo>
                      <a:pt x="6362929" y="2520027"/>
                      <a:pt x="5850347" y="2536418"/>
                      <a:pt x="5640751" y="2541893"/>
                    </a:cubicBezTo>
                    <a:cubicBezTo>
                      <a:pt x="5464935" y="2537898"/>
                      <a:pt x="5316944" y="2543341"/>
                      <a:pt x="5063943" y="2541893"/>
                    </a:cubicBezTo>
                    <a:cubicBezTo>
                      <a:pt x="4838042" y="2496160"/>
                      <a:pt x="4624231" y="2572551"/>
                      <a:pt x="4205437" y="2541893"/>
                    </a:cubicBezTo>
                    <a:cubicBezTo>
                      <a:pt x="3895518" y="2556349"/>
                      <a:pt x="3786145" y="2572738"/>
                      <a:pt x="3534730" y="2541893"/>
                    </a:cubicBezTo>
                    <a:cubicBezTo>
                      <a:pt x="3233296" y="2561856"/>
                      <a:pt x="3066679" y="2553823"/>
                      <a:pt x="2770124" y="2541893"/>
                    </a:cubicBezTo>
                    <a:cubicBezTo>
                      <a:pt x="2455178" y="2531991"/>
                      <a:pt x="2514958" y="2534690"/>
                      <a:pt x="2287215" y="2541893"/>
                    </a:cubicBezTo>
                    <a:cubicBezTo>
                      <a:pt x="2158830" y="2563525"/>
                      <a:pt x="1999762" y="2537908"/>
                      <a:pt x="1912558" y="2541893"/>
                    </a:cubicBezTo>
                    <a:cubicBezTo>
                      <a:pt x="1823450" y="2549408"/>
                      <a:pt x="1680823" y="2525698"/>
                      <a:pt x="1522608" y="2541893"/>
                    </a:cubicBezTo>
                    <a:cubicBezTo>
                      <a:pt x="1320353" y="2539982"/>
                      <a:pt x="921397" y="2576359"/>
                      <a:pt x="570204" y="2541893"/>
                    </a:cubicBezTo>
                    <a:cubicBezTo>
                      <a:pt x="133777" y="2549776"/>
                      <a:pt x="116068" y="2383677"/>
                      <a:pt x="0" y="2118234"/>
                    </a:cubicBezTo>
                    <a:cubicBezTo>
                      <a:pt x="-12602" y="1949899"/>
                      <a:pt x="3758" y="1807839"/>
                      <a:pt x="0" y="1728481"/>
                    </a:cubicBezTo>
                    <a:cubicBezTo>
                      <a:pt x="26580" y="1671725"/>
                      <a:pt x="20791" y="1480072"/>
                      <a:pt x="0" y="1304837"/>
                    </a:cubicBezTo>
                    <a:cubicBezTo>
                      <a:pt x="47044" y="1138289"/>
                      <a:pt x="-15092" y="1060123"/>
                      <a:pt x="0" y="847300"/>
                    </a:cubicBezTo>
                    <a:cubicBezTo>
                      <a:pt x="6049" y="619028"/>
                      <a:pt x="18731" y="526093"/>
                      <a:pt x="0" y="423656"/>
                    </a:cubicBezTo>
                    <a:close/>
                  </a:path>
                  <a:path w="10530310" h="2541893" fill="none" stroke="0" extrusionOk="0">
                    <a:moveTo>
                      <a:pt x="0" y="423656"/>
                    </a:moveTo>
                    <a:cubicBezTo>
                      <a:pt x="20489" y="197703"/>
                      <a:pt x="233000" y="-107218"/>
                      <a:pt x="570204" y="0"/>
                    </a:cubicBezTo>
                    <a:cubicBezTo>
                      <a:pt x="825772" y="809"/>
                      <a:pt x="1073515" y="-81451"/>
                      <a:pt x="1428709" y="0"/>
                    </a:cubicBezTo>
                    <a:cubicBezTo>
                      <a:pt x="1723155" y="37651"/>
                      <a:pt x="1957150" y="-20811"/>
                      <a:pt x="2099417" y="0"/>
                    </a:cubicBezTo>
                    <a:cubicBezTo>
                      <a:pt x="2263456" y="31312"/>
                      <a:pt x="2362060" y="7983"/>
                      <a:pt x="2488427" y="0"/>
                    </a:cubicBezTo>
                    <a:cubicBezTo>
                      <a:pt x="2626481" y="-14663"/>
                      <a:pt x="2669421" y="27664"/>
                      <a:pt x="2877437" y="0"/>
                    </a:cubicBezTo>
                    <a:cubicBezTo>
                      <a:pt x="3042734" y="12867"/>
                      <a:pt x="3140151" y="4677"/>
                      <a:pt x="3360346" y="0"/>
                    </a:cubicBezTo>
                    <a:cubicBezTo>
                      <a:pt x="3527528" y="-29211"/>
                      <a:pt x="3692781" y="-18968"/>
                      <a:pt x="4031054" y="0"/>
                    </a:cubicBezTo>
                    <a:cubicBezTo>
                      <a:pt x="4336546" y="-24370"/>
                      <a:pt x="4294666" y="-11530"/>
                      <a:pt x="4420064" y="0"/>
                    </a:cubicBezTo>
                    <a:cubicBezTo>
                      <a:pt x="4604487" y="-21029"/>
                      <a:pt x="4909914" y="-871"/>
                      <a:pt x="5090771" y="0"/>
                    </a:cubicBezTo>
                    <a:cubicBezTo>
                      <a:pt x="5195460" y="-74583"/>
                      <a:pt x="5665270" y="-32610"/>
                      <a:pt x="5949276" y="0"/>
                    </a:cubicBezTo>
                    <a:cubicBezTo>
                      <a:pt x="6179081" y="13470"/>
                      <a:pt x="6265356" y="11837"/>
                      <a:pt x="6619984" y="0"/>
                    </a:cubicBezTo>
                    <a:cubicBezTo>
                      <a:pt x="6859573" y="-38748"/>
                      <a:pt x="7123795" y="-51850"/>
                      <a:pt x="7384590" y="0"/>
                    </a:cubicBezTo>
                    <a:cubicBezTo>
                      <a:pt x="7621874" y="5974"/>
                      <a:pt x="7810974" y="-19575"/>
                      <a:pt x="7961398" y="0"/>
                    </a:cubicBezTo>
                    <a:cubicBezTo>
                      <a:pt x="8062811" y="-70553"/>
                      <a:pt x="8465920" y="79957"/>
                      <a:pt x="8726005" y="0"/>
                    </a:cubicBezTo>
                    <a:cubicBezTo>
                      <a:pt x="8947649" y="-17413"/>
                      <a:pt x="8973735" y="-9027"/>
                      <a:pt x="9115015" y="0"/>
                    </a:cubicBezTo>
                    <a:cubicBezTo>
                      <a:pt x="9276205" y="-75915"/>
                      <a:pt x="9727962" y="-39559"/>
                      <a:pt x="9960106" y="0"/>
                    </a:cubicBezTo>
                    <a:cubicBezTo>
                      <a:pt x="10271293" y="-14931"/>
                      <a:pt x="10496575" y="97662"/>
                      <a:pt x="10530310" y="423656"/>
                    </a:cubicBezTo>
                    <a:cubicBezTo>
                      <a:pt x="10530448" y="650522"/>
                      <a:pt x="10506281" y="676250"/>
                      <a:pt x="10530310" y="881192"/>
                    </a:cubicBezTo>
                    <a:cubicBezTo>
                      <a:pt x="10545561" y="1090190"/>
                      <a:pt x="10519509" y="1119769"/>
                      <a:pt x="10530310" y="1321782"/>
                    </a:cubicBezTo>
                    <a:cubicBezTo>
                      <a:pt x="10555862" y="1532204"/>
                      <a:pt x="10538480" y="1620126"/>
                      <a:pt x="10530310" y="1711535"/>
                    </a:cubicBezTo>
                    <a:cubicBezTo>
                      <a:pt x="10499688" y="1782254"/>
                      <a:pt x="10536299" y="2013497"/>
                      <a:pt x="10530310" y="2118234"/>
                    </a:cubicBezTo>
                    <a:cubicBezTo>
                      <a:pt x="10545764" y="2297636"/>
                      <a:pt x="10171410" y="2543519"/>
                      <a:pt x="9960106" y="2541893"/>
                    </a:cubicBezTo>
                    <a:cubicBezTo>
                      <a:pt x="9760431" y="2537821"/>
                      <a:pt x="9657737" y="2544418"/>
                      <a:pt x="9383298" y="2541893"/>
                    </a:cubicBezTo>
                    <a:cubicBezTo>
                      <a:pt x="9133258" y="2539733"/>
                      <a:pt x="9011487" y="2562811"/>
                      <a:pt x="8618691" y="2541893"/>
                    </a:cubicBezTo>
                    <a:cubicBezTo>
                      <a:pt x="8253356" y="2509834"/>
                      <a:pt x="8227666" y="2551266"/>
                      <a:pt x="7947984" y="2541893"/>
                    </a:cubicBezTo>
                    <a:cubicBezTo>
                      <a:pt x="7654995" y="2524843"/>
                      <a:pt x="7603400" y="2571275"/>
                      <a:pt x="7465075" y="2541893"/>
                    </a:cubicBezTo>
                    <a:cubicBezTo>
                      <a:pt x="7240721" y="2460413"/>
                      <a:pt x="6971007" y="2541021"/>
                      <a:pt x="6794368" y="2541893"/>
                    </a:cubicBezTo>
                    <a:cubicBezTo>
                      <a:pt x="6552883" y="2523772"/>
                      <a:pt x="6504143" y="2532028"/>
                      <a:pt x="6405357" y="2541893"/>
                    </a:cubicBezTo>
                    <a:cubicBezTo>
                      <a:pt x="6327468" y="2533298"/>
                      <a:pt x="5757084" y="2530378"/>
                      <a:pt x="5640751" y="2541893"/>
                    </a:cubicBezTo>
                    <a:cubicBezTo>
                      <a:pt x="5440683" y="2520649"/>
                      <a:pt x="5350233" y="2528285"/>
                      <a:pt x="5063943" y="2541893"/>
                    </a:cubicBezTo>
                    <a:cubicBezTo>
                      <a:pt x="4986561" y="2457757"/>
                      <a:pt x="4527222" y="2465036"/>
                      <a:pt x="4205437" y="2541893"/>
                    </a:cubicBezTo>
                    <a:cubicBezTo>
                      <a:pt x="3813484" y="2541791"/>
                      <a:pt x="3847505" y="2542638"/>
                      <a:pt x="3534730" y="2541893"/>
                    </a:cubicBezTo>
                    <a:cubicBezTo>
                      <a:pt x="3215355" y="2542468"/>
                      <a:pt x="3071667" y="2517373"/>
                      <a:pt x="2770124" y="2541893"/>
                    </a:cubicBezTo>
                    <a:cubicBezTo>
                      <a:pt x="2444804" y="2544039"/>
                      <a:pt x="2507059" y="2548456"/>
                      <a:pt x="2287215" y="2541893"/>
                    </a:cubicBezTo>
                    <a:cubicBezTo>
                      <a:pt x="2067499" y="2586068"/>
                      <a:pt x="1734354" y="2677973"/>
                      <a:pt x="1522608" y="2541893"/>
                    </a:cubicBezTo>
                    <a:cubicBezTo>
                      <a:pt x="1250451" y="2521425"/>
                      <a:pt x="858590" y="2551653"/>
                      <a:pt x="570204" y="2541893"/>
                    </a:cubicBezTo>
                    <a:cubicBezTo>
                      <a:pt x="201587" y="2587629"/>
                      <a:pt x="34077" y="2345559"/>
                      <a:pt x="0" y="2118234"/>
                    </a:cubicBezTo>
                    <a:cubicBezTo>
                      <a:pt x="-6084" y="1975393"/>
                      <a:pt x="5353" y="1835843"/>
                      <a:pt x="0" y="1728481"/>
                    </a:cubicBezTo>
                    <a:cubicBezTo>
                      <a:pt x="15607" y="1570096"/>
                      <a:pt x="15957" y="1448529"/>
                      <a:pt x="0" y="1304837"/>
                    </a:cubicBezTo>
                    <a:cubicBezTo>
                      <a:pt x="5014" y="1139190"/>
                      <a:pt x="-36577" y="1076726"/>
                      <a:pt x="0" y="847300"/>
                    </a:cubicBezTo>
                    <a:cubicBezTo>
                      <a:pt x="16318" y="638601"/>
                      <a:pt x="-4205" y="525419"/>
                      <a:pt x="0" y="423656"/>
                    </a:cubicBezTo>
                    <a:close/>
                  </a:path>
                  <a:path w="10530310" h="2541893" fill="none" stroke="0" extrusionOk="0">
                    <a:moveTo>
                      <a:pt x="0" y="423656"/>
                    </a:moveTo>
                    <a:cubicBezTo>
                      <a:pt x="31599" y="211122"/>
                      <a:pt x="285227" y="-77006"/>
                      <a:pt x="570204" y="0"/>
                    </a:cubicBezTo>
                    <a:cubicBezTo>
                      <a:pt x="903946" y="-11781"/>
                      <a:pt x="1098794" y="-17544"/>
                      <a:pt x="1428709" y="0"/>
                    </a:cubicBezTo>
                    <a:cubicBezTo>
                      <a:pt x="1751383" y="41148"/>
                      <a:pt x="1998429" y="-34481"/>
                      <a:pt x="2099417" y="0"/>
                    </a:cubicBezTo>
                    <a:cubicBezTo>
                      <a:pt x="2269577" y="12610"/>
                      <a:pt x="2363238" y="-17294"/>
                      <a:pt x="2488427" y="0"/>
                    </a:cubicBezTo>
                    <a:cubicBezTo>
                      <a:pt x="2630763" y="-8359"/>
                      <a:pt x="2684343" y="21089"/>
                      <a:pt x="2877437" y="0"/>
                    </a:cubicBezTo>
                    <a:cubicBezTo>
                      <a:pt x="3059477" y="26319"/>
                      <a:pt x="3134849" y="6290"/>
                      <a:pt x="3360346" y="0"/>
                    </a:cubicBezTo>
                    <a:cubicBezTo>
                      <a:pt x="3535631" y="-16745"/>
                      <a:pt x="3726486" y="-32095"/>
                      <a:pt x="4031054" y="0"/>
                    </a:cubicBezTo>
                    <a:cubicBezTo>
                      <a:pt x="4340417" y="-25181"/>
                      <a:pt x="4283521" y="-23180"/>
                      <a:pt x="4420064" y="0"/>
                    </a:cubicBezTo>
                    <a:cubicBezTo>
                      <a:pt x="4570328" y="7992"/>
                      <a:pt x="4920115" y="10870"/>
                      <a:pt x="5090771" y="0"/>
                    </a:cubicBezTo>
                    <a:cubicBezTo>
                      <a:pt x="5182592" y="-82682"/>
                      <a:pt x="5643767" y="-4907"/>
                      <a:pt x="5949276" y="0"/>
                    </a:cubicBezTo>
                    <a:cubicBezTo>
                      <a:pt x="6178301" y="5287"/>
                      <a:pt x="6283993" y="19091"/>
                      <a:pt x="6619984" y="0"/>
                    </a:cubicBezTo>
                    <a:cubicBezTo>
                      <a:pt x="6913943" y="-38961"/>
                      <a:pt x="7132099" y="-85637"/>
                      <a:pt x="7384590" y="0"/>
                    </a:cubicBezTo>
                    <a:cubicBezTo>
                      <a:pt x="7606497" y="-5495"/>
                      <a:pt x="7807284" y="-26503"/>
                      <a:pt x="7961398" y="0"/>
                    </a:cubicBezTo>
                    <a:cubicBezTo>
                      <a:pt x="8053692" y="-12371"/>
                      <a:pt x="8505362" y="9480"/>
                      <a:pt x="8726005" y="0"/>
                    </a:cubicBezTo>
                    <a:cubicBezTo>
                      <a:pt x="8945848" y="-24408"/>
                      <a:pt x="8968469" y="-8957"/>
                      <a:pt x="9115015" y="0"/>
                    </a:cubicBezTo>
                    <a:cubicBezTo>
                      <a:pt x="9278844" y="-7831"/>
                      <a:pt x="9736584" y="-16512"/>
                      <a:pt x="9960106" y="0"/>
                    </a:cubicBezTo>
                    <a:cubicBezTo>
                      <a:pt x="10292711" y="-77103"/>
                      <a:pt x="10511541" y="165791"/>
                      <a:pt x="10530310" y="423656"/>
                    </a:cubicBezTo>
                    <a:cubicBezTo>
                      <a:pt x="10527185" y="648044"/>
                      <a:pt x="10511775" y="680024"/>
                      <a:pt x="10530310" y="881192"/>
                    </a:cubicBezTo>
                    <a:cubicBezTo>
                      <a:pt x="10537169" y="1082837"/>
                      <a:pt x="10513879" y="1121896"/>
                      <a:pt x="10530310" y="1321782"/>
                    </a:cubicBezTo>
                    <a:cubicBezTo>
                      <a:pt x="10561561" y="1541226"/>
                      <a:pt x="10530443" y="1631107"/>
                      <a:pt x="10530310" y="1711535"/>
                    </a:cubicBezTo>
                    <a:cubicBezTo>
                      <a:pt x="10451777" y="1778156"/>
                      <a:pt x="10508700" y="2001598"/>
                      <a:pt x="10530310" y="2118234"/>
                    </a:cubicBezTo>
                    <a:cubicBezTo>
                      <a:pt x="10596093" y="2213817"/>
                      <a:pt x="10181640" y="2568400"/>
                      <a:pt x="9960106" y="2541893"/>
                    </a:cubicBezTo>
                    <a:cubicBezTo>
                      <a:pt x="9770335" y="2531631"/>
                      <a:pt x="9689321" y="2558820"/>
                      <a:pt x="9383298" y="2541893"/>
                    </a:cubicBezTo>
                    <a:cubicBezTo>
                      <a:pt x="9144120" y="2531970"/>
                      <a:pt x="9023687" y="2605466"/>
                      <a:pt x="8618691" y="2541893"/>
                    </a:cubicBezTo>
                    <a:cubicBezTo>
                      <a:pt x="8262407" y="2510047"/>
                      <a:pt x="8231962" y="2555968"/>
                      <a:pt x="7947984" y="2541893"/>
                    </a:cubicBezTo>
                    <a:cubicBezTo>
                      <a:pt x="7652269" y="2517125"/>
                      <a:pt x="7608734" y="2559878"/>
                      <a:pt x="7465075" y="2541893"/>
                    </a:cubicBezTo>
                    <a:cubicBezTo>
                      <a:pt x="7295236" y="2531051"/>
                      <a:pt x="6962667" y="2536683"/>
                      <a:pt x="6794368" y="2541893"/>
                    </a:cubicBezTo>
                    <a:cubicBezTo>
                      <a:pt x="6558792" y="2535082"/>
                      <a:pt x="6510648" y="2543505"/>
                      <a:pt x="6405357" y="2541893"/>
                    </a:cubicBezTo>
                    <a:cubicBezTo>
                      <a:pt x="6325923" y="2534247"/>
                      <a:pt x="5773350" y="2528269"/>
                      <a:pt x="5640751" y="2541893"/>
                    </a:cubicBezTo>
                    <a:cubicBezTo>
                      <a:pt x="5404223" y="2557930"/>
                      <a:pt x="5279503" y="2562155"/>
                      <a:pt x="5063943" y="2541893"/>
                    </a:cubicBezTo>
                    <a:cubicBezTo>
                      <a:pt x="4841428" y="2500387"/>
                      <a:pt x="4603337" y="2520424"/>
                      <a:pt x="4205437" y="2541893"/>
                    </a:cubicBezTo>
                    <a:cubicBezTo>
                      <a:pt x="3804525" y="2546968"/>
                      <a:pt x="3861179" y="2542696"/>
                      <a:pt x="3534730" y="2541893"/>
                    </a:cubicBezTo>
                    <a:cubicBezTo>
                      <a:pt x="3150530" y="2521613"/>
                      <a:pt x="3055470" y="2555058"/>
                      <a:pt x="2770124" y="2541893"/>
                    </a:cubicBezTo>
                    <a:cubicBezTo>
                      <a:pt x="2442289" y="2545008"/>
                      <a:pt x="2498458" y="2538093"/>
                      <a:pt x="2287215" y="2541893"/>
                    </a:cubicBezTo>
                    <a:cubicBezTo>
                      <a:pt x="1984606" y="2587460"/>
                      <a:pt x="1795193" y="2575921"/>
                      <a:pt x="1522608" y="2541893"/>
                    </a:cubicBezTo>
                    <a:cubicBezTo>
                      <a:pt x="1283792" y="2554856"/>
                      <a:pt x="870469" y="2535188"/>
                      <a:pt x="570204" y="2541893"/>
                    </a:cubicBezTo>
                    <a:cubicBezTo>
                      <a:pt x="187952" y="2534612"/>
                      <a:pt x="76676" y="2388649"/>
                      <a:pt x="0" y="2118234"/>
                    </a:cubicBezTo>
                    <a:cubicBezTo>
                      <a:pt x="21629" y="1933222"/>
                      <a:pt x="14576" y="1826880"/>
                      <a:pt x="0" y="1728481"/>
                    </a:cubicBezTo>
                    <a:cubicBezTo>
                      <a:pt x="42281" y="1616919"/>
                      <a:pt x="-20054" y="1418082"/>
                      <a:pt x="0" y="1304837"/>
                    </a:cubicBezTo>
                    <a:cubicBezTo>
                      <a:pt x="6238" y="1156351"/>
                      <a:pt x="-18657" y="1074449"/>
                      <a:pt x="0" y="847300"/>
                    </a:cubicBezTo>
                    <a:cubicBezTo>
                      <a:pt x="8482" y="625011"/>
                      <a:pt x="-5157" y="542543"/>
                      <a:pt x="0" y="423656"/>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1116</Words>
  <Application>Microsoft Office PowerPoint</Application>
  <PresentationFormat>Widescreen</PresentationFormat>
  <Paragraphs>60</Paragraphs>
  <Slides>31</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等线</vt:lpstr>
      <vt:lpstr>等线 Light</vt:lpstr>
      <vt:lpstr>#9Slide07 IcielLa Chic Pro Shad</vt:lpstr>
      <vt:lpstr>Arial</vt:lpstr>
      <vt:lpstr>Calibri</vt:lpstr>
      <vt:lpstr>Cambria</vt:lpstr>
      <vt:lpstr>DFPOP1-W9</vt:lpstr>
      <vt:lpstr>iCiel Pony</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2024-02-02T15:05:46Z</dcterms:created>
  <dcterms:modified xsi:type="dcterms:W3CDTF">2025-06-02T08:57:10Z</dcterms:modified>
</cp:coreProperties>
</file>