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notesMasterIdLst>
    <p:notesMasterId r:id="rId36"/>
  </p:notesMasterIdLst>
  <p:sldIdLst>
    <p:sldId id="257" r:id="rId3"/>
    <p:sldId id="448" r:id="rId4"/>
    <p:sldId id="449" r:id="rId5"/>
    <p:sldId id="450" r:id="rId6"/>
    <p:sldId id="451" r:id="rId7"/>
    <p:sldId id="256" r:id="rId8"/>
    <p:sldId id="261" r:id="rId9"/>
    <p:sldId id="327" r:id="rId10"/>
    <p:sldId id="453" r:id="rId11"/>
    <p:sldId id="265" r:id="rId12"/>
    <p:sldId id="459" r:id="rId13"/>
    <p:sldId id="461" r:id="rId14"/>
    <p:sldId id="460" r:id="rId15"/>
    <p:sldId id="462" r:id="rId16"/>
    <p:sldId id="463" r:id="rId17"/>
    <p:sldId id="464" r:id="rId18"/>
    <p:sldId id="465" r:id="rId19"/>
    <p:sldId id="466" r:id="rId20"/>
    <p:sldId id="467" r:id="rId21"/>
    <p:sldId id="468" r:id="rId22"/>
    <p:sldId id="469" r:id="rId23"/>
    <p:sldId id="470" r:id="rId24"/>
    <p:sldId id="471" r:id="rId25"/>
    <p:sldId id="264" r:id="rId26"/>
    <p:sldId id="472" r:id="rId27"/>
    <p:sldId id="260" r:id="rId28"/>
    <p:sldId id="386" r:id="rId29"/>
    <p:sldId id="376" r:id="rId30"/>
    <p:sldId id="377" r:id="rId31"/>
    <p:sldId id="9497" r:id="rId32"/>
    <p:sldId id="9498" r:id="rId33"/>
    <p:sldId id="458" r:id="rId34"/>
    <p:sldId id="457" r:id="rId3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A9"/>
    <a:srgbClr val="59B3E7"/>
    <a:srgbClr val="276F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322" autoAdjust="0"/>
  </p:normalViewPr>
  <p:slideViewPr>
    <p:cSldViewPr snapToGrid="0">
      <p:cViewPr>
        <p:scale>
          <a:sx n="109" d="100"/>
          <a:sy n="109" d="100"/>
        </p:scale>
        <p:origin x="-62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A7967A-9288-41F2-B85D-D5C6655C095C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0B707-B4FD-454E-89A0-7DFCDB9FD5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6383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dirty="0"/>
              <a:t>GV BẤM VÀO ĐÁP ÁN ĐÚNG </a:t>
            </a:r>
            <a:r>
              <a:rPr lang="vi-VN" b="1" dirty="0">
                <a:sym typeface="Wingdings" panose="05000000000000000000" pitchFamily="2" charset="2"/>
              </a:rPr>
              <a:t> ĐÚNG</a:t>
            </a:r>
          </a:p>
          <a:p>
            <a:r>
              <a:rPr lang="vi-VN" b="1" dirty="0">
                <a:sym typeface="Wingdings" panose="05000000000000000000" pitchFamily="2" charset="2"/>
              </a:rPr>
              <a:t>GV BẤM VÀO ĐÁP ÁN SAI  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D6D90-2F3F-4ECF-BC71-24CF6DC66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22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dirty="0"/>
              <a:t>GV BẤM VÀO ĐÁP ÁN ĐÚNG </a:t>
            </a:r>
            <a:r>
              <a:rPr lang="vi-VN" b="1" dirty="0">
                <a:sym typeface="Wingdings" panose="05000000000000000000" pitchFamily="2" charset="2"/>
              </a:rPr>
              <a:t> ĐÚNG</a:t>
            </a:r>
          </a:p>
          <a:p>
            <a:r>
              <a:rPr lang="vi-VN" b="1" dirty="0">
                <a:sym typeface="Wingdings" panose="05000000000000000000" pitchFamily="2" charset="2"/>
              </a:rPr>
              <a:t>GV BẤM VÀO ĐÁP ÁN SAI  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D6D90-2F3F-4ECF-BC71-24CF6DC66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564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dirty="0"/>
              <a:t>GV BẤM VÀO ĐÁP ÁN ĐÚNG </a:t>
            </a:r>
            <a:r>
              <a:rPr lang="vi-VN" b="1" dirty="0">
                <a:sym typeface="Wingdings" panose="05000000000000000000" pitchFamily="2" charset="2"/>
              </a:rPr>
              <a:t> ĐÚNG</a:t>
            </a:r>
          </a:p>
          <a:p>
            <a:r>
              <a:rPr lang="vi-VN" b="1" dirty="0">
                <a:sym typeface="Wingdings" panose="05000000000000000000" pitchFamily="2" charset="2"/>
              </a:rPr>
              <a:t>GV BẤM VÀO ĐÁP ÁN SAI  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D6D90-2F3F-4ECF-BC71-24CF6DC66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109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dirty="0"/>
              <a:t>GV BẤM VÀO ĐÁP ÁN ĐÚNG </a:t>
            </a:r>
            <a:r>
              <a:rPr lang="vi-VN" b="1" dirty="0">
                <a:sym typeface="Wingdings" panose="05000000000000000000" pitchFamily="2" charset="2"/>
              </a:rPr>
              <a:t> ĐÚNG</a:t>
            </a:r>
          </a:p>
          <a:p>
            <a:r>
              <a:rPr lang="vi-VN" b="1" dirty="0">
                <a:sym typeface="Wingdings" panose="05000000000000000000" pitchFamily="2" charset="2"/>
              </a:rPr>
              <a:t>GV BẤM VÀO ĐÁP ÁN SAI  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D6D90-2F3F-4ECF-BC71-24CF6DC66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324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dirty="0"/>
              <a:t>GV BẤM VÀO ĐÁP ÁN ĐÚNG </a:t>
            </a:r>
            <a:r>
              <a:rPr lang="vi-VN" b="1" dirty="0">
                <a:sym typeface="Wingdings" panose="05000000000000000000" pitchFamily="2" charset="2"/>
              </a:rPr>
              <a:t> ĐÚNG</a:t>
            </a:r>
          </a:p>
          <a:p>
            <a:r>
              <a:rPr lang="vi-VN" b="1" dirty="0">
                <a:sym typeface="Wingdings" panose="05000000000000000000" pitchFamily="2" charset="2"/>
              </a:rPr>
              <a:t>GV BẤM VÀO ĐÁP ÁN SAI  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D6D90-2F3F-4ECF-BC71-24CF6DC66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348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4F758D-7818-F4D0-2584-B09307A78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AA0D404-D226-B0B2-F74F-1C3F8FF66F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DDC2D0-3287-8018-2A41-BAF6A4E0DC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36CEA42-C5F3-76B0-FF25-2809DFC83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19CB3A-D78A-552C-5029-9471279D5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xmlns="" id="{70603012-7A15-8B37-A3E5-44B98EF70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225295" y="-1335024"/>
            <a:ext cx="13417296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353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4EC76B-F665-38DB-D332-88640385A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3FE40FF-EBBB-1D13-B904-314FDF99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55FF29-E529-0636-0DAB-1574DB346B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40BA3C-146F-1426-7C83-8B18281A7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382BDC-9455-9EF2-5646-143DEBB2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7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D1852E0-7F0C-D2AC-DBA7-E2913482E2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1814F11-3BE8-D8A2-DD87-F127B5BB6B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6CA9F5-916E-6850-52EE-42FD8A33C7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EA9505-4925-F332-2783-679AE404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366D26-367B-93D0-28B5-6C0EBA42D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054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26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791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29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60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09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36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66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81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691393-E549-1F1A-E701-ECF72759E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3DFC0C-D745-366A-282D-41BBED026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E0C1B-89AE-DF8D-87F6-08A3F5522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1A2FC4-A60C-93C4-DEBA-4B5C0B4ED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1D5666-D56E-E21A-3CA8-3A29E8C23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xmlns="" id="{A26654AC-E3D5-D590-243F-8142F6A8E4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092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56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58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126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78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825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12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36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FD3DAC-CAFA-0A9D-8008-9151B831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FA1451-BD1A-6290-1403-578760BA5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945BDE-91A8-CB54-3986-8CAF7E342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D77EAA-42CD-B4DD-8464-38B41F4D3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833077-4E7B-EB05-02BC-4A09C98DE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DD1F555B-5765-61C0-C770-95B1A9E242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6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7AE93A-F9DE-995C-DFB3-8A262DE32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2B0265-4BF5-617D-2BAB-1D0646610B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CCC964E-6CAB-203D-874C-FDC1716B3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F943AAC-B59E-98FA-6891-0DF035809A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37FCC48-FABB-6D83-92DA-66CA855D6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E47768-C75A-768C-E043-506BE8CC3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21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5DD1DD-7C9D-F6FF-BF75-536FF9668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A243036-8D0C-7343-A1DE-5530EC9B7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F31CDA8-49F5-ACD8-6173-60196ED5E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D780FF0-38FF-53E9-5484-174C7ED1C1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76700CF-8259-975C-AC9A-0E894C187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792534F-31AD-4A83-1128-ABEAC1457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D81FD8F-2957-A5A0-BC92-0494FD54B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2B5879C-AF3B-ED0B-57E1-5C67F769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57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57DFF6-1BC8-6029-590F-D2616F587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7EA8239-8C62-1BAC-8DC7-3AEDABACED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426FE6E-CE13-9621-2638-D3B0ADD50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D96AB27-B9C2-39D0-5772-CE35A290D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4FFF8A25-754F-204D-AA7A-D0C2DF37F0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81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698DEE8-0005-DB01-F603-C6409B3EA6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01F72FC-E772-6D3B-7559-8875BFAA5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E38A5A8-E45A-4C5D-0194-BBEAD0D07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8D853C6-5055-CAD2-C505-07FCB56D4E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81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8FD4D2-AC6D-5FF7-A5CE-29DD96313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9C4B4A-6B86-66CF-DB9C-D1681352E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0F90AC-4962-BB6E-3260-A86AC1A32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2A1F7A-8D32-425A-6835-9703CE36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A2980E-A153-AD5D-E865-7626675BA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6A0324-5F77-A83F-3DE9-578E1BFF3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55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ABB1B4-EB84-4F44-CC95-21287E146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6567BAA-F060-0F99-950E-FE4CC9337C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87AF98C-EC49-F961-190D-01FC7E7AA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019C63B-B7C0-37CE-90AA-8C1A94F7EA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B20083-F6FE-4459-591B-70842E8E1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6BE8416-D486-57E7-F7F0-67CC8EEB4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02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325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E395BD19-6C8B-AB3D-19A2-634CBC42218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66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3.wdp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5.wdp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image" Target="../media/image9.jpeg"/><Relationship Id="rId15" Type="http://schemas.openxmlformats.org/officeDocument/2006/relationships/image" Target="../media/image13.png"/><Relationship Id="rId10" Type="http://schemas.microsoft.com/office/2007/relationships/hdphoto" Target="../media/hdphoto2.wdp"/><Relationship Id="rId19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openxmlformats.org/officeDocument/2006/relationships/image" Target="../media/image20.png"/><Relationship Id="rId2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0.png"/><Relationship Id="rId18" Type="http://schemas.openxmlformats.org/officeDocument/2006/relationships/image" Target="../media/image50.svg"/><Relationship Id="rId3" Type="http://schemas.microsoft.com/office/2007/relationships/media" Target="../media/media5.mp3"/><Relationship Id="rId7" Type="http://schemas.openxmlformats.org/officeDocument/2006/relationships/image" Target="../media/image37.png"/><Relationship Id="rId12" Type="http://schemas.openxmlformats.org/officeDocument/2006/relationships/image" Target="../media/image45.svg"/><Relationship Id="rId17" Type="http://schemas.openxmlformats.org/officeDocument/2006/relationships/image" Target="../media/image42.png"/><Relationship Id="rId2" Type="http://schemas.openxmlformats.org/officeDocument/2006/relationships/audio" Target="../media/media4.mp3"/><Relationship Id="rId16" Type="http://schemas.openxmlformats.org/officeDocument/2006/relationships/image" Target="../media/image48.svg"/><Relationship Id="rId1" Type="http://schemas.microsoft.com/office/2007/relationships/media" Target="../media/media4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1.png"/><Relationship Id="rId10" Type="http://schemas.openxmlformats.org/officeDocument/2006/relationships/image" Target="../media/image43.svg"/><Relationship Id="rId4" Type="http://schemas.openxmlformats.org/officeDocument/2006/relationships/audio" Target="../media/media5.mp3"/><Relationship Id="rId9" Type="http://schemas.openxmlformats.org/officeDocument/2006/relationships/image" Target="../media/image38.png"/><Relationship Id="rId14" Type="http://schemas.microsoft.com/office/2007/relationships/hdphoto" Target="../media/hdphoto8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0.png"/><Relationship Id="rId18" Type="http://schemas.openxmlformats.org/officeDocument/2006/relationships/image" Target="../media/image50.svg"/><Relationship Id="rId3" Type="http://schemas.microsoft.com/office/2007/relationships/media" Target="../media/media5.mp3"/><Relationship Id="rId7" Type="http://schemas.openxmlformats.org/officeDocument/2006/relationships/image" Target="../media/image37.png"/><Relationship Id="rId12" Type="http://schemas.openxmlformats.org/officeDocument/2006/relationships/image" Target="../media/image45.svg"/><Relationship Id="rId17" Type="http://schemas.openxmlformats.org/officeDocument/2006/relationships/image" Target="../media/image46.png"/><Relationship Id="rId2" Type="http://schemas.openxmlformats.org/officeDocument/2006/relationships/audio" Target="../media/media4.mp3"/><Relationship Id="rId16" Type="http://schemas.openxmlformats.org/officeDocument/2006/relationships/image" Target="../media/image48.svg"/><Relationship Id="rId1" Type="http://schemas.microsoft.com/office/2007/relationships/media" Target="../media/media4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5.png"/><Relationship Id="rId10" Type="http://schemas.openxmlformats.org/officeDocument/2006/relationships/image" Target="../media/image43.svg"/><Relationship Id="rId4" Type="http://schemas.openxmlformats.org/officeDocument/2006/relationships/audio" Target="../media/media5.mp3"/><Relationship Id="rId9" Type="http://schemas.openxmlformats.org/officeDocument/2006/relationships/image" Target="../media/image43.png"/><Relationship Id="rId14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9.png"/><Relationship Id="rId18" Type="http://schemas.microsoft.com/office/2007/relationships/hdphoto" Target="../media/hdphoto8.wdp"/><Relationship Id="rId3" Type="http://schemas.microsoft.com/office/2007/relationships/media" Target="../media/media5.mp3"/><Relationship Id="rId7" Type="http://schemas.openxmlformats.org/officeDocument/2006/relationships/image" Target="../media/image37.png"/><Relationship Id="rId12" Type="http://schemas.openxmlformats.org/officeDocument/2006/relationships/image" Target="../media/image45.svg"/><Relationship Id="rId17" Type="http://schemas.openxmlformats.org/officeDocument/2006/relationships/image" Target="../media/image40.png"/><Relationship Id="rId2" Type="http://schemas.openxmlformats.org/officeDocument/2006/relationships/audio" Target="../media/media4.mp3"/><Relationship Id="rId16" Type="http://schemas.openxmlformats.org/officeDocument/2006/relationships/image" Target="../media/image50.svg"/><Relationship Id="rId1" Type="http://schemas.microsoft.com/office/2007/relationships/media" Target="../media/media4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0.png"/><Relationship Id="rId10" Type="http://schemas.openxmlformats.org/officeDocument/2006/relationships/image" Target="../media/image43.svg"/><Relationship Id="rId4" Type="http://schemas.openxmlformats.org/officeDocument/2006/relationships/audio" Target="../media/media5.mp3"/><Relationship Id="rId9" Type="http://schemas.openxmlformats.org/officeDocument/2006/relationships/image" Target="../media/image47.png"/><Relationship Id="rId14" Type="http://schemas.openxmlformats.org/officeDocument/2006/relationships/image" Target="../media/image4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4.wdp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9.jpe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0.png"/><Relationship Id="rId18" Type="http://schemas.openxmlformats.org/officeDocument/2006/relationships/image" Target="../media/image50.svg"/><Relationship Id="rId3" Type="http://schemas.microsoft.com/office/2007/relationships/media" Target="../media/media5.mp3"/><Relationship Id="rId7" Type="http://schemas.openxmlformats.org/officeDocument/2006/relationships/image" Target="../media/image37.png"/><Relationship Id="rId12" Type="http://schemas.openxmlformats.org/officeDocument/2006/relationships/image" Target="../media/image45.svg"/><Relationship Id="rId17" Type="http://schemas.openxmlformats.org/officeDocument/2006/relationships/image" Target="../media/image42.png"/><Relationship Id="rId2" Type="http://schemas.openxmlformats.org/officeDocument/2006/relationships/audio" Target="../media/media4.mp3"/><Relationship Id="rId16" Type="http://schemas.openxmlformats.org/officeDocument/2006/relationships/image" Target="../media/image48.svg"/><Relationship Id="rId1" Type="http://schemas.microsoft.com/office/2007/relationships/media" Target="../media/media4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1.png"/><Relationship Id="rId10" Type="http://schemas.openxmlformats.org/officeDocument/2006/relationships/image" Target="../media/image43.svg"/><Relationship Id="rId4" Type="http://schemas.openxmlformats.org/officeDocument/2006/relationships/audio" Target="../media/media5.mp3"/><Relationship Id="rId9" Type="http://schemas.openxmlformats.org/officeDocument/2006/relationships/image" Target="../media/image38.png"/><Relationship Id="rId14" Type="http://schemas.microsoft.com/office/2007/relationships/hdphoto" Target="../media/hdphoto8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0.png"/><Relationship Id="rId18" Type="http://schemas.openxmlformats.org/officeDocument/2006/relationships/image" Target="../media/image50.svg"/><Relationship Id="rId3" Type="http://schemas.microsoft.com/office/2007/relationships/media" Target="../media/media5.mp3"/><Relationship Id="rId7" Type="http://schemas.openxmlformats.org/officeDocument/2006/relationships/image" Target="../media/image37.png"/><Relationship Id="rId12" Type="http://schemas.openxmlformats.org/officeDocument/2006/relationships/image" Target="../media/image45.svg"/><Relationship Id="rId17" Type="http://schemas.openxmlformats.org/officeDocument/2006/relationships/image" Target="../media/image46.png"/><Relationship Id="rId2" Type="http://schemas.openxmlformats.org/officeDocument/2006/relationships/audio" Target="../media/media4.mp3"/><Relationship Id="rId16" Type="http://schemas.openxmlformats.org/officeDocument/2006/relationships/image" Target="../media/image48.svg"/><Relationship Id="rId1" Type="http://schemas.microsoft.com/office/2007/relationships/media" Target="../media/media4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5.png"/><Relationship Id="rId10" Type="http://schemas.openxmlformats.org/officeDocument/2006/relationships/image" Target="../media/image43.svg"/><Relationship Id="rId4" Type="http://schemas.openxmlformats.org/officeDocument/2006/relationships/audio" Target="../media/media5.mp3"/><Relationship Id="rId9" Type="http://schemas.openxmlformats.org/officeDocument/2006/relationships/image" Target="../media/image43.png"/><Relationship Id="rId14" Type="http://schemas.microsoft.com/office/2007/relationships/hdphoto" Target="../media/hdphoto8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microsoft.com/office/2007/relationships/hdphoto" Target="../media/hdphoto7.wdp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4.wdp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13.png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9.jpeg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4.wdp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13.png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9.jpeg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xmlns="" id="{1B1C3592-D7DE-DE30-CBCA-FDD6130059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518" y="-497526"/>
            <a:ext cx="12777011" cy="78008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3005DE-8480-DA4D-3D5B-377C4299C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894" y="1554515"/>
            <a:ext cx="8896211" cy="271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938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xmlns="" id="{28A6F2D2-7F4E-EA30-41F9-278A48B198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xmlns="" id="{ABCA4F9E-7AB7-B5DA-17DC-7A66CE391D3E}"/>
              </a:ext>
            </a:extLst>
          </p:cNvPr>
          <p:cNvSpPr/>
          <p:nvPr/>
        </p:nvSpPr>
        <p:spPr>
          <a:xfrm>
            <a:off x="377444" y="411895"/>
            <a:ext cx="11437112" cy="609257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63CD6C3-F82C-4641-8F0B-9C6F4C8C93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8" b="90659" l="9994" r="89974">
                        <a14:foregroundMark x1="45343" y1="9988" x2="51423" y2="10675"/>
                        <a14:foregroundMark x1="45990" y1="90659" x2="45990" y2="88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7478" y="2102186"/>
            <a:ext cx="6174118" cy="493905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90BF0E9-62C1-46A1-AB5E-92162EF17001}"/>
              </a:ext>
            </a:extLst>
          </p:cNvPr>
          <p:cNvGrpSpPr/>
          <p:nvPr/>
        </p:nvGrpSpPr>
        <p:grpSpPr>
          <a:xfrm>
            <a:off x="498764" y="1151906"/>
            <a:ext cx="8118390" cy="5160338"/>
            <a:chOff x="823162" y="1665502"/>
            <a:chExt cx="8194363" cy="1795648"/>
          </a:xfrm>
        </p:grpSpPr>
        <p:grpSp>
          <p:nvGrpSpPr>
            <p:cNvPr id="17" name="组合 8">
              <a:extLst>
                <a:ext uri="{FF2B5EF4-FFF2-40B4-BE49-F238E27FC236}">
                  <a16:creationId xmlns:a16="http://schemas.microsoft.com/office/drawing/2014/main" xmlns="" id="{705B0C2A-D363-491A-BFE4-AB5BD9C9857C}"/>
                </a:ext>
              </a:extLst>
            </p:cNvPr>
            <p:cNvGrpSpPr/>
            <p:nvPr/>
          </p:nvGrpSpPr>
          <p:grpSpPr>
            <a:xfrm>
              <a:off x="823162" y="1665502"/>
              <a:ext cx="8194363" cy="1795648"/>
              <a:chOff x="1419" y="1926"/>
              <a:chExt cx="13002" cy="1286"/>
            </a:xfrm>
          </p:grpSpPr>
          <p:sp>
            <p:nvSpPr>
              <p:cNvPr id="19" name="圆角矩形 7">
                <a:extLst>
                  <a:ext uri="{FF2B5EF4-FFF2-40B4-BE49-F238E27FC236}">
                    <a16:creationId xmlns:a16="http://schemas.microsoft.com/office/drawing/2014/main" xmlns="" id="{E1DA0BC4-6089-4F0E-AEB5-6DBA2B5EB105}"/>
                  </a:ext>
                </a:extLst>
              </p:cNvPr>
              <p:cNvSpPr/>
              <p:nvPr/>
            </p:nvSpPr>
            <p:spPr>
              <a:xfrm>
                <a:off x="1506" y="2015"/>
                <a:ext cx="12915" cy="1197"/>
              </a:xfrm>
              <a:prstGeom prst="roundRect">
                <a:avLst>
                  <a:gd name="adj" fmla="val 21211"/>
                </a:avLst>
              </a:prstGeom>
              <a:noFill/>
              <a:ln w="25400" cmpd="sng">
                <a:solidFill>
                  <a:schemeClr val="accent2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A0CC3F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4800" b="1" i="0" u="none" strike="noStrike" kern="1200" cap="none" spc="-30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字魂189号-星岩乐黑体" panose="00000500000000000000" charset="-122"/>
                    <a:ea typeface="字魂189号-星岩乐黑体" panose="00000500000000000000" charset="-122"/>
                    <a:cs typeface="Open Sans Light" pitchFamily="34" charset="0"/>
                    <a:sym typeface="+mn-lt"/>
                  </a:rPr>
                  <a:t>开头</a:t>
                </a:r>
              </a:p>
            </p:txBody>
          </p:sp>
          <p:sp>
            <p:nvSpPr>
              <p:cNvPr id="20" name="圆角矩形 5">
                <a:extLst>
                  <a:ext uri="{FF2B5EF4-FFF2-40B4-BE49-F238E27FC236}">
                    <a16:creationId xmlns:a16="http://schemas.microsoft.com/office/drawing/2014/main" xmlns="" id="{BD5856D5-58AA-4E2A-8F16-AD82AB791D68}"/>
                  </a:ext>
                </a:extLst>
              </p:cNvPr>
              <p:cNvSpPr/>
              <p:nvPr/>
            </p:nvSpPr>
            <p:spPr>
              <a:xfrm>
                <a:off x="1419" y="1926"/>
                <a:ext cx="13002" cy="1212"/>
              </a:xfrm>
              <a:prstGeom prst="roundRect">
                <a:avLst>
                  <a:gd name="adj" fmla="val 2493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000000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-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Cookies" panose="02040603050506020204" pitchFamily="18" charset="0"/>
                  <a:ea typeface="字魂189号-星岩乐黑体" panose="00000500000000000000" charset="-122"/>
                  <a:cs typeface="Open Sans Light" pitchFamily="34" charset="0"/>
                  <a:sym typeface="+mn-lt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31CFBAB0-523B-4696-9FE9-7A2D7DDA4AA3}"/>
                </a:ext>
              </a:extLst>
            </p:cNvPr>
            <p:cNvSpPr txBox="1"/>
            <p:nvPr/>
          </p:nvSpPr>
          <p:spPr>
            <a:xfrm>
              <a:off x="1151661" y="1696909"/>
              <a:ext cx="7629356" cy="1718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Đặc</a:t>
              </a:r>
              <a:r>
                <a:rPr lang="en-US" sz="35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điểm</a:t>
              </a:r>
              <a:r>
                <a:rPr lang="en-US" sz="35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tự</a:t>
              </a:r>
              <a:r>
                <a:rPr lang="en-US" sz="35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nhiên</a:t>
              </a:r>
              <a:r>
                <a:rPr lang="en-US" sz="35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lang="en-US" sz="35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châu</a:t>
              </a:r>
              <a:r>
                <a:rPr lang="en-US" sz="35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Mỹ</a:t>
              </a:r>
              <a:r>
                <a:rPr lang="en-US" sz="35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</a:t>
              </a:r>
            </a:p>
            <a:p>
              <a:pPr algn="just"/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ba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khu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vực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địa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rõ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rệt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núi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cao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đồng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bằng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núi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thấp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cao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nguyên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 Trong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đó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hệ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thống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núi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Coóc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-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đi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-e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dãy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An-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đét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cao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sộ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trên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thế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giới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  <a:p>
              <a:pPr algn="just"/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Đồng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bằng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A-ma-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dôn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đồng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bằng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rộng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bằng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phẳng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nhất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thế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giới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  <a:p>
              <a:pPr algn="just"/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đủ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đới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khí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5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hậu</a:t>
              </a:r>
              <a:r>
                <a:rPr lang="en-US" sz="35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lang="en-US" sz="35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B6D91FB-8FD6-A5A5-9EAF-A0F9008D9A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2752" y="1619561"/>
            <a:ext cx="2761727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383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xmlns="" id="{28A6F2D2-7F4E-EA30-41F9-278A48B198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xmlns="" id="{ABCA4F9E-7AB7-B5DA-17DC-7A66CE391D3E}"/>
              </a:ext>
            </a:extLst>
          </p:cNvPr>
          <p:cNvSpPr/>
          <p:nvPr/>
        </p:nvSpPr>
        <p:spPr>
          <a:xfrm>
            <a:off x="377444" y="411895"/>
            <a:ext cx="11437112" cy="609257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63CD6C3-F82C-4641-8F0B-9C6F4C8C93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8" b="90659" l="9994" r="89974">
                        <a14:foregroundMark x1="45343" y1="9988" x2="51423" y2="10675"/>
                        <a14:foregroundMark x1="45990" y1="90659" x2="45990" y2="88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7478" y="2102186"/>
            <a:ext cx="6174118" cy="493905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90BF0E9-62C1-46A1-AB5E-92162EF17001}"/>
              </a:ext>
            </a:extLst>
          </p:cNvPr>
          <p:cNvGrpSpPr/>
          <p:nvPr/>
        </p:nvGrpSpPr>
        <p:grpSpPr>
          <a:xfrm>
            <a:off x="201881" y="1151906"/>
            <a:ext cx="8415273" cy="5160338"/>
            <a:chOff x="823162" y="1665502"/>
            <a:chExt cx="8194363" cy="1795648"/>
          </a:xfrm>
        </p:grpSpPr>
        <p:grpSp>
          <p:nvGrpSpPr>
            <p:cNvPr id="17" name="组合 8">
              <a:extLst>
                <a:ext uri="{FF2B5EF4-FFF2-40B4-BE49-F238E27FC236}">
                  <a16:creationId xmlns:a16="http://schemas.microsoft.com/office/drawing/2014/main" xmlns="" id="{705B0C2A-D363-491A-BFE4-AB5BD9C9857C}"/>
                </a:ext>
              </a:extLst>
            </p:cNvPr>
            <p:cNvGrpSpPr/>
            <p:nvPr/>
          </p:nvGrpSpPr>
          <p:grpSpPr>
            <a:xfrm>
              <a:off x="823162" y="1665502"/>
              <a:ext cx="8194363" cy="1795648"/>
              <a:chOff x="1419" y="1926"/>
              <a:chExt cx="13002" cy="1286"/>
            </a:xfrm>
          </p:grpSpPr>
          <p:sp>
            <p:nvSpPr>
              <p:cNvPr id="19" name="圆角矩形 7">
                <a:extLst>
                  <a:ext uri="{FF2B5EF4-FFF2-40B4-BE49-F238E27FC236}">
                    <a16:creationId xmlns:a16="http://schemas.microsoft.com/office/drawing/2014/main" xmlns="" id="{E1DA0BC4-6089-4F0E-AEB5-6DBA2B5EB105}"/>
                  </a:ext>
                </a:extLst>
              </p:cNvPr>
              <p:cNvSpPr/>
              <p:nvPr/>
            </p:nvSpPr>
            <p:spPr>
              <a:xfrm>
                <a:off x="1506" y="2015"/>
                <a:ext cx="12915" cy="1197"/>
              </a:xfrm>
              <a:prstGeom prst="roundRect">
                <a:avLst>
                  <a:gd name="adj" fmla="val 21211"/>
                </a:avLst>
              </a:prstGeom>
              <a:noFill/>
              <a:ln w="25400" cmpd="sng">
                <a:solidFill>
                  <a:schemeClr val="accent2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A0CC3F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4800" b="1" i="0" u="none" strike="noStrike" kern="1200" cap="none" spc="-30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字魂189号-星岩乐黑体" panose="00000500000000000000" charset="-122"/>
                    <a:ea typeface="字魂189号-星岩乐黑体" panose="00000500000000000000" charset="-122"/>
                    <a:cs typeface="Open Sans Light" pitchFamily="34" charset="0"/>
                    <a:sym typeface="+mn-lt"/>
                  </a:rPr>
                  <a:t>开头</a:t>
                </a:r>
              </a:p>
            </p:txBody>
          </p:sp>
          <p:sp>
            <p:nvSpPr>
              <p:cNvPr id="20" name="圆角矩形 5">
                <a:extLst>
                  <a:ext uri="{FF2B5EF4-FFF2-40B4-BE49-F238E27FC236}">
                    <a16:creationId xmlns:a16="http://schemas.microsoft.com/office/drawing/2014/main" xmlns="" id="{BD5856D5-58AA-4E2A-8F16-AD82AB791D68}"/>
                  </a:ext>
                </a:extLst>
              </p:cNvPr>
              <p:cNvSpPr/>
              <p:nvPr/>
            </p:nvSpPr>
            <p:spPr>
              <a:xfrm>
                <a:off x="1419" y="1926"/>
                <a:ext cx="13002" cy="1212"/>
              </a:xfrm>
              <a:prstGeom prst="roundRect">
                <a:avLst>
                  <a:gd name="adj" fmla="val 2493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000000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-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Cookies" panose="02040603050506020204" pitchFamily="18" charset="0"/>
                  <a:ea typeface="字魂189号-星岩乐黑体" panose="00000500000000000000" charset="-122"/>
                  <a:cs typeface="Open Sans Light" pitchFamily="34" charset="0"/>
                  <a:sym typeface="+mn-lt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31CFBAB0-523B-4696-9FE9-7A2D7DDA4AA3}"/>
                </a:ext>
              </a:extLst>
            </p:cNvPr>
            <p:cNvSpPr txBox="1"/>
            <p:nvPr/>
          </p:nvSpPr>
          <p:spPr>
            <a:xfrm>
              <a:off x="1204760" y="1696909"/>
              <a:ext cx="7576256" cy="1745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0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+ Mạng lưới sông, hồ ở đây khá phát triển. Hai hệ thống sông Mi-xi-xi-pi và A-ma-dôn lớn bậc nhất thế giới.</a:t>
              </a:r>
            </a:p>
            <a:p>
              <a:pPr algn="just"/>
              <a:r>
                <a:rPr lang="vi-VN" sz="40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+ Đây là châu lục có nhiều cảnh thiên nhiên khác nhau. Trong đó, nổi bật là rừng nhiệt đới A-ma-dôn lớn nhất thế giới.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B6D91FB-8FD6-A5A5-9EAF-A0F9008D9A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2752" y="1619561"/>
            <a:ext cx="2761727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21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C9CE29-B0A3-4D5B-932B-EEF362069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mazon Rainforest in Brazil - Jungle Cruise on the Amazon River">
            <a:hlinkClick r:id="" action="ppaction://media"/>
            <a:extLst>
              <a:ext uri="{FF2B5EF4-FFF2-40B4-BE49-F238E27FC236}">
                <a16:creationId xmlns:a16="http://schemas.microsoft.com/office/drawing/2014/main" xmlns="" id="{E8993763-1FC6-F631-A102-EF479D99982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2285" cy="6858000"/>
          </a:xfrm>
        </p:spPr>
      </p:pic>
    </p:spTree>
    <p:extLst>
      <p:ext uri="{BB962C8B-B14F-4D97-AF65-F5344CB8AC3E}">
        <p14:creationId xmlns:p14="http://schemas.microsoft.com/office/powerpoint/2010/main" val="40272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9" descr="A couple of kids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xmlns="" id="{6D1CB7AD-5421-9024-CC1E-65D30892AB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D2E35B1-A163-41C3-85EE-35F6A1438E55}"/>
              </a:ext>
            </a:extLst>
          </p:cNvPr>
          <p:cNvSpPr txBox="1"/>
          <p:nvPr/>
        </p:nvSpPr>
        <p:spPr>
          <a:xfrm>
            <a:off x="1484416" y="578492"/>
            <a:ext cx="9147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noProof="0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châu</a:t>
            </a:r>
            <a:r>
              <a:rPr lang="en-US" sz="5400" b="1" noProof="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noProof="0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5400" b="1" noProof="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noProof="0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98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371D5-187F-AA53-856A-53EBD41D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xmlns="" id="{28A6F2D2-7F4E-EA30-41F9-278A48B198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xmlns="" id="{ABCA4F9E-7AB7-B5DA-17DC-7A66CE391D3E}"/>
              </a:ext>
            </a:extLst>
          </p:cNvPr>
          <p:cNvSpPr/>
          <p:nvPr/>
        </p:nvSpPr>
        <p:spPr>
          <a:xfrm>
            <a:off x="377444" y="387821"/>
            <a:ext cx="11437112" cy="6105054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BBBE2DF-CE57-7FCC-BDE6-BAE4DDF6A8A5}"/>
              </a:ext>
            </a:extLst>
          </p:cNvPr>
          <p:cNvSpPr txBox="1"/>
          <p:nvPr/>
        </p:nvSpPr>
        <p:spPr>
          <a:xfrm>
            <a:off x="3109256" y="634251"/>
            <a:ext cx="8813569" cy="33756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vi-VN" sz="4267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• Đọc thông tin và quan sát hình 6, em hãy nêu một số đặc điểm tự nhiên của châu Đại Dương.</a:t>
            </a:r>
          </a:p>
          <a:p>
            <a:pPr lvl="0" algn="just" defTabSz="1219170">
              <a:buClr>
                <a:srgbClr val="000000"/>
              </a:buClr>
            </a:pPr>
            <a:r>
              <a:rPr lang="vi-VN" sz="4267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• Chỉ trên quả địa cầu dãy Trường Sơn Ô-xtrây-li-a (Australia).</a:t>
            </a:r>
          </a:p>
        </p:txBody>
      </p:sp>
      <p:pic>
        <p:nvPicPr>
          <p:cNvPr id="7" name="Picture 6" descr="Vector cute student cartoon character kid children school education hand draw art illustration">
            <a:extLst>
              <a:ext uri="{FF2B5EF4-FFF2-40B4-BE49-F238E27FC236}">
                <a16:creationId xmlns:a16="http://schemas.microsoft.com/office/drawing/2014/main" xmlns="" id="{9AA3C3A9-D5CB-BD56-888F-A70C6CA450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942" y1="51007" x2="35942" y2="51007"/>
                        <a14:foregroundMark x1="34824" y1="51007" x2="34824" y2="53915"/>
                        <a14:foregroundMark x1="24760" y1="59732" x2="24760" y2="59732"/>
                        <a14:foregroundMark x1="23163" y1="57047" x2="30032" y2="57942"/>
                        <a14:foregroundMark x1="33387" y1="61969" x2="37061" y2="67785"/>
                        <a14:foregroundMark x1="39859" y1="64206" x2="40096" y2="69351"/>
                        <a14:foregroundMark x1="39776" y1="62416" x2="39859" y2="64206"/>
                        <a14:foregroundMark x1="71406" y1="25503" x2="68051" y2="59732"/>
                        <a14:foregroundMark x1="67412" y1="56152" x2="69329" y2="70917"/>
                        <a14:foregroundMark x1="75719" y1="60850" x2="77955" y2="57718"/>
                        <a14:foregroundMark x1="63419" y1="68456" x2="63419" y2="68456"/>
                        <a14:foregroundMark x1="62780" y1="68456" x2="65974" y2="63982"/>
                        <a14:foregroundMark x1="63419" y1="66667" x2="62460" y2="71588"/>
                        <a14:foregroundMark x1="64058" y1="82550" x2="65335" y2="84564"/>
                        <a14:foregroundMark x1="71885" y1="83893" x2="71885" y2="83893"/>
                        <a14:foregroundMark x1="64058" y1="64653" x2="67252" y2="62192"/>
                        <a14:foregroundMark x1="70447" y1="70246" x2="71565" y2="69799"/>
                        <a14:foregroundMark x1="31150" y1="80984" x2="31150" y2="80984"/>
                        <a14:foregroundMark x1="31310" y1="80984" x2="31310" y2="85011"/>
                        <a14:foregroundMark x1="38339" y1="82327" x2="38339" y2="85011"/>
                        <a14:foregroundMark x1="38339" y1="85682" x2="39457" y2="84340"/>
                        <a14:backgroundMark x1="38818" y1="60403" x2="38818" y2="60403"/>
                        <a14:backgroundMark x1="40735" y1="64206" x2="40735" y2="64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53"/>
          <a:stretch/>
        </p:blipFill>
        <p:spPr bwMode="auto">
          <a:xfrm>
            <a:off x="-140688" y="615522"/>
            <a:ext cx="4777728" cy="692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834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xmlns="" id="{28A6F2D2-7F4E-EA30-41F9-278A48B198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xmlns="" id="{ABCA4F9E-7AB7-B5DA-17DC-7A66CE391D3E}"/>
              </a:ext>
            </a:extLst>
          </p:cNvPr>
          <p:cNvSpPr/>
          <p:nvPr/>
        </p:nvSpPr>
        <p:spPr>
          <a:xfrm>
            <a:off x="377444" y="411895"/>
            <a:ext cx="11437112" cy="609257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63CD6C3-F82C-4641-8F0B-9C6F4C8C93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8" b="90659" l="9994" r="89974">
                        <a14:foregroundMark x1="45343" y1="9988" x2="51423" y2="10675"/>
                        <a14:foregroundMark x1="45990" y1="90659" x2="45990" y2="88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7478" y="2102186"/>
            <a:ext cx="6174118" cy="493905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90BF0E9-62C1-46A1-AB5E-92162EF17001}"/>
              </a:ext>
            </a:extLst>
          </p:cNvPr>
          <p:cNvGrpSpPr/>
          <p:nvPr/>
        </p:nvGrpSpPr>
        <p:grpSpPr>
          <a:xfrm>
            <a:off x="498764" y="1151906"/>
            <a:ext cx="8118390" cy="5160338"/>
            <a:chOff x="823162" y="1665502"/>
            <a:chExt cx="8194363" cy="1795648"/>
          </a:xfrm>
        </p:grpSpPr>
        <p:grpSp>
          <p:nvGrpSpPr>
            <p:cNvPr id="17" name="组合 8">
              <a:extLst>
                <a:ext uri="{FF2B5EF4-FFF2-40B4-BE49-F238E27FC236}">
                  <a16:creationId xmlns:a16="http://schemas.microsoft.com/office/drawing/2014/main" xmlns="" id="{705B0C2A-D363-491A-BFE4-AB5BD9C9857C}"/>
                </a:ext>
              </a:extLst>
            </p:cNvPr>
            <p:cNvGrpSpPr/>
            <p:nvPr/>
          </p:nvGrpSpPr>
          <p:grpSpPr>
            <a:xfrm>
              <a:off x="823162" y="1665502"/>
              <a:ext cx="8194363" cy="1795648"/>
              <a:chOff x="1419" y="1926"/>
              <a:chExt cx="13002" cy="1286"/>
            </a:xfrm>
          </p:grpSpPr>
          <p:sp>
            <p:nvSpPr>
              <p:cNvPr id="19" name="圆角矩形 7">
                <a:extLst>
                  <a:ext uri="{FF2B5EF4-FFF2-40B4-BE49-F238E27FC236}">
                    <a16:creationId xmlns:a16="http://schemas.microsoft.com/office/drawing/2014/main" xmlns="" id="{E1DA0BC4-6089-4F0E-AEB5-6DBA2B5EB105}"/>
                  </a:ext>
                </a:extLst>
              </p:cNvPr>
              <p:cNvSpPr/>
              <p:nvPr/>
            </p:nvSpPr>
            <p:spPr>
              <a:xfrm>
                <a:off x="1506" y="2015"/>
                <a:ext cx="12915" cy="1197"/>
              </a:xfrm>
              <a:prstGeom prst="roundRect">
                <a:avLst>
                  <a:gd name="adj" fmla="val 21211"/>
                </a:avLst>
              </a:prstGeom>
              <a:noFill/>
              <a:ln w="25400" cmpd="sng">
                <a:solidFill>
                  <a:schemeClr val="accent2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A0CC3F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4800" b="1" i="0" u="none" strike="noStrike" kern="1200" cap="none" spc="-30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字魂189号-星岩乐黑体" panose="00000500000000000000" charset="-122"/>
                    <a:ea typeface="字魂189号-星岩乐黑体" panose="00000500000000000000" charset="-122"/>
                    <a:cs typeface="Open Sans Light" pitchFamily="34" charset="0"/>
                    <a:sym typeface="+mn-lt"/>
                  </a:rPr>
                  <a:t>开头</a:t>
                </a:r>
              </a:p>
            </p:txBody>
          </p:sp>
          <p:sp>
            <p:nvSpPr>
              <p:cNvPr id="20" name="圆角矩形 5">
                <a:extLst>
                  <a:ext uri="{FF2B5EF4-FFF2-40B4-BE49-F238E27FC236}">
                    <a16:creationId xmlns:a16="http://schemas.microsoft.com/office/drawing/2014/main" xmlns="" id="{BD5856D5-58AA-4E2A-8F16-AD82AB791D68}"/>
                  </a:ext>
                </a:extLst>
              </p:cNvPr>
              <p:cNvSpPr/>
              <p:nvPr/>
            </p:nvSpPr>
            <p:spPr>
              <a:xfrm>
                <a:off x="1419" y="1926"/>
                <a:ext cx="13002" cy="1212"/>
              </a:xfrm>
              <a:prstGeom prst="roundRect">
                <a:avLst>
                  <a:gd name="adj" fmla="val 2493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000000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-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Cookies" panose="02040603050506020204" pitchFamily="18" charset="0"/>
                  <a:ea typeface="字魂189号-星岩乐黑体" panose="00000500000000000000" charset="-122"/>
                  <a:cs typeface="Open Sans Light" pitchFamily="34" charset="0"/>
                  <a:sym typeface="+mn-lt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31CFBAB0-523B-4696-9FE9-7A2D7DDA4AA3}"/>
                </a:ext>
              </a:extLst>
            </p:cNvPr>
            <p:cNvSpPr txBox="1"/>
            <p:nvPr/>
          </p:nvSpPr>
          <p:spPr>
            <a:xfrm>
              <a:off x="1122824" y="1808481"/>
              <a:ext cx="7754085" cy="1402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nhiên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Dương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 Châu Đại Dương gồm lục địa Ô-xtrây-li-a, các đảo, quần đảo ở vùng trung tâm và tây nam Thái Bình Dương.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 Lục địa Ô-xtrây-li-a bao gồm ba khu vực địa hình chính: núi, cao nguyên, vùng đất thấp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 Có khí hậu khô hơn là chủ yếu.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B6D91FB-8FD6-A5A5-9EAF-A0F9008D9A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2752" y="1619561"/>
            <a:ext cx="2761727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296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xmlns="" id="{28A6F2D2-7F4E-EA30-41F9-278A48B198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xmlns="" id="{ABCA4F9E-7AB7-B5DA-17DC-7A66CE391D3E}"/>
              </a:ext>
            </a:extLst>
          </p:cNvPr>
          <p:cNvSpPr/>
          <p:nvPr/>
        </p:nvSpPr>
        <p:spPr>
          <a:xfrm>
            <a:off x="377444" y="411895"/>
            <a:ext cx="11437112" cy="609257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63CD6C3-F82C-4641-8F0B-9C6F4C8C93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8" b="90659" l="9994" r="89974">
                        <a14:foregroundMark x1="45343" y1="9988" x2="51423" y2="10675"/>
                        <a14:foregroundMark x1="45990" y1="90659" x2="45990" y2="88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7478" y="2102186"/>
            <a:ext cx="6174118" cy="493905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90BF0E9-62C1-46A1-AB5E-92162EF17001}"/>
              </a:ext>
            </a:extLst>
          </p:cNvPr>
          <p:cNvGrpSpPr/>
          <p:nvPr/>
        </p:nvGrpSpPr>
        <p:grpSpPr>
          <a:xfrm>
            <a:off x="498764" y="1151906"/>
            <a:ext cx="8118390" cy="5160338"/>
            <a:chOff x="823162" y="1665502"/>
            <a:chExt cx="8194363" cy="1795648"/>
          </a:xfrm>
        </p:grpSpPr>
        <p:grpSp>
          <p:nvGrpSpPr>
            <p:cNvPr id="17" name="组合 8">
              <a:extLst>
                <a:ext uri="{FF2B5EF4-FFF2-40B4-BE49-F238E27FC236}">
                  <a16:creationId xmlns:a16="http://schemas.microsoft.com/office/drawing/2014/main" xmlns="" id="{705B0C2A-D363-491A-BFE4-AB5BD9C9857C}"/>
                </a:ext>
              </a:extLst>
            </p:cNvPr>
            <p:cNvGrpSpPr/>
            <p:nvPr/>
          </p:nvGrpSpPr>
          <p:grpSpPr>
            <a:xfrm>
              <a:off x="823162" y="1665502"/>
              <a:ext cx="8194363" cy="1795648"/>
              <a:chOff x="1419" y="1926"/>
              <a:chExt cx="13002" cy="1286"/>
            </a:xfrm>
          </p:grpSpPr>
          <p:sp>
            <p:nvSpPr>
              <p:cNvPr id="19" name="圆角矩形 7">
                <a:extLst>
                  <a:ext uri="{FF2B5EF4-FFF2-40B4-BE49-F238E27FC236}">
                    <a16:creationId xmlns:a16="http://schemas.microsoft.com/office/drawing/2014/main" xmlns="" id="{E1DA0BC4-6089-4F0E-AEB5-6DBA2B5EB105}"/>
                  </a:ext>
                </a:extLst>
              </p:cNvPr>
              <p:cNvSpPr/>
              <p:nvPr/>
            </p:nvSpPr>
            <p:spPr>
              <a:xfrm>
                <a:off x="1506" y="2015"/>
                <a:ext cx="12915" cy="1197"/>
              </a:xfrm>
              <a:prstGeom prst="roundRect">
                <a:avLst>
                  <a:gd name="adj" fmla="val 21211"/>
                </a:avLst>
              </a:prstGeom>
              <a:noFill/>
              <a:ln w="25400" cmpd="sng">
                <a:solidFill>
                  <a:schemeClr val="accent2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A0CC3F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4800" b="1" i="0" u="none" strike="noStrike" kern="1200" cap="none" spc="-30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字魂189号-星岩乐黑体" panose="00000500000000000000" charset="-122"/>
                    <a:ea typeface="字魂189号-星岩乐黑体" panose="00000500000000000000" charset="-122"/>
                    <a:cs typeface="Open Sans Light" pitchFamily="34" charset="0"/>
                    <a:sym typeface="+mn-lt"/>
                  </a:rPr>
                  <a:t>开头</a:t>
                </a:r>
              </a:p>
            </p:txBody>
          </p:sp>
          <p:sp>
            <p:nvSpPr>
              <p:cNvPr id="20" name="圆角矩形 5">
                <a:extLst>
                  <a:ext uri="{FF2B5EF4-FFF2-40B4-BE49-F238E27FC236}">
                    <a16:creationId xmlns:a16="http://schemas.microsoft.com/office/drawing/2014/main" xmlns="" id="{BD5856D5-58AA-4E2A-8F16-AD82AB791D68}"/>
                  </a:ext>
                </a:extLst>
              </p:cNvPr>
              <p:cNvSpPr/>
              <p:nvPr/>
            </p:nvSpPr>
            <p:spPr>
              <a:xfrm>
                <a:off x="1419" y="1926"/>
                <a:ext cx="13002" cy="1212"/>
              </a:xfrm>
              <a:prstGeom prst="roundRect">
                <a:avLst>
                  <a:gd name="adj" fmla="val 2493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000000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-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Cookies" panose="02040603050506020204" pitchFamily="18" charset="0"/>
                  <a:ea typeface="字魂189号-星岩乐黑体" panose="00000500000000000000" charset="-122"/>
                  <a:cs typeface="Open Sans Light" pitchFamily="34" charset="0"/>
                  <a:sym typeface="+mn-lt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31CFBAB0-523B-4696-9FE9-7A2D7DDA4AA3}"/>
                </a:ext>
              </a:extLst>
            </p:cNvPr>
            <p:cNvSpPr txBox="1"/>
            <p:nvPr/>
          </p:nvSpPr>
          <p:spPr>
            <a:xfrm>
              <a:off x="1151661" y="1696909"/>
              <a:ext cx="7629356" cy="1574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+ Châu lục này có ít sông, hồ. Phần lớn diện tích lục địa là hoang mạc và xa-van.</a:t>
              </a:r>
            </a:p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+ Sinh vật có nhiều loài độc đáo như: thủ có túi, thú mỏ vịt, đà điều....</a:t>
              </a:r>
            </a:p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+ Phần lớn các đảo, quần đảo có khí hậu nóng ẩm, có rừng rậm hoặc rừng dừa bao phủ.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B6D91FB-8FD6-A5A5-9EAF-A0F9008D9A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2752" y="1619561"/>
            <a:ext cx="2761727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148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9" descr="A couple of kids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xmlns="" id="{6D1CB7AD-5421-9024-CC1E-65D30892AB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D2E35B1-A163-41C3-85EE-35F6A1438E55}"/>
              </a:ext>
            </a:extLst>
          </p:cNvPr>
          <p:cNvSpPr txBox="1"/>
          <p:nvPr/>
        </p:nvSpPr>
        <p:spPr>
          <a:xfrm>
            <a:off x="1484416" y="578492"/>
            <a:ext cx="9147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tự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Cực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5499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371D5-187F-AA53-856A-53EBD41D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xmlns="" id="{28A6F2D2-7F4E-EA30-41F9-278A48B198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xmlns="" id="{ABCA4F9E-7AB7-B5DA-17DC-7A66CE391D3E}"/>
              </a:ext>
            </a:extLst>
          </p:cNvPr>
          <p:cNvSpPr/>
          <p:nvPr/>
        </p:nvSpPr>
        <p:spPr>
          <a:xfrm>
            <a:off x="377444" y="387821"/>
            <a:ext cx="11437112" cy="6105054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BBBE2DF-CE57-7FCC-BDE6-BAE4DDF6A8A5}"/>
              </a:ext>
            </a:extLst>
          </p:cNvPr>
          <p:cNvSpPr txBox="1"/>
          <p:nvPr/>
        </p:nvSpPr>
        <p:spPr>
          <a:xfrm>
            <a:off x="3014253" y="658001"/>
            <a:ext cx="8813569" cy="20622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vi-VN" sz="4267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Đọc thông tin và quan sát hình 7, em hãy nêu một số đặc điểm tự nhiên của châu Nam Cực.</a:t>
            </a:r>
            <a:endParaRPr kumimoji="0" lang="vi-VN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 descr="Vector cute student cartoon character kid children school education hand draw art illustration">
            <a:extLst>
              <a:ext uri="{FF2B5EF4-FFF2-40B4-BE49-F238E27FC236}">
                <a16:creationId xmlns:a16="http://schemas.microsoft.com/office/drawing/2014/main" xmlns="" id="{9AA3C3A9-D5CB-BD56-888F-A70C6CA450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942" y1="51007" x2="35942" y2="51007"/>
                        <a14:foregroundMark x1="34824" y1="51007" x2="34824" y2="53915"/>
                        <a14:foregroundMark x1="24760" y1="59732" x2="24760" y2="59732"/>
                        <a14:foregroundMark x1="23163" y1="57047" x2="30032" y2="57942"/>
                        <a14:foregroundMark x1="33387" y1="61969" x2="37061" y2="67785"/>
                        <a14:foregroundMark x1="39859" y1="64206" x2="40096" y2="69351"/>
                        <a14:foregroundMark x1="39776" y1="62416" x2="39859" y2="64206"/>
                        <a14:foregroundMark x1="71406" y1="25503" x2="68051" y2="59732"/>
                        <a14:foregroundMark x1="67412" y1="56152" x2="69329" y2="70917"/>
                        <a14:foregroundMark x1="75719" y1="60850" x2="77955" y2="57718"/>
                        <a14:foregroundMark x1="63419" y1="68456" x2="63419" y2="68456"/>
                        <a14:foregroundMark x1="62780" y1="68456" x2="65974" y2="63982"/>
                        <a14:foregroundMark x1="63419" y1="66667" x2="62460" y2="71588"/>
                        <a14:foregroundMark x1="64058" y1="82550" x2="65335" y2="84564"/>
                        <a14:foregroundMark x1="71885" y1="83893" x2="71885" y2="83893"/>
                        <a14:foregroundMark x1="64058" y1="64653" x2="67252" y2="62192"/>
                        <a14:foregroundMark x1="70447" y1="70246" x2="71565" y2="69799"/>
                        <a14:foregroundMark x1="31150" y1="80984" x2="31150" y2="80984"/>
                        <a14:foregroundMark x1="31310" y1="80984" x2="31310" y2="85011"/>
                        <a14:foregroundMark x1="38339" y1="82327" x2="38339" y2="85011"/>
                        <a14:foregroundMark x1="38339" y1="85682" x2="39457" y2="84340"/>
                        <a14:backgroundMark x1="38818" y1="60403" x2="38818" y2="60403"/>
                        <a14:backgroundMark x1="40735" y1="64206" x2="40735" y2="64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53"/>
          <a:stretch/>
        </p:blipFill>
        <p:spPr bwMode="auto">
          <a:xfrm>
            <a:off x="-140688" y="615522"/>
            <a:ext cx="4777728" cy="692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DCD50E7-F97A-4907-2274-099B500DE5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8893" y="2848708"/>
            <a:ext cx="4793424" cy="355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634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xmlns="" id="{28A6F2D2-7F4E-EA30-41F9-278A48B198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xmlns="" id="{ABCA4F9E-7AB7-B5DA-17DC-7A66CE391D3E}"/>
              </a:ext>
            </a:extLst>
          </p:cNvPr>
          <p:cNvSpPr/>
          <p:nvPr/>
        </p:nvSpPr>
        <p:spPr>
          <a:xfrm>
            <a:off x="377444" y="411895"/>
            <a:ext cx="11437112" cy="609257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63CD6C3-F82C-4641-8F0B-9C6F4C8C93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8" b="90659" l="9994" r="89974">
                        <a14:foregroundMark x1="45343" y1="9988" x2="51423" y2="10675"/>
                        <a14:foregroundMark x1="45990" y1="90659" x2="45990" y2="88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7478" y="2102186"/>
            <a:ext cx="6174118" cy="493905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90BF0E9-62C1-46A1-AB5E-92162EF17001}"/>
              </a:ext>
            </a:extLst>
          </p:cNvPr>
          <p:cNvGrpSpPr/>
          <p:nvPr/>
        </p:nvGrpSpPr>
        <p:grpSpPr>
          <a:xfrm>
            <a:off x="178131" y="961902"/>
            <a:ext cx="8450899" cy="4987636"/>
            <a:chOff x="823162" y="1665502"/>
            <a:chExt cx="8194363" cy="1795648"/>
          </a:xfrm>
        </p:grpSpPr>
        <p:grpSp>
          <p:nvGrpSpPr>
            <p:cNvPr id="17" name="组合 8">
              <a:extLst>
                <a:ext uri="{FF2B5EF4-FFF2-40B4-BE49-F238E27FC236}">
                  <a16:creationId xmlns:a16="http://schemas.microsoft.com/office/drawing/2014/main" xmlns="" id="{705B0C2A-D363-491A-BFE4-AB5BD9C9857C}"/>
                </a:ext>
              </a:extLst>
            </p:cNvPr>
            <p:cNvGrpSpPr/>
            <p:nvPr/>
          </p:nvGrpSpPr>
          <p:grpSpPr>
            <a:xfrm>
              <a:off x="823162" y="1665502"/>
              <a:ext cx="8194363" cy="1795648"/>
              <a:chOff x="1419" y="1926"/>
              <a:chExt cx="13002" cy="1286"/>
            </a:xfrm>
          </p:grpSpPr>
          <p:sp>
            <p:nvSpPr>
              <p:cNvPr id="19" name="圆角矩形 7">
                <a:extLst>
                  <a:ext uri="{FF2B5EF4-FFF2-40B4-BE49-F238E27FC236}">
                    <a16:creationId xmlns:a16="http://schemas.microsoft.com/office/drawing/2014/main" xmlns="" id="{E1DA0BC4-6089-4F0E-AEB5-6DBA2B5EB105}"/>
                  </a:ext>
                </a:extLst>
              </p:cNvPr>
              <p:cNvSpPr/>
              <p:nvPr/>
            </p:nvSpPr>
            <p:spPr>
              <a:xfrm>
                <a:off x="1506" y="2015"/>
                <a:ext cx="12915" cy="1197"/>
              </a:xfrm>
              <a:prstGeom prst="roundRect">
                <a:avLst>
                  <a:gd name="adj" fmla="val 21211"/>
                </a:avLst>
              </a:prstGeom>
              <a:noFill/>
              <a:ln w="25400" cmpd="sng">
                <a:solidFill>
                  <a:schemeClr val="accent2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A0CC3F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4800" b="1" i="0" u="none" strike="noStrike" kern="1200" cap="none" spc="-30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字魂189号-星岩乐黑体" panose="00000500000000000000" charset="-122"/>
                    <a:ea typeface="字魂189号-星岩乐黑体" panose="00000500000000000000" charset="-122"/>
                    <a:cs typeface="Open Sans Light" pitchFamily="34" charset="0"/>
                    <a:sym typeface="+mn-lt"/>
                  </a:rPr>
                  <a:t>开头</a:t>
                </a:r>
              </a:p>
            </p:txBody>
          </p:sp>
          <p:sp>
            <p:nvSpPr>
              <p:cNvPr id="20" name="圆角矩形 5">
                <a:extLst>
                  <a:ext uri="{FF2B5EF4-FFF2-40B4-BE49-F238E27FC236}">
                    <a16:creationId xmlns:a16="http://schemas.microsoft.com/office/drawing/2014/main" xmlns="" id="{BD5856D5-58AA-4E2A-8F16-AD82AB791D68}"/>
                  </a:ext>
                </a:extLst>
              </p:cNvPr>
              <p:cNvSpPr/>
              <p:nvPr/>
            </p:nvSpPr>
            <p:spPr>
              <a:xfrm>
                <a:off x="1419" y="1926"/>
                <a:ext cx="13002" cy="1212"/>
              </a:xfrm>
              <a:prstGeom prst="roundRect">
                <a:avLst>
                  <a:gd name="adj" fmla="val 2493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000000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-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Cookies" panose="02040603050506020204" pitchFamily="18" charset="0"/>
                  <a:ea typeface="字魂189号-星岩乐黑体" panose="00000500000000000000" charset="-122"/>
                  <a:cs typeface="Open Sans Light" pitchFamily="34" charset="0"/>
                  <a:sym typeface="+mn-lt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31CFBAB0-523B-4696-9FE9-7A2D7DDA4AA3}"/>
                </a:ext>
              </a:extLst>
            </p:cNvPr>
            <p:cNvSpPr txBox="1"/>
            <p:nvPr/>
          </p:nvSpPr>
          <p:spPr>
            <a:xfrm>
              <a:off x="1151661" y="1696909"/>
              <a:ext cx="7629356" cy="1715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Đặc điểm tựu nhiên của châu Nam Cực: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Đại bộ phận lãnh thổ bị băng bao phủ, tạo thành các cao nguyên băng khổng lồ.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Đây là châu lục lạnh nhất thế giới, quanh năm nhiệt độ dưới 0°C.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Thực vật ở châu lục này rất nghèo nàn, chỉ có rêu và địa y mọc ở các ốc đảo vào mùa hạ.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Động vật tiêu biểu nhất nơi đây là chim cánh cụt.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B6D91FB-8FD6-A5A5-9EAF-A0F9008D9A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2752" y="1619561"/>
            <a:ext cx="2761727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867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3CAC3C7-7B0B-4E29-B309-27F0B6B9050A}"/>
              </a:ext>
            </a:extLst>
          </p:cNvPr>
          <p:cNvSpPr/>
          <p:nvPr/>
        </p:nvSpPr>
        <p:spPr>
          <a:xfrm>
            <a:off x="201385" y="195943"/>
            <a:ext cx="11789229" cy="6488844"/>
          </a:xfrm>
          <a:prstGeom prst="roundRect">
            <a:avLst>
              <a:gd name="adj" fmla="val 763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112E8BC-6363-49D2-BFE9-BB816FF73030}"/>
              </a:ext>
            </a:extLst>
          </p:cNvPr>
          <p:cNvGrpSpPr/>
          <p:nvPr/>
        </p:nvGrpSpPr>
        <p:grpSpPr>
          <a:xfrm>
            <a:off x="8683" y="2080753"/>
            <a:ext cx="5696923" cy="2152047"/>
            <a:chOff x="1553733" y="2103049"/>
            <a:chExt cx="7628654" cy="1729929"/>
          </a:xfrm>
        </p:grpSpPr>
        <p:pic>
          <p:nvPicPr>
            <p:cNvPr id="19" name="Picture 18" descr="1456.png">
              <a:extLst>
                <a:ext uri="{FF2B5EF4-FFF2-40B4-BE49-F238E27FC236}">
                  <a16:creationId xmlns:a16="http://schemas.microsoft.com/office/drawing/2014/main" xmlns="" id="{5CFB91BD-14D6-4833-862F-DB3DC482F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794194" cy="122646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xmlns="" id="{90B12DFF-B795-4568-BC9C-1A8F98593B49}"/>
                    </a:ext>
                  </a:extLst>
                </p:cNvPr>
                <p:cNvSpPr txBox="1"/>
                <p:nvPr/>
              </p:nvSpPr>
              <p:spPr>
                <a:xfrm>
                  <a:off x="3831907" y="2678176"/>
                  <a:ext cx="3947217" cy="1093230"/>
                </a:xfrm>
                <a:prstGeom prst="rect">
                  <a:avLst/>
                </a:prstGeom>
                <a:noFill/>
                <a:ln w="28575">
                  <a:noFill/>
                  <a:prstDash val="lgDash"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dirty="0" smtClean="0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latin typeface="Cambria Math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dirty="0" smtClean="0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400" b="0" i="1" dirty="0" smtClean="0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0B12DFF-B795-4568-BC9C-1A8F98593B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1907" y="2678176"/>
                  <a:ext cx="3947217" cy="109323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28575">
                  <a:noFill/>
                  <a:prstDash val="lg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1" name="Picture 20" descr="Shape&#10;&#10;Description automatically generated">
              <a:extLst>
                <a:ext uri="{FF2B5EF4-FFF2-40B4-BE49-F238E27FC236}">
                  <a16:creationId xmlns:a16="http://schemas.microsoft.com/office/drawing/2014/main" xmlns="" id="{308BCA1B-7693-4433-A40B-F776F6EBF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DDF5D247-5E91-4CFA-8236-371914E85AF3}"/>
              </a:ext>
            </a:extLst>
          </p:cNvPr>
          <p:cNvGrpSpPr/>
          <p:nvPr/>
        </p:nvGrpSpPr>
        <p:grpSpPr>
          <a:xfrm>
            <a:off x="368102" y="4422214"/>
            <a:ext cx="5337504" cy="2073162"/>
            <a:chOff x="2373128" y="2324752"/>
            <a:chExt cx="7000683" cy="1498617"/>
          </a:xfrm>
        </p:grpSpPr>
        <p:pic>
          <p:nvPicPr>
            <p:cNvPr id="23" name="Picture 22" descr="1456.png">
              <a:extLst>
                <a:ext uri="{FF2B5EF4-FFF2-40B4-BE49-F238E27FC236}">
                  <a16:creationId xmlns:a16="http://schemas.microsoft.com/office/drawing/2014/main" xmlns="" id="{4EDFAE08-E05F-4FE2-8875-BEEFD4ED8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77557" y="2566929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A6ACF4"/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xmlns="" id="{2686FEB5-A337-41D6-BCEA-ADFED24D1FCC}"/>
                    </a:ext>
                  </a:extLst>
                </p:cNvPr>
                <p:cNvSpPr txBox="1"/>
                <p:nvPr/>
              </p:nvSpPr>
              <p:spPr>
                <a:xfrm>
                  <a:off x="3790015" y="2692753"/>
                  <a:ext cx="4686065" cy="983088"/>
                </a:xfrm>
                <a:prstGeom prst="rect">
                  <a:avLst/>
                </a:prstGeom>
                <a:noFill/>
                <a:ln w="28575">
                  <a:noFill/>
                  <a:prstDash val="lgDash"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dirty="0" smtClean="0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latin typeface="Cambria Math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dirty="0" smtClean="0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400" b="0" i="1" dirty="0" smtClean="0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686FEB5-A337-41D6-BCEA-ADFED24D1F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0015" y="2692753"/>
                  <a:ext cx="4686065" cy="98308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28575">
                  <a:noFill/>
                  <a:prstDash val="lg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5" name="Picture 24" descr="Shape&#10;&#10;Description automatically generated">
              <a:extLst>
                <a:ext uri="{FF2B5EF4-FFF2-40B4-BE49-F238E27FC236}">
                  <a16:creationId xmlns:a16="http://schemas.microsoft.com/office/drawing/2014/main" xmlns="" id="{E8BB0EDF-1756-45C6-A5A4-489E3E4DC2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B471BD9A-F4D6-43F7-AFD8-731A200B894C}"/>
              </a:ext>
            </a:extLst>
          </p:cNvPr>
          <p:cNvGrpSpPr/>
          <p:nvPr/>
        </p:nvGrpSpPr>
        <p:grpSpPr>
          <a:xfrm>
            <a:off x="6557450" y="2548140"/>
            <a:ext cx="5027757" cy="1910909"/>
            <a:chOff x="2351861" y="2483491"/>
            <a:chExt cx="6732586" cy="1540837"/>
          </a:xfrm>
        </p:grpSpPr>
        <p:pic>
          <p:nvPicPr>
            <p:cNvPr id="36" name="Picture 35" descr="1456.png">
              <a:extLst>
                <a:ext uri="{FF2B5EF4-FFF2-40B4-BE49-F238E27FC236}">
                  <a16:creationId xmlns:a16="http://schemas.microsoft.com/office/drawing/2014/main" xmlns="" id="{DF66AD16-E265-4677-BB7D-4760B7D9C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xmlns="" id="{4135913F-08CC-4431-BC1F-A076491C7980}"/>
                    </a:ext>
                  </a:extLst>
                </p:cNvPr>
                <p:cNvSpPr txBox="1"/>
                <p:nvPr/>
              </p:nvSpPr>
              <p:spPr>
                <a:xfrm>
                  <a:off x="3624866" y="2619723"/>
                  <a:ext cx="4814107" cy="1096609"/>
                </a:xfrm>
                <a:prstGeom prst="rect">
                  <a:avLst/>
                </a:prstGeom>
                <a:noFill/>
                <a:ln w="28575">
                  <a:noFill/>
                  <a:prstDash val="lgDash"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dirty="0" smtClean="0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latin typeface="Cambria Math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dirty="0" smtClean="0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400" b="0" i="1" dirty="0" smtClean="0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135913F-08CC-4431-BC1F-A076491C79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24866" y="2619723"/>
                  <a:ext cx="4814107" cy="109660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28575">
                  <a:noFill/>
                  <a:prstDash val="lg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8" name="Picture 37" descr="Shape&#10;&#10;Description automatically generated">
              <a:extLst>
                <a:ext uri="{FF2B5EF4-FFF2-40B4-BE49-F238E27FC236}">
                  <a16:creationId xmlns:a16="http://schemas.microsoft.com/office/drawing/2014/main" xmlns="" id="{B1FE8584-D909-4DDA-A00B-1DF981FCEA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AEEED906-DF31-4574-B20B-841248CFCF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951" y="2796219"/>
            <a:ext cx="1153064" cy="98350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0DA7FF65-B1D3-42A4-9A82-B23FA607142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720" y="5261760"/>
            <a:ext cx="790905" cy="785632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CA37316A-3B9F-4F08-8AED-332770FBEAAE}"/>
              </a:ext>
            </a:extLst>
          </p:cNvPr>
          <p:cNvGrpSpPr/>
          <p:nvPr/>
        </p:nvGrpSpPr>
        <p:grpSpPr>
          <a:xfrm>
            <a:off x="6561862" y="4688786"/>
            <a:ext cx="5000625" cy="1861584"/>
            <a:chOff x="2388193" y="2525841"/>
            <a:chExt cx="6696254" cy="1498617"/>
          </a:xfrm>
        </p:grpSpPr>
        <p:pic>
          <p:nvPicPr>
            <p:cNvPr id="42" name="Picture 41" descr="1456.png">
              <a:extLst>
                <a:ext uri="{FF2B5EF4-FFF2-40B4-BE49-F238E27FC236}">
                  <a16:creationId xmlns:a16="http://schemas.microsoft.com/office/drawing/2014/main" xmlns="" id="{BCC99D6B-1CD0-4F44-8CBF-B68F82B2B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xmlns="" id="{81B22E04-07FF-47AA-BB45-343265F36686}"/>
                    </a:ext>
                  </a:extLst>
                </p:cNvPr>
                <p:cNvSpPr txBox="1"/>
                <p:nvPr/>
              </p:nvSpPr>
              <p:spPr>
                <a:xfrm>
                  <a:off x="3653442" y="2634444"/>
                  <a:ext cx="4704930" cy="1094821"/>
                </a:xfrm>
                <a:prstGeom prst="rect">
                  <a:avLst/>
                </a:prstGeom>
                <a:noFill/>
                <a:ln w="28575">
                  <a:noFill/>
                  <a:prstDash val="lgDash"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dirty="0" smtClean="0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latin typeface="Cambria Math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dirty="0" smtClean="0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400" b="0" i="1" dirty="0" smtClean="0">
                                <a:solidFill>
                                  <a:prstClr val="black">
                                    <a:lumMod val="85000"/>
                                    <a:lumOff val="15000"/>
                                  </a:prstClr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81B22E04-07FF-47AA-BB45-343265F366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3442" y="2634444"/>
                  <a:ext cx="4704930" cy="1094821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28575">
                  <a:noFill/>
                  <a:prstDash val="lg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5" name="Picture 44" descr="Shape&#10;&#10;Description automatically generated">
              <a:extLst>
                <a:ext uri="{FF2B5EF4-FFF2-40B4-BE49-F238E27FC236}">
                  <a16:creationId xmlns:a16="http://schemas.microsoft.com/office/drawing/2014/main" xmlns="" id="{F2F2332E-4200-4DE6-8A52-7D9351F41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7E0A7EC1-BB23-40C9-B078-CC69C064710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157" y="3188850"/>
            <a:ext cx="823312" cy="81782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9098614D-A01F-486A-8E6E-F43C29C465D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098" y="5166297"/>
            <a:ext cx="841720" cy="836109"/>
          </a:xfrm>
          <a:prstGeom prst="rect">
            <a:avLst/>
          </a:prstGeom>
        </p:spPr>
      </p:pic>
      <p:pic>
        <p:nvPicPr>
          <p:cNvPr id="48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09245083-CFCC-4590-8361-25A9BEC5DD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540133" y="4766672"/>
            <a:ext cx="829865" cy="82986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68BA29F-78C1-4620-85BA-D9557F6DD0C6}"/>
              </a:ext>
            </a:extLst>
          </p:cNvPr>
          <p:cNvGrpSpPr/>
          <p:nvPr/>
        </p:nvGrpSpPr>
        <p:grpSpPr>
          <a:xfrm>
            <a:off x="496267" y="583642"/>
            <a:ext cx="11376160" cy="1628092"/>
            <a:chOff x="725416" y="494155"/>
            <a:chExt cx="11376160" cy="162809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A13581FD-9787-47F7-8FE8-A480657DD92F}"/>
                </a:ext>
              </a:extLst>
            </p:cNvPr>
            <p:cNvSpPr/>
            <p:nvPr/>
          </p:nvSpPr>
          <p:spPr>
            <a:xfrm>
              <a:off x="725416" y="494155"/>
              <a:ext cx="11175001" cy="1628092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8B58A4D-1EA3-4F7D-B926-AC8CFFC92F04}"/>
                </a:ext>
              </a:extLst>
            </p:cNvPr>
            <p:cNvSpPr txBox="1"/>
            <p:nvPr/>
          </p:nvSpPr>
          <p:spPr>
            <a:xfrm>
              <a:off x="967250" y="546295"/>
              <a:ext cx="1113432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Châu Á có 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bao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vi-VN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diện tích là núi và cao nguyên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6652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44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3E03A3-625A-0F5F-FF42-9E8C727EC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ái quát về thiên nhiên châu Nam Cực">
            <a:hlinkClick r:id="" action="ppaction://media"/>
            <a:extLst>
              <a:ext uri="{FF2B5EF4-FFF2-40B4-BE49-F238E27FC236}">
                <a16:creationId xmlns:a16="http://schemas.microsoft.com/office/drawing/2014/main" xmlns="" id="{01496829-50E3-C770-E25F-0E10CB6D5FE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404415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9" descr="A couple of kids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xmlns="" id="{6D1CB7AD-5421-9024-CC1E-65D30892AB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D2E35B1-A163-41C3-85EE-35F6A1438E55}"/>
              </a:ext>
            </a:extLst>
          </p:cNvPr>
          <p:cNvSpPr txBox="1"/>
          <p:nvPr/>
        </p:nvSpPr>
        <p:spPr>
          <a:xfrm>
            <a:off x="1484416" y="578492"/>
            <a:ext cx="9147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trí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lý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40720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371D5-187F-AA53-856A-53EBD41D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xmlns="" id="{28A6F2D2-7F4E-EA30-41F9-278A48B198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xmlns="" id="{ABCA4F9E-7AB7-B5DA-17DC-7A66CE391D3E}"/>
              </a:ext>
            </a:extLst>
          </p:cNvPr>
          <p:cNvSpPr/>
          <p:nvPr/>
        </p:nvSpPr>
        <p:spPr>
          <a:xfrm>
            <a:off x="377444" y="387821"/>
            <a:ext cx="11437112" cy="6105054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BBBE2DF-CE57-7FCC-BDE6-BAE4DDF6A8A5}"/>
              </a:ext>
            </a:extLst>
          </p:cNvPr>
          <p:cNvSpPr txBox="1"/>
          <p:nvPr/>
        </p:nvSpPr>
        <p:spPr>
          <a:xfrm>
            <a:off x="579864" y="156196"/>
            <a:ext cx="11259110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Dựa vào quả địa cầu, hình 1 và bảng 1, em hãy</a:t>
            </a:r>
            <a:r>
              <a:rPr lang="vi-VN"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lvl="0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• Chỉ vị trí địa lí của các đại dương trên hình 1 hoặc quả địa cầu.</a:t>
            </a:r>
          </a:p>
          <a:p>
            <a:pPr lvl="0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• Cho biết mỗi đại dương tiếp giáp với châu lục và đại dương nào.</a:t>
            </a:r>
          </a:p>
          <a:p>
            <a:pPr lvl="0"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• So sánh diện tích, độ sâu trung bình của các đại dương.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F249C16-8D96-A946-A5D8-FF0A384BF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678" y="2147061"/>
            <a:ext cx="6884600" cy="423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416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371D5-187F-AA53-856A-53EBD41D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xmlns="" id="{28A6F2D2-7F4E-EA30-41F9-278A48B198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xmlns="" id="{ABCA4F9E-7AB7-B5DA-17DC-7A66CE391D3E}"/>
              </a:ext>
            </a:extLst>
          </p:cNvPr>
          <p:cNvSpPr/>
          <p:nvPr/>
        </p:nvSpPr>
        <p:spPr>
          <a:xfrm>
            <a:off x="377444" y="387821"/>
            <a:ext cx="11437112" cy="6105054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533E29-F975-DAAF-6B5B-6DFD9A3F8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634" y="668840"/>
            <a:ext cx="8001581" cy="538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341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371D5-187F-AA53-856A-53EBD41D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>
              <a:solidFill>
                <a:srgbClr val="FF0000"/>
              </a:solidFill>
            </a:endParaRPr>
          </a:p>
        </p:txBody>
      </p:sp>
      <p:pic>
        <p:nvPicPr>
          <p:cNvPr id="4" name="Picture 3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xmlns="" id="{28A6F2D2-7F4E-EA30-41F9-278A48B198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pic>
        <p:nvPicPr>
          <p:cNvPr id="27" name="Picture 6" descr="Vector cute student cartoon character kid children school education hand draw art illustration">
            <a:extLst>
              <a:ext uri="{FF2B5EF4-FFF2-40B4-BE49-F238E27FC236}">
                <a16:creationId xmlns:a16="http://schemas.microsoft.com/office/drawing/2014/main" xmlns="" id="{E3292C75-FCA1-4D2E-949D-F5B8A7DC9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942" y1="51007" x2="35942" y2="51007"/>
                        <a14:foregroundMark x1="34824" y1="51007" x2="34824" y2="53915"/>
                        <a14:foregroundMark x1="24760" y1="59732" x2="24760" y2="59732"/>
                        <a14:foregroundMark x1="23163" y1="57047" x2="30032" y2="57942"/>
                        <a14:foregroundMark x1="33387" y1="61969" x2="37061" y2="67785"/>
                        <a14:foregroundMark x1="39859" y1="64206" x2="40096" y2="69351"/>
                        <a14:foregroundMark x1="39776" y1="62416" x2="39859" y2="64206"/>
                        <a14:foregroundMark x1="71406" y1="25503" x2="68051" y2="59732"/>
                        <a14:foregroundMark x1="67412" y1="56152" x2="69329" y2="70917"/>
                        <a14:foregroundMark x1="75719" y1="60850" x2="77955" y2="57718"/>
                        <a14:foregroundMark x1="63419" y1="68456" x2="63419" y2="68456"/>
                        <a14:foregroundMark x1="62780" y1="68456" x2="65974" y2="63982"/>
                        <a14:foregroundMark x1="63419" y1="66667" x2="62460" y2="71588"/>
                        <a14:foregroundMark x1="64058" y1="82550" x2="65335" y2="84564"/>
                        <a14:foregroundMark x1="71885" y1="83893" x2="71885" y2="83893"/>
                        <a14:foregroundMark x1="64058" y1="64653" x2="67252" y2="62192"/>
                        <a14:foregroundMark x1="70447" y1="70246" x2="71565" y2="69799"/>
                        <a14:foregroundMark x1="31150" y1="80984" x2="31150" y2="80984"/>
                        <a14:foregroundMark x1="31310" y1="80984" x2="31310" y2="85011"/>
                        <a14:foregroundMark x1="38339" y1="82327" x2="38339" y2="85011"/>
                        <a14:foregroundMark x1="38339" y1="85682" x2="39457" y2="84340"/>
                        <a14:backgroundMark x1="38818" y1="60403" x2="38818" y2="60403"/>
                        <a14:backgroundMark x1="40735" y1="64206" x2="40735" y2="64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064"/>
          <a:stretch/>
        </p:blipFill>
        <p:spPr bwMode="auto">
          <a:xfrm>
            <a:off x="7114352" y="724664"/>
            <a:ext cx="4998501" cy="700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xmlns="" id="{2A0C49F0-9678-AAA2-237E-14B546CE6BB7}"/>
              </a:ext>
            </a:extLst>
          </p:cNvPr>
          <p:cNvSpPr/>
          <p:nvPr/>
        </p:nvSpPr>
        <p:spPr>
          <a:xfrm>
            <a:off x="148980" y="336323"/>
            <a:ext cx="8046719" cy="5272740"/>
          </a:xfrm>
          <a:prstGeom prst="wedgeRoundRectCallout">
            <a:avLst>
              <a:gd name="adj1" fmla="val 59654"/>
              <a:gd name="adj2" fmla="val 32851"/>
              <a:gd name="adj3" fmla="val 16667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Ấn Độ Dương tiếp giáp với Thái Bình Dương, Đại Tây Dương, châu Á, châu Phi, châu Đại Dương, châu Nam Cực.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 Băng Dương tiếp giáp với Thái Bình Dương, Đại Tây Dương, châu Mỹ, châu Âu, Châu Á.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 Tây Dương tiếp giáp với Thái Bình Dương, Ấn Độ Dương, Bắc Băng Dương, Châu Mỹ, châu Âu, châu Phi, châu Nam Cực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 Bình Dương tiếp giáp với Bắc Băng Dương, Ấn Độ Dương, Đại Tây Dương, Châu Mỹ, châu Nam Cực, châu Á, châu Đại Dương.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 Đại Dương tiếp giáp với Thái Bình Dương, Đại Tây Dương, Ấn Độ Dương.</a:t>
            </a:r>
          </a:p>
        </p:txBody>
      </p:sp>
    </p:spTree>
    <p:extLst>
      <p:ext uri="{BB962C8B-B14F-4D97-AF65-F5344CB8AC3E}">
        <p14:creationId xmlns:p14="http://schemas.microsoft.com/office/powerpoint/2010/main" val="16073556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371D5-187F-AA53-856A-53EBD41D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>
              <a:solidFill>
                <a:srgbClr val="FF0000"/>
              </a:solidFill>
            </a:endParaRPr>
          </a:p>
        </p:txBody>
      </p:sp>
      <p:pic>
        <p:nvPicPr>
          <p:cNvPr id="4" name="Picture 3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xmlns="" id="{28A6F2D2-7F4E-EA30-41F9-278A48B198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pic>
        <p:nvPicPr>
          <p:cNvPr id="27" name="Picture 6" descr="Vector cute student cartoon character kid children school education hand draw art illustration">
            <a:extLst>
              <a:ext uri="{FF2B5EF4-FFF2-40B4-BE49-F238E27FC236}">
                <a16:creationId xmlns:a16="http://schemas.microsoft.com/office/drawing/2014/main" xmlns="" id="{E3292C75-FCA1-4D2E-949D-F5B8A7DC9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942" y1="51007" x2="35942" y2="51007"/>
                        <a14:foregroundMark x1="34824" y1="51007" x2="34824" y2="53915"/>
                        <a14:foregroundMark x1="24760" y1="59732" x2="24760" y2="59732"/>
                        <a14:foregroundMark x1="23163" y1="57047" x2="30032" y2="57942"/>
                        <a14:foregroundMark x1="33387" y1="61969" x2="37061" y2="67785"/>
                        <a14:foregroundMark x1="39859" y1="64206" x2="40096" y2="69351"/>
                        <a14:foregroundMark x1="39776" y1="62416" x2="39859" y2="64206"/>
                        <a14:foregroundMark x1="71406" y1="25503" x2="68051" y2="59732"/>
                        <a14:foregroundMark x1="67412" y1="56152" x2="69329" y2="70917"/>
                        <a14:foregroundMark x1="75719" y1="60850" x2="77955" y2="57718"/>
                        <a14:foregroundMark x1="63419" y1="68456" x2="63419" y2="68456"/>
                        <a14:foregroundMark x1="62780" y1="68456" x2="65974" y2="63982"/>
                        <a14:foregroundMark x1="63419" y1="66667" x2="62460" y2="71588"/>
                        <a14:foregroundMark x1="64058" y1="82550" x2="65335" y2="84564"/>
                        <a14:foregroundMark x1="71885" y1="83893" x2="71885" y2="83893"/>
                        <a14:foregroundMark x1="64058" y1="64653" x2="67252" y2="62192"/>
                        <a14:foregroundMark x1="70447" y1="70246" x2="71565" y2="69799"/>
                        <a14:foregroundMark x1="31150" y1="80984" x2="31150" y2="80984"/>
                        <a14:foregroundMark x1="31310" y1="80984" x2="31310" y2="85011"/>
                        <a14:foregroundMark x1="38339" y1="82327" x2="38339" y2="85011"/>
                        <a14:foregroundMark x1="38339" y1="85682" x2="39457" y2="84340"/>
                        <a14:backgroundMark x1="38818" y1="60403" x2="38818" y2="60403"/>
                        <a14:backgroundMark x1="40735" y1="64206" x2="40735" y2="64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064"/>
          <a:stretch/>
        </p:blipFill>
        <p:spPr bwMode="auto">
          <a:xfrm>
            <a:off x="7114352" y="724664"/>
            <a:ext cx="4998501" cy="700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xmlns="" id="{2A0C49F0-9678-AAA2-237E-14B546CE6BB7}"/>
              </a:ext>
            </a:extLst>
          </p:cNvPr>
          <p:cNvSpPr/>
          <p:nvPr/>
        </p:nvSpPr>
        <p:spPr>
          <a:xfrm>
            <a:off x="148980" y="336323"/>
            <a:ext cx="8046719" cy="5272740"/>
          </a:xfrm>
          <a:prstGeom prst="wedgeRoundRectCallout">
            <a:avLst>
              <a:gd name="adj1" fmla="val 59654"/>
              <a:gd name="adj2" fmla="val 32851"/>
              <a:gd name="adj3" fmla="val 16667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đại dương khác nhau về diện tích và độ sâu trung bình.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đó, dại dương có diện tích lớn nhất và độ sâu trung bình sâu nhất là Thái Bình Dương.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 Dương có diện tích nhỏ nhất và độ sâu trung bình nông nhất là Bắc Băng Dương.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9633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xmlns="" id="{28A6F2D2-7F4E-EA30-41F9-278A48B198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354"/>
            <a:ext cx="12192000" cy="68317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644154F-094C-FA95-9A54-BC181C7B5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013" y="2085102"/>
            <a:ext cx="982760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3264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93C9571-63A6-428A-924B-0A66EE6BD2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DC7C04D-7CF1-232C-7958-6C32C90DD022}"/>
              </a:ext>
            </a:extLst>
          </p:cNvPr>
          <p:cNvSpPr/>
          <p:nvPr/>
        </p:nvSpPr>
        <p:spPr>
          <a:xfrm>
            <a:off x="808523" y="468085"/>
            <a:ext cx="10491536" cy="1845327"/>
          </a:xfrm>
          <a:prstGeom prst="roundRect">
            <a:avLst/>
          </a:prstGeom>
          <a:ln w="762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1: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Tên đại dương nằm ở phía đông châu Á và phía tây châu Mỹ là gì?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27B694D4-0AD8-7108-833F-9128A69278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0D07B51-137E-B433-4A9B-F344657F6F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64175155-41C9-042E-1B65-87E54007E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FC46A77E-725E-7F16-CF7C-B34B7FF54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0BFA9D5-7AA0-3AD6-9F25-6488DE4BF36D}"/>
              </a:ext>
            </a:extLst>
          </p:cNvPr>
          <p:cNvGrpSpPr/>
          <p:nvPr/>
        </p:nvGrpSpPr>
        <p:grpSpPr>
          <a:xfrm>
            <a:off x="402335" y="2668860"/>
            <a:ext cx="5522763" cy="1650274"/>
            <a:chOff x="-115832" y="4090892"/>
            <a:chExt cx="8497832" cy="2438205"/>
          </a:xfrm>
        </p:grpSpPr>
        <p:sp>
          <p:nvSpPr>
            <p:cNvPr id="12" name="a">
              <a:extLst>
                <a:ext uri="{FF2B5EF4-FFF2-40B4-BE49-F238E27FC236}">
                  <a16:creationId xmlns:a16="http://schemas.microsoft.com/office/drawing/2014/main" xmlns="" id="{A2452A26-2781-11E3-09C9-733B91BA1288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Thái Bình Dương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xmlns="" id="{8AB0A196-3D81-701E-3D4A-6BD73891A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-115832" y="4090892"/>
              <a:ext cx="1609663" cy="1783561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4464C7A7-E515-9D74-DE36-2A6A9CCD9F9D}"/>
              </a:ext>
            </a:extLst>
          </p:cNvPr>
          <p:cNvGrpSpPr/>
          <p:nvPr/>
        </p:nvGrpSpPr>
        <p:grpSpPr>
          <a:xfrm>
            <a:off x="6096000" y="2932739"/>
            <a:ext cx="5836123" cy="1402003"/>
            <a:chOff x="8573741" y="4348601"/>
            <a:chExt cx="8775811" cy="2094812"/>
          </a:xfrm>
        </p:grpSpPr>
        <p:sp>
          <p:nvSpPr>
            <p:cNvPr id="31" name="b">
              <a:extLst>
                <a:ext uri="{FF2B5EF4-FFF2-40B4-BE49-F238E27FC236}">
                  <a16:creationId xmlns:a16="http://schemas.microsoft.com/office/drawing/2014/main" xmlns="" id="{A29F0F05-DFF5-8457-21FA-083BC66F49D7}"/>
                </a:ext>
              </a:extLst>
            </p:cNvPr>
            <p:cNvSpPr/>
            <p:nvPr/>
          </p:nvSpPr>
          <p:spPr>
            <a:xfrm>
              <a:off x="9918840" y="4348601"/>
              <a:ext cx="7430712" cy="2094812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Ấ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cs typeface="+mn-cs"/>
                </a:rPr>
                <a:t>n Độ Dương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11">
              <a:extLst>
                <a:ext uri="{FF2B5EF4-FFF2-40B4-BE49-F238E27FC236}">
                  <a16:creationId xmlns:a16="http://schemas.microsoft.com/office/drawing/2014/main" xmlns="" id="{CA8D02F4-3118-B1F2-0D98-9338C2EB7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573741" y="4553993"/>
              <a:ext cx="1602976" cy="1783562"/>
            </a:xfrm>
            <a:prstGeom prst="rect">
              <a:avLst/>
            </a:prstGeom>
          </p:spPr>
        </p:pic>
      </p:grpSp>
      <p:pic>
        <p:nvPicPr>
          <p:cNvPr id="35" name="Đúng">
            <a:extLst>
              <a:ext uri="{FF2B5EF4-FFF2-40B4-BE49-F238E27FC236}">
                <a16:creationId xmlns:a16="http://schemas.microsoft.com/office/drawing/2014/main" xmlns="" id="{0D936A22-F2C8-D4AF-AB00-5D336B9B01B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74" y="2480608"/>
            <a:ext cx="1486303" cy="118904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54AAED7B-C04A-BE8F-E989-F328EDA34B6E}"/>
              </a:ext>
            </a:extLst>
          </p:cNvPr>
          <p:cNvGrpSpPr/>
          <p:nvPr/>
        </p:nvGrpSpPr>
        <p:grpSpPr>
          <a:xfrm>
            <a:off x="259877" y="4776726"/>
            <a:ext cx="5748528" cy="1534836"/>
            <a:chOff x="-371212" y="6760009"/>
            <a:chExt cx="8899313" cy="2168998"/>
          </a:xfrm>
        </p:grpSpPr>
        <p:sp>
          <p:nvSpPr>
            <p:cNvPr id="37" name="c">
              <a:extLst>
                <a:ext uri="{FF2B5EF4-FFF2-40B4-BE49-F238E27FC236}">
                  <a16:creationId xmlns:a16="http://schemas.microsoft.com/office/drawing/2014/main" xmlns="" id="{5422BD04-A468-B6C0-6FC5-29BA4A91E547}"/>
                </a:ext>
              </a:extLst>
            </p:cNvPr>
            <p:cNvSpPr/>
            <p:nvPr/>
          </p:nvSpPr>
          <p:spPr>
            <a:xfrm>
              <a:off x="846028" y="6760009"/>
              <a:ext cx="7682073" cy="2168998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Nam Đại Dương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" name="Picture 12">
              <a:extLst>
                <a:ext uri="{FF2B5EF4-FFF2-40B4-BE49-F238E27FC236}">
                  <a16:creationId xmlns:a16="http://schemas.microsoft.com/office/drawing/2014/main" xmlns="" id="{649EEFE1-4FA6-DFE7-E4CD-4722C330E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-371212" y="6760125"/>
              <a:ext cx="1634189" cy="1783568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0359346-2AB2-0EEA-801D-55BACC159707}"/>
              </a:ext>
            </a:extLst>
          </p:cNvPr>
          <p:cNvGrpSpPr/>
          <p:nvPr/>
        </p:nvGrpSpPr>
        <p:grpSpPr>
          <a:xfrm>
            <a:off x="6327648" y="4776727"/>
            <a:ext cx="5674432" cy="1613188"/>
            <a:chOff x="8813601" y="6966246"/>
            <a:chExt cx="8672052" cy="2198753"/>
          </a:xfrm>
        </p:grpSpPr>
        <p:sp>
          <p:nvSpPr>
            <p:cNvPr id="40" name="d">
              <a:extLst>
                <a:ext uri="{FF2B5EF4-FFF2-40B4-BE49-F238E27FC236}">
                  <a16:creationId xmlns:a16="http://schemas.microsoft.com/office/drawing/2014/main" xmlns="" id="{5C13CE72-C34D-92EA-B43A-1C4EAE0F95B1}"/>
                </a:ext>
              </a:extLst>
            </p:cNvPr>
            <p:cNvSpPr/>
            <p:nvPr/>
          </p:nvSpPr>
          <p:spPr>
            <a:xfrm>
              <a:off x="10054941" y="7070196"/>
              <a:ext cx="7430712" cy="2094803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cs typeface="+mn-cs"/>
                </a:rPr>
                <a:t>Bắc Băng Dương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Picture 13">
              <a:extLst>
                <a:ext uri="{FF2B5EF4-FFF2-40B4-BE49-F238E27FC236}">
                  <a16:creationId xmlns:a16="http://schemas.microsoft.com/office/drawing/2014/main" xmlns="" id="{5BEC4BB1-01E8-C2FE-94C1-6C24477C2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813601" y="6966246"/>
              <a:ext cx="1623041" cy="17835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8137107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344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512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344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512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A96918B-7CFE-4DEA-A2B9-FFF42397C7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DC7C04D-7CF1-232C-7958-6C32C90DD022}"/>
              </a:ext>
            </a:extLst>
          </p:cNvPr>
          <p:cNvSpPr/>
          <p:nvPr/>
        </p:nvSpPr>
        <p:spPr>
          <a:xfrm>
            <a:off x="901915" y="360718"/>
            <a:ext cx="10538971" cy="1845326"/>
          </a:xfrm>
          <a:prstGeom prst="roundRect">
            <a:avLst/>
          </a:prstGeom>
          <a:ln w="762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2: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Đại dương nào có diện tích nhỏ nhất?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27B694D4-0AD8-7108-833F-9128A69278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0D07B51-137E-B433-4A9B-F344657F6F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64175155-41C9-042E-1B65-87E54007E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FC46A77E-725E-7F16-CF7C-B34B7FF54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0BFA9D5-7AA0-3AD6-9F25-6488DE4BF36D}"/>
              </a:ext>
            </a:extLst>
          </p:cNvPr>
          <p:cNvGrpSpPr/>
          <p:nvPr/>
        </p:nvGrpSpPr>
        <p:grpSpPr>
          <a:xfrm>
            <a:off x="136093" y="2888742"/>
            <a:ext cx="5556383" cy="1380932"/>
            <a:chOff x="-20405" y="4559608"/>
            <a:chExt cx="8334573" cy="2071397"/>
          </a:xfrm>
        </p:grpSpPr>
        <p:sp>
          <p:nvSpPr>
            <p:cNvPr id="12" name="a">
              <a:extLst>
                <a:ext uri="{FF2B5EF4-FFF2-40B4-BE49-F238E27FC236}">
                  <a16:creationId xmlns:a16="http://schemas.microsoft.com/office/drawing/2014/main" xmlns="" id="{A2452A26-2781-11E3-09C9-733B91BA1288}"/>
                </a:ext>
              </a:extLst>
            </p:cNvPr>
            <p:cNvSpPr/>
            <p:nvPr/>
          </p:nvSpPr>
          <p:spPr>
            <a:xfrm>
              <a:off x="1010984" y="4559608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Bắc Băng Dương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xmlns="" id="{8AB0A196-3D81-701E-3D4A-6BD73891A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-20405" y="4644828"/>
              <a:ext cx="1609663" cy="1783561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4464C7A7-E515-9D74-DE36-2A6A9CCD9F9D}"/>
              </a:ext>
            </a:extLst>
          </p:cNvPr>
          <p:cNvGrpSpPr/>
          <p:nvPr/>
        </p:nvGrpSpPr>
        <p:grpSpPr>
          <a:xfrm>
            <a:off x="6146205" y="2888738"/>
            <a:ext cx="5592066" cy="1380936"/>
            <a:chOff x="8552999" y="4664167"/>
            <a:chExt cx="8388098" cy="2071405"/>
          </a:xfrm>
        </p:grpSpPr>
        <p:sp>
          <p:nvSpPr>
            <p:cNvPr id="31" name="b">
              <a:extLst>
                <a:ext uri="{FF2B5EF4-FFF2-40B4-BE49-F238E27FC236}">
                  <a16:creationId xmlns:a16="http://schemas.microsoft.com/office/drawing/2014/main" xmlns="" id="{A29F0F05-DFF5-8457-21FA-083BC66F49D7}"/>
                </a:ext>
              </a:extLst>
            </p:cNvPr>
            <p:cNvSpPr/>
            <p:nvPr/>
          </p:nvSpPr>
          <p:spPr>
            <a:xfrm>
              <a:off x="9765048" y="4664167"/>
              <a:ext cx="7176049" cy="2071405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Nam Đại Dương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11">
              <a:extLst>
                <a:ext uri="{FF2B5EF4-FFF2-40B4-BE49-F238E27FC236}">
                  <a16:creationId xmlns:a16="http://schemas.microsoft.com/office/drawing/2014/main" xmlns="" id="{CA8D02F4-3118-B1F2-0D98-9338C2EB7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552999" y="4764262"/>
              <a:ext cx="1602977" cy="1783562"/>
            </a:xfrm>
            <a:prstGeom prst="rect">
              <a:avLst/>
            </a:prstGeom>
          </p:spPr>
        </p:pic>
      </p:grpSp>
      <p:pic>
        <p:nvPicPr>
          <p:cNvPr id="35" name="Đúng">
            <a:extLst>
              <a:ext uri="{FF2B5EF4-FFF2-40B4-BE49-F238E27FC236}">
                <a16:creationId xmlns:a16="http://schemas.microsoft.com/office/drawing/2014/main" xmlns="" id="{0D936A22-F2C8-D4AF-AB00-5D336B9B01B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066" y="2740137"/>
            <a:ext cx="1486303" cy="118904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54AAED7B-C04A-BE8F-E989-F328EDA34B6E}"/>
              </a:ext>
            </a:extLst>
          </p:cNvPr>
          <p:cNvGrpSpPr/>
          <p:nvPr/>
        </p:nvGrpSpPr>
        <p:grpSpPr>
          <a:xfrm>
            <a:off x="119743" y="4951975"/>
            <a:ext cx="5814179" cy="1380925"/>
            <a:chOff x="-49351" y="7427988"/>
            <a:chExt cx="8721270" cy="2071397"/>
          </a:xfrm>
        </p:grpSpPr>
        <p:sp>
          <p:nvSpPr>
            <p:cNvPr id="37" name="c">
              <a:extLst>
                <a:ext uri="{FF2B5EF4-FFF2-40B4-BE49-F238E27FC236}">
                  <a16:creationId xmlns:a16="http://schemas.microsoft.com/office/drawing/2014/main" xmlns="" id="{5422BD04-A468-B6C0-6FC5-29BA4A91E547}"/>
                </a:ext>
              </a:extLst>
            </p:cNvPr>
            <p:cNvSpPr/>
            <p:nvPr/>
          </p:nvSpPr>
          <p:spPr>
            <a:xfrm>
              <a:off x="835699" y="7427988"/>
              <a:ext cx="7836220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cs typeface="+mn-cs"/>
                </a:rPr>
                <a:t>Ấn Độ Dương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" name="Picture 12">
              <a:extLst>
                <a:ext uri="{FF2B5EF4-FFF2-40B4-BE49-F238E27FC236}">
                  <a16:creationId xmlns:a16="http://schemas.microsoft.com/office/drawing/2014/main" xmlns="" id="{649EEFE1-4FA6-DFE7-E4CD-4722C330E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-49351" y="7446995"/>
              <a:ext cx="1634189" cy="1783568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0359346-2AB2-0EEA-801D-55BACC159707}"/>
              </a:ext>
            </a:extLst>
          </p:cNvPr>
          <p:cNvGrpSpPr/>
          <p:nvPr/>
        </p:nvGrpSpPr>
        <p:grpSpPr>
          <a:xfrm>
            <a:off x="6146205" y="4844318"/>
            <a:ext cx="5598369" cy="1380936"/>
            <a:chOff x="8808069" y="7315419"/>
            <a:chExt cx="8397554" cy="2071397"/>
          </a:xfrm>
        </p:grpSpPr>
        <p:sp>
          <p:nvSpPr>
            <p:cNvPr id="40" name="d">
              <a:extLst>
                <a:ext uri="{FF2B5EF4-FFF2-40B4-BE49-F238E27FC236}">
                  <a16:creationId xmlns:a16="http://schemas.microsoft.com/office/drawing/2014/main" xmlns="" id="{5C13CE72-C34D-92EA-B43A-1C4EAE0F95B1}"/>
                </a:ext>
              </a:extLst>
            </p:cNvPr>
            <p:cNvSpPr/>
            <p:nvPr/>
          </p:nvSpPr>
          <p:spPr>
            <a:xfrm>
              <a:off x="9902439" y="731541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Thái Bình Dương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Picture 13">
              <a:extLst>
                <a:ext uri="{FF2B5EF4-FFF2-40B4-BE49-F238E27FC236}">
                  <a16:creationId xmlns:a16="http://schemas.microsoft.com/office/drawing/2014/main" xmlns="" id="{5BEC4BB1-01E8-C2FE-94C1-6C24477C2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808069" y="7397683"/>
              <a:ext cx="1623041" cy="17835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382244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7" presetClass="entr" presetSubtype="1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50DA31-4F18-46F4-A320-64A1E4CDB3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xmlns="" id="{7930B224-68B0-DBC8-FC2E-D307DD24FF9A}"/>
              </a:ext>
            </a:extLst>
          </p:cNvPr>
          <p:cNvSpPr txBox="1">
            <a:spLocks/>
          </p:cNvSpPr>
          <p:nvPr/>
        </p:nvSpPr>
        <p:spPr>
          <a:xfrm>
            <a:off x="901059" y="2330725"/>
            <a:ext cx="10389884" cy="575096"/>
          </a:xfrm>
          <a:prstGeom prst="rect">
            <a:avLst/>
          </a:prstGeom>
        </p:spPr>
        <p:txBody>
          <a:bodyPr vert="horz" lIns="0" tIns="77900" rIns="0" bIns="7790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DC7C04D-7CF1-232C-7958-6C32C90DD022}"/>
              </a:ext>
            </a:extLst>
          </p:cNvPr>
          <p:cNvSpPr/>
          <p:nvPr/>
        </p:nvSpPr>
        <p:spPr>
          <a:xfrm>
            <a:off x="944183" y="407253"/>
            <a:ext cx="10346758" cy="1999973"/>
          </a:xfrm>
          <a:prstGeom prst="roundRect">
            <a:avLst/>
          </a:prstGeom>
          <a:ln w="762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3: 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Tên đại dương nằm ở phía đông châu Mỹ và phía tây châu Âu là gì?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xmlns="" id="{DCC5F8B1-C428-B437-2D45-34F3468BADB4}"/>
              </a:ext>
            </a:extLst>
          </p:cNvPr>
          <p:cNvSpPr txBox="1">
            <a:spLocks/>
          </p:cNvSpPr>
          <p:nvPr/>
        </p:nvSpPr>
        <p:spPr>
          <a:xfrm>
            <a:off x="901059" y="2330725"/>
            <a:ext cx="10389884" cy="575096"/>
          </a:xfrm>
          <a:prstGeom prst="rect">
            <a:avLst/>
          </a:prstGeom>
        </p:spPr>
        <p:txBody>
          <a:bodyPr vert="horz" lIns="0" tIns="77900" rIns="0" bIns="7790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1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DD26BBB-25FB-16DB-519A-539290C478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1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C71F44D-91AE-9F72-0AFC-B7A7291895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1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97F906A-DC8C-87C7-F2FE-30CCD674A1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CCE966E7-5E0E-1D28-7E63-3714FE9FB2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FB9F0A1-580A-8C37-CDEB-B94F85F124A1}"/>
              </a:ext>
            </a:extLst>
          </p:cNvPr>
          <p:cNvGrpSpPr/>
          <p:nvPr/>
        </p:nvGrpSpPr>
        <p:grpSpPr>
          <a:xfrm>
            <a:off x="155737" y="2920355"/>
            <a:ext cx="5716629" cy="1428436"/>
            <a:chOff x="221315" y="4445838"/>
            <a:chExt cx="8574945" cy="2142654"/>
          </a:xfrm>
        </p:grpSpPr>
        <p:sp>
          <p:nvSpPr>
            <p:cNvPr id="19" name="a">
              <a:extLst>
                <a:ext uri="{FF2B5EF4-FFF2-40B4-BE49-F238E27FC236}">
                  <a16:creationId xmlns:a16="http://schemas.microsoft.com/office/drawing/2014/main" xmlns="" id="{1D95CC53-B33D-80D2-AAA7-7ABE74AB7AA5}"/>
                </a:ext>
              </a:extLst>
            </p:cNvPr>
            <p:cNvSpPr/>
            <p:nvPr/>
          </p:nvSpPr>
          <p:spPr>
            <a:xfrm>
              <a:off x="1403984" y="4445838"/>
              <a:ext cx="7392276" cy="2142654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Thái Bình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Dương.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xmlns="" id="{049D5D75-05C4-3049-275A-B8E0F852E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221315" y="4483556"/>
              <a:ext cx="1773729" cy="1965351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C800380-ADA7-0AEB-073F-F1C949992398}"/>
              </a:ext>
            </a:extLst>
          </p:cNvPr>
          <p:cNvGrpSpPr/>
          <p:nvPr/>
        </p:nvGrpSpPr>
        <p:grpSpPr>
          <a:xfrm>
            <a:off x="6071571" y="2953325"/>
            <a:ext cx="5795913" cy="1380932"/>
            <a:chOff x="8174187" y="4457700"/>
            <a:chExt cx="9421572" cy="2071397"/>
          </a:xfrm>
        </p:grpSpPr>
        <p:sp>
          <p:nvSpPr>
            <p:cNvPr id="22" name="b">
              <a:extLst>
                <a:ext uri="{FF2B5EF4-FFF2-40B4-BE49-F238E27FC236}">
                  <a16:creationId xmlns:a16="http://schemas.microsoft.com/office/drawing/2014/main" xmlns="" id="{2BD72121-2027-EF9F-500D-7B83280AD799}"/>
                </a:ext>
              </a:extLst>
            </p:cNvPr>
            <p:cNvSpPr/>
            <p:nvPr/>
          </p:nvSpPr>
          <p:spPr>
            <a:xfrm>
              <a:off x="9175811" y="4457700"/>
              <a:ext cx="8419948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Nam Đại Dương</a:t>
              </a:r>
            </a:p>
          </p:txBody>
        </p:sp>
        <p:pic>
          <p:nvPicPr>
            <p:cNvPr id="23" name="Picture 11">
              <a:extLst>
                <a:ext uri="{FF2B5EF4-FFF2-40B4-BE49-F238E27FC236}">
                  <a16:creationId xmlns:a16="http://schemas.microsoft.com/office/drawing/2014/main" xmlns="" id="{7B28FF68-7DB5-1280-5388-24608398F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174187" y="4623627"/>
              <a:ext cx="1662272" cy="184954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2457FAF-1415-E93F-F2C2-890EB12BC888}"/>
              </a:ext>
            </a:extLst>
          </p:cNvPr>
          <p:cNvGrpSpPr/>
          <p:nvPr/>
        </p:nvGrpSpPr>
        <p:grpSpPr>
          <a:xfrm>
            <a:off x="155737" y="4869829"/>
            <a:ext cx="5508715" cy="1472827"/>
            <a:chOff x="259773" y="7142975"/>
            <a:chExt cx="8263072" cy="2209241"/>
          </a:xfrm>
        </p:grpSpPr>
        <p:sp>
          <p:nvSpPr>
            <p:cNvPr id="25" name="c">
              <a:extLst>
                <a:ext uri="{FF2B5EF4-FFF2-40B4-BE49-F238E27FC236}">
                  <a16:creationId xmlns:a16="http://schemas.microsoft.com/office/drawing/2014/main" xmlns="" id="{3278A7F2-EF95-72E7-42B2-26E9489DC936}"/>
                </a:ext>
              </a:extLst>
            </p:cNvPr>
            <p:cNvSpPr/>
            <p:nvPr/>
          </p:nvSpPr>
          <p:spPr>
            <a:xfrm>
              <a:off x="1130572" y="7209563"/>
              <a:ext cx="7392273" cy="2142653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Ấn Độ Dương</a:t>
              </a: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xmlns="" id="{E2E08EC5-A4F1-CE1A-C23C-9E51F45A0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259773" y="7142975"/>
              <a:ext cx="1741599" cy="1900791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127CF8A-9F97-B6B7-CB76-BB8CF267DDD3}"/>
              </a:ext>
            </a:extLst>
          </p:cNvPr>
          <p:cNvGrpSpPr/>
          <p:nvPr/>
        </p:nvGrpSpPr>
        <p:grpSpPr>
          <a:xfrm>
            <a:off x="6127294" y="4948367"/>
            <a:ext cx="5690414" cy="1380931"/>
            <a:chOff x="8532607" y="7429559"/>
            <a:chExt cx="8535622" cy="2071397"/>
          </a:xfrm>
        </p:grpSpPr>
        <p:sp>
          <p:nvSpPr>
            <p:cNvPr id="28" name="d">
              <a:extLst>
                <a:ext uri="{FF2B5EF4-FFF2-40B4-BE49-F238E27FC236}">
                  <a16:creationId xmlns:a16="http://schemas.microsoft.com/office/drawing/2014/main" xmlns="" id="{6715F445-5DB1-5F64-235F-B828FC501510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Đại Tây Dương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xmlns="" id="{73EECE09-75C3-07A7-E613-65AC2263A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532607" y="7452692"/>
              <a:ext cx="1740080" cy="1912176"/>
            </a:xfrm>
            <a:prstGeom prst="rect">
              <a:avLst/>
            </a:prstGeom>
          </p:spPr>
        </p:pic>
      </p:grpSp>
      <p:pic>
        <p:nvPicPr>
          <p:cNvPr id="32" name="Đúng">
            <a:extLst>
              <a:ext uri="{FF2B5EF4-FFF2-40B4-BE49-F238E27FC236}">
                <a16:creationId xmlns:a16="http://schemas.microsoft.com/office/drawing/2014/main" xmlns="" id="{988F3198-117D-2F15-1A47-15960D13CB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665" y="4898530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8411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48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7" presetClass="entr" presetSubtype="1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3CAC3C7-7B0B-4E29-B309-27F0B6B9050A}"/>
              </a:ext>
            </a:extLst>
          </p:cNvPr>
          <p:cNvSpPr/>
          <p:nvPr/>
        </p:nvSpPr>
        <p:spPr>
          <a:xfrm>
            <a:off x="201385" y="195943"/>
            <a:ext cx="11789229" cy="6488844"/>
          </a:xfrm>
          <a:prstGeom prst="roundRect">
            <a:avLst>
              <a:gd name="adj" fmla="val 763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112E8BC-6363-49D2-BFE9-BB816FF73030}"/>
              </a:ext>
            </a:extLst>
          </p:cNvPr>
          <p:cNvGrpSpPr/>
          <p:nvPr/>
        </p:nvGrpSpPr>
        <p:grpSpPr>
          <a:xfrm>
            <a:off x="58201" y="2010495"/>
            <a:ext cx="5696923" cy="2152049"/>
            <a:chOff x="1553733" y="2103049"/>
            <a:chExt cx="7628654" cy="1729929"/>
          </a:xfrm>
        </p:grpSpPr>
        <p:pic>
          <p:nvPicPr>
            <p:cNvPr id="19" name="Picture 18" descr="1456.png">
              <a:extLst>
                <a:ext uri="{FF2B5EF4-FFF2-40B4-BE49-F238E27FC236}">
                  <a16:creationId xmlns:a16="http://schemas.microsoft.com/office/drawing/2014/main" xmlns="" id="{5CFB91BD-14D6-4833-862F-DB3DC482F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794194" cy="122646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90B12DFF-B795-4568-BC9C-1A8F98593B49}"/>
                </a:ext>
              </a:extLst>
            </p:cNvPr>
            <p:cNvSpPr txBox="1"/>
            <p:nvPr/>
          </p:nvSpPr>
          <p:spPr>
            <a:xfrm>
              <a:off x="3829434" y="2670165"/>
              <a:ext cx="3768626" cy="1162812"/>
            </a:xfrm>
            <a:prstGeom prst="rect">
              <a:avLst/>
            </a:prstGeom>
            <a:noFill/>
            <a:ln w="28575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Cao </a:t>
              </a:r>
              <a:r>
                <a:rPr lang="en-US" sz="44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nguyên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 descr="Shape&#10;&#10;Description automatically generated">
              <a:extLst>
                <a:ext uri="{FF2B5EF4-FFF2-40B4-BE49-F238E27FC236}">
                  <a16:creationId xmlns:a16="http://schemas.microsoft.com/office/drawing/2014/main" xmlns="" id="{308BCA1B-7693-4433-A40B-F776F6EBF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DDF5D247-5E91-4CFA-8236-371914E85AF3}"/>
              </a:ext>
            </a:extLst>
          </p:cNvPr>
          <p:cNvGrpSpPr/>
          <p:nvPr/>
        </p:nvGrpSpPr>
        <p:grpSpPr>
          <a:xfrm>
            <a:off x="567869" y="4276802"/>
            <a:ext cx="5116885" cy="2073163"/>
            <a:chOff x="2373128" y="2324752"/>
            <a:chExt cx="6711319" cy="1498617"/>
          </a:xfrm>
        </p:grpSpPr>
        <p:pic>
          <p:nvPicPr>
            <p:cNvPr id="23" name="Picture 22" descr="1456.png">
              <a:extLst>
                <a:ext uri="{FF2B5EF4-FFF2-40B4-BE49-F238E27FC236}">
                  <a16:creationId xmlns:a16="http://schemas.microsoft.com/office/drawing/2014/main" xmlns="" id="{4EDFAE08-E05F-4FE2-8875-BEEFD4ED8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A6ACF4"/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2686FEB5-A337-41D6-BCEA-ADFED24D1FCC}"/>
                </a:ext>
              </a:extLst>
            </p:cNvPr>
            <p:cNvSpPr txBox="1"/>
            <p:nvPr/>
          </p:nvSpPr>
          <p:spPr>
            <a:xfrm>
              <a:off x="3736562" y="2792043"/>
              <a:ext cx="4686066" cy="667443"/>
            </a:xfrm>
            <a:prstGeom prst="rect">
              <a:avLst/>
            </a:prstGeom>
            <a:noFill/>
            <a:ln w="28575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mạc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24" descr="Shape&#10;&#10;Description automatically generated">
              <a:extLst>
                <a:ext uri="{FF2B5EF4-FFF2-40B4-BE49-F238E27FC236}">
                  <a16:creationId xmlns:a16="http://schemas.microsoft.com/office/drawing/2014/main" xmlns="" id="{E8BB0EDF-1756-45C6-A5A4-489E3E4DC2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B471BD9A-F4D6-43F7-AFD8-731A200B894C}"/>
              </a:ext>
            </a:extLst>
          </p:cNvPr>
          <p:cNvGrpSpPr/>
          <p:nvPr/>
        </p:nvGrpSpPr>
        <p:grpSpPr>
          <a:xfrm>
            <a:off x="6351502" y="2527880"/>
            <a:ext cx="5027757" cy="1910909"/>
            <a:chOff x="2351861" y="2483491"/>
            <a:chExt cx="6732586" cy="1540837"/>
          </a:xfrm>
        </p:grpSpPr>
        <p:pic>
          <p:nvPicPr>
            <p:cNvPr id="36" name="Picture 35" descr="1456.png">
              <a:extLst>
                <a:ext uri="{FF2B5EF4-FFF2-40B4-BE49-F238E27FC236}">
                  <a16:creationId xmlns:a16="http://schemas.microsoft.com/office/drawing/2014/main" xmlns="" id="{DF66AD16-E265-4677-BB7D-4760B7D9C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4135913F-08CC-4431-BC1F-A076491C7980}"/>
                </a:ext>
              </a:extLst>
            </p:cNvPr>
            <p:cNvSpPr txBox="1"/>
            <p:nvPr/>
          </p:nvSpPr>
          <p:spPr>
            <a:xfrm>
              <a:off x="4192475" y="2656096"/>
              <a:ext cx="3931939" cy="620429"/>
            </a:xfrm>
            <a:prstGeom prst="rect">
              <a:avLst/>
            </a:prstGeom>
            <a:noFill/>
            <a:ln w="28575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Núi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đồi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 descr="Shape&#10;&#10;Description automatically generated">
              <a:extLst>
                <a:ext uri="{FF2B5EF4-FFF2-40B4-BE49-F238E27FC236}">
                  <a16:creationId xmlns:a16="http://schemas.microsoft.com/office/drawing/2014/main" xmlns="" id="{B1FE8584-D909-4DDA-A00B-1DF981FCEA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0DA7FF65-B1D3-42A4-9A82-B23FA607142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90" y="5164731"/>
            <a:ext cx="790905" cy="785632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CA37316A-3B9F-4F08-8AED-332770FBEAAE}"/>
              </a:ext>
            </a:extLst>
          </p:cNvPr>
          <p:cNvGrpSpPr/>
          <p:nvPr/>
        </p:nvGrpSpPr>
        <p:grpSpPr>
          <a:xfrm>
            <a:off x="6558601" y="4571899"/>
            <a:ext cx="5000625" cy="1861584"/>
            <a:chOff x="2388193" y="2525841"/>
            <a:chExt cx="6696254" cy="1498617"/>
          </a:xfrm>
        </p:grpSpPr>
        <p:pic>
          <p:nvPicPr>
            <p:cNvPr id="42" name="Picture 41" descr="1456.png">
              <a:extLst>
                <a:ext uri="{FF2B5EF4-FFF2-40B4-BE49-F238E27FC236}">
                  <a16:creationId xmlns:a16="http://schemas.microsoft.com/office/drawing/2014/main" xmlns="" id="{BCC99D6B-1CD0-4F44-8CBF-B68F82B2B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81B22E04-07FF-47AA-BB45-343265F36686}"/>
                </a:ext>
              </a:extLst>
            </p:cNvPr>
            <p:cNvSpPr txBox="1"/>
            <p:nvPr/>
          </p:nvSpPr>
          <p:spPr>
            <a:xfrm>
              <a:off x="3564990" y="2666862"/>
              <a:ext cx="4704930" cy="619417"/>
            </a:xfrm>
            <a:prstGeom prst="rect">
              <a:avLst/>
            </a:prstGeom>
            <a:noFill/>
            <a:ln w="28575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44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bằng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5" name="Picture 44" descr="Shape&#10;&#10;Description automatically generated">
              <a:extLst>
                <a:ext uri="{FF2B5EF4-FFF2-40B4-BE49-F238E27FC236}">
                  <a16:creationId xmlns:a16="http://schemas.microsoft.com/office/drawing/2014/main" xmlns="" id="{F2F2332E-4200-4DE6-8A52-7D9351F41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7E0A7EC1-BB23-40C9-B078-CC69C064710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352" y="3042307"/>
            <a:ext cx="823312" cy="81782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9098614D-A01F-486A-8E6E-F43C29C465D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888" y="3058671"/>
            <a:ext cx="841720" cy="836109"/>
          </a:xfrm>
          <a:prstGeom prst="rect">
            <a:avLst/>
          </a:prstGeom>
        </p:spPr>
      </p:pic>
      <p:pic>
        <p:nvPicPr>
          <p:cNvPr id="48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09245083-CFCC-4590-8361-25A9BEC5DD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540133" y="4766672"/>
            <a:ext cx="829865" cy="8298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AEEED906-DF31-4574-B20B-841248CFCFF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856" y="4942267"/>
            <a:ext cx="1153064" cy="983502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2979FF1E-D4E3-4B84-96CC-6DC5B3FE8044}"/>
              </a:ext>
            </a:extLst>
          </p:cNvPr>
          <p:cNvGrpSpPr/>
          <p:nvPr/>
        </p:nvGrpSpPr>
        <p:grpSpPr>
          <a:xfrm>
            <a:off x="501594" y="571823"/>
            <a:ext cx="11303495" cy="1448861"/>
            <a:chOff x="596922" y="494154"/>
            <a:chExt cx="11303495" cy="1448861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89306781-0812-441A-9552-6E165CD7DDC2}"/>
                </a:ext>
              </a:extLst>
            </p:cNvPr>
            <p:cNvSpPr/>
            <p:nvPr/>
          </p:nvSpPr>
          <p:spPr>
            <a:xfrm>
              <a:off x="596922" y="494154"/>
              <a:ext cx="11303495" cy="14488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210F7D45-A48C-4493-9F3D-A335EA95E05E}"/>
                </a:ext>
              </a:extLst>
            </p:cNvPr>
            <p:cNvSpPr txBox="1"/>
            <p:nvPr/>
          </p:nvSpPr>
          <p:spPr>
            <a:xfrm>
              <a:off x="718483" y="747907"/>
              <a:ext cx="111343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Châu Âu có địa hình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chủ yếu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73840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44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93C9571-63A6-428A-924B-0A66EE6BD2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DC7C04D-7CF1-232C-7958-6C32C90DD022}"/>
              </a:ext>
            </a:extLst>
          </p:cNvPr>
          <p:cNvSpPr/>
          <p:nvPr/>
        </p:nvSpPr>
        <p:spPr>
          <a:xfrm>
            <a:off x="808523" y="468085"/>
            <a:ext cx="10491536" cy="1845327"/>
          </a:xfrm>
          <a:prstGeom prst="roundRect">
            <a:avLst/>
          </a:prstGeom>
          <a:ln w="762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4: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Đại dương nào bao quanh toàn bộ châu lục được xem “lạnh nhất” Trái Đất?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27B694D4-0AD8-7108-833F-9128A69278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0D07B51-137E-B433-4A9B-F344657F6F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64175155-41C9-042E-1B65-87E54007E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FC46A77E-725E-7F16-CF7C-B34B7FF54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0BFA9D5-7AA0-3AD6-9F25-6488DE4BF36D}"/>
              </a:ext>
            </a:extLst>
          </p:cNvPr>
          <p:cNvGrpSpPr/>
          <p:nvPr/>
        </p:nvGrpSpPr>
        <p:grpSpPr>
          <a:xfrm>
            <a:off x="402335" y="2668860"/>
            <a:ext cx="5522763" cy="1650274"/>
            <a:chOff x="-115832" y="4090892"/>
            <a:chExt cx="8497832" cy="2438205"/>
          </a:xfrm>
        </p:grpSpPr>
        <p:sp>
          <p:nvSpPr>
            <p:cNvPr id="12" name="a">
              <a:extLst>
                <a:ext uri="{FF2B5EF4-FFF2-40B4-BE49-F238E27FC236}">
                  <a16:creationId xmlns:a16="http://schemas.microsoft.com/office/drawing/2014/main" xmlns="" id="{A2452A26-2781-11E3-09C9-733B91BA1288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Nam Đại Dương</a:t>
              </a:r>
            </a:p>
          </p:txBody>
        </p:sp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xmlns="" id="{8AB0A196-3D81-701E-3D4A-6BD73891A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-115832" y="4090892"/>
              <a:ext cx="1609663" cy="1783561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4464C7A7-E515-9D74-DE36-2A6A9CCD9F9D}"/>
              </a:ext>
            </a:extLst>
          </p:cNvPr>
          <p:cNvGrpSpPr/>
          <p:nvPr/>
        </p:nvGrpSpPr>
        <p:grpSpPr>
          <a:xfrm>
            <a:off x="6096000" y="2932739"/>
            <a:ext cx="5836123" cy="1402003"/>
            <a:chOff x="8573741" y="4348601"/>
            <a:chExt cx="8775811" cy="2094812"/>
          </a:xfrm>
        </p:grpSpPr>
        <p:sp>
          <p:nvSpPr>
            <p:cNvPr id="31" name="b">
              <a:extLst>
                <a:ext uri="{FF2B5EF4-FFF2-40B4-BE49-F238E27FC236}">
                  <a16:creationId xmlns:a16="http://schemas.microsoft.com/office/drawing/2014/main" xmlns="" id="{A29F0F05-DFF5-8457-21FA-083BC66F49D7}"/>
                </a:ext>
              </a:extLst>
            </p:cNvPr>
            <p:cNvSpPr/>
            <p:nvPr/>
          </p:nvSpPr>
          <p:spPr>
            <a:xfrm>
              <a:off x="9918840" y="4348601"/>
              <a:ext cx="7430712" cy="2094812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Ấn Độ Dương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11">
              <a:extLst>
                <a:ext uri="{FF2B5EF4-FFF2-40B4-BE49-F238E27FC236}">
                  <a16:creationId xmlns:a16="http://schemas.microsoft.com/office/drawing/2014/main" xmlns="" id="{CA8D02F4-3118-B1F2-0D98-9338C2EB7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573741" y="4553993"/>
              <a:ext cx="1602976" cy="1783562"/>
            </a:xfrm>
            <a:prstGeom prst="rect">
              <a:avLst/>
            </a:prstGeom>
          </p:spPr>
        </p:pic>
      </p:grpSp>
      <p:pic>
        <p:nvPicPr>
          <p:cNvPr id="35" name="Đúng">
            <a:extLst>
              <a:ext uri="{FF2B5EF4-FFF2-40B4-BE49-F238E27FC236}">
                <a16:creationId xmlns:a16="http://schemas.microsoft.com/office/drawing/2014/main" xmlns="" id="{0D936A22-F2C8-D4AF-AB00-5D336B9B01B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74" y="2480608"/>
            <a:ext cx="1486303" cy="118904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54AAED7B-C04A-BE8F-E989-F328EDA34B6E}"/>
              </a:ext>
            </a:extLst>
          </p:cNvPr>
          <p:cNvGrpSpPr/>
          <p:nvPr/>
        </p:nvGrpSpPr>
        <p:grpSpPr>
          <a:xfrm>
            <a:off x="259877" y="4776726"/>
            <a:ext cx="5748528" cy="1534836"/>
            <a:chOff x="-371212" y="6760009"/>
            <a:chExt cx="8899313" cy="2168998"/>
          </a:xfrm>
        </p:grpSpPr>
        <p:sp>
          <p:nvSpPr>
            <p:cNvPr id="37" name="c">
              <a:extLst>
                <a:ext uri="{FF2B5EF4-FFF2-40B4-BE49-F238E27FC236}">
                  <a16:creationId xmlns:a16="http://schemas.microsoft.com/office/drawing/2014/main" xmlns="" id="{5422BD04-A468-B6C0-6FC5-29BA4A91E547}"/>
                </a:ext>
              </a:extLst>
            </p:cNvPr>
            <p:cNvSpPr/>
            <p:nvPr/>
          </p:nvSpPr>
          <p:spPr>
            <a:xfrm>
              <a:off x="846028" y="6760009"/>
              <a:ext cx="7682073" cy="2168998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Bắc Băng Dương</a:t>
              </a:r>
            </a:p>
          </p:txBody>
        </p:sp>
        <p:pic>
          <p:nvPicPr>
            <p:cNvPr id="38" name="Picture 12">
              <a:extLst>
                <a:ext uri="{FF2B5EF4-FFF2-40B4-BE49-F238E27FC236}">
                  <a16:creationId xmlns:a16="http://schemas.microsoft.com/office/drawing/2014/main" xmlns="" id="{649EEFE1-4FA6-DFE7-E4CD-4722C330E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-371212" y="6760125"/>
              <a:ext cx="1634189" cy="1783568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0359346-2AB2-0EEA-801D-55BACC159707}"/>
              </a:ext>
            </a:extLst>
          </p:cNvPr>
          <p:cNvGrpSpPr/>
          <p:nvPr/>
        </p:nvGrpSpPr>
        <p:grpSpPr>
          <a:xfrm>
            <a:off x="6327648" y="4776727"/>
            <a:ext cx="5674432" cy="1613188"/>
            <a:chOff x="8813601" y="6966246"/>
            <a:chExt cx="8672052" cy="2198753"/>
          </a:xfrm>
        </p:grpSpPr>
        <p:sp>
          <p:nvSpPr>
            <p:cNvPr id="40" name="d">
              <a:extLst>
                <a:ext uri="{FF2B5EF4-FFF2-40B4-BE49-F238E27FC236}">
                  <a16:creationId xmlns:a16="http://schemas.microsoft.com/office/drawing/2014/main" xmlns="" id="{5C13CE72-C34D-92EA-B43A-1C4EAE0F95B1}"/>
                </a:ext>
              </a:extLst>
            </p:cNvPr>
            <p:cNvSpPr/>
            <p:nvPr/>
          </p:nvSpPr>
          <p:spPr>
            <a:xfrm>
              <a:off x="10054941" y="7070196"/>
              <a:ext cx="7430712" cy="2094803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Đại Tây Dương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Picture 13">
              <a:extLst>
                <a:ext uri="{FF2B5EF4-FFF2-40B4-BE49-F238E27FC236}">
                  <a16:creationId xmlns:a16="http://schemas.microsoft.com/office/drawing/2014/main" xmlns="" id="{5BEC4BB1-01E8-C2FE-94C1-6C24477C2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813601" y="6966246"/>
              <a:ext cx="1623041" cy="17835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329916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344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512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344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512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A96918B-7CFE-4DEA-A2B9-FFF42397C7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DC7C04D-7CF1-232C-7958-6C32C90DD022}"/>
              </a:ext>
            </a:extLst>
          </p:cNvPr>
          <p:cNvSpPr/>
          <p:nvPr/>
        </p:nvSpPr>
        <p:spPr>
          <a:xfrm>
            <a:off x="901915" y="360718"/>
            <a:ext cx="10538971" cy="1845326"/>
          </a:xfrm>
          <a:prstGeom prst="roundRect">
            <a:avLst/>
          </a:prstGeom>
          <a:ln w="762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5: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Đại dương nào có độ sâu trung bình lớn nhất?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27B694D4-0AD8-7108-833F-9128A69278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0D07B51-137E-B433-4A9B-F344657F6F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64175155-41C9-042E-1B65-87E54007E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FC46A77E-725E-7F16-CF7C-B34B7FF54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0BFA9D5-7AA0-3AD6-9F25-6488DE4BF36D}"/>
              </a:ext>
            </a:extLst>
          </p:cNvPr>
          <p:cNvGrpSpPr/>
          <p:nvPr/>
        </p:nvGrpSpPr>
        <p:grpSpPr>
          <a:xfrm>
            <a:off x="136093" y="2888742"/>
            <a:ext cx="5556383" cy="1380932"/>
            <a:chOff x="-20405" y="4559608"/>
            <a:chExt cx="8334573" cy="2071397"/>
          </a:xfrm>
        </p:grpSpPr>
        <p:sp>
          <p:nvSpPr>
            <p:cNvPr id="12" name="a">
              <a:extLst>
                <a:ext uri="{FF2B5EF4-FFF2-40B4-BE49-F238E27FC236}">
                  <a16:creationId xmlns:a16="http://schemas.microsoft.com/office/drawing/2014/main" xmlns="" id="{A2452A26-2781-11E3-09C9-733B91BA1288}"/>
                </a:ext>
              </a:extLst>
            </p:cNvPr>
            <p:cNvSpPr/>
            <p:nvPr/>
          </p:nvSpPr>
          <p:spPr>
            <a:xfrm>
              <a:off x="1010984" y="4559608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Bắc Băng Dương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xmlns="" id="{8AB0A196-3D81-701E-3D4A-6BD73891A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-20405" y="4644828"/>
              <a:ext cx="1609663" cy="1783561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4464C7A7-E515-9D74-DE36-2A6A9CCD9F9D}"/>
              </a:ext>
            </a:extLst>
          </p:cNvPr>
          <p:cNvGrpSpPr/>
          <p:nvPr/>
        </p:nvGrpSpPr>
        <p:grpSpPr>
          <a:xfrm>
            <a:off x="6146205" y="2888738"/>
            <a:ext cx="5592066" cy="1380936"/>
            <a:chOff x="8552999" y="4664167"/>
            <a:chExt cx="8388098" cy="2071405"/>
          </a:xfrm>
        </p:grpSpPr>
        <p:sp>
          <p:nvSpPr>
            <p:cNvPr id="31" name="b">
              <a:extLst>
                <a:ext uri="{FF2B5EF4-FFF2-40B4-BE49-F238E27FC236}">
                  <a16:creationId xmlns:a16="http://schemas.microsoft.com/office/drawing/2014/main" xmlns="" id="{A29F0F05-DFF5-8457-21FA-083BC66F49D7}"/>
                </a:ext>
              </a:extLst>
            </p:cNvPr>
            <p:cNvSpPr/>
            <p:nvPr/>
          </p:nvSpPr>
          <p:spPr>
            <a:xfrm>
              <a:off x="9765048" y="4664167"/>
              <a:ext cx="7176049" cy="2071405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Thái Bình Dương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11">
              <a:extLst>
                <a:ext uri="{FF2B5EF4-FFF2-40B4-BE49-F238E27FC236}">
                  <a16:creationId xmlns:a16="http://schemas.microsoft.com/office/drawing/2014/main" xmlns="" id="{CA8D02F4-3118-B1F2-0D98-9338C2EB7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552999" y="4764262"/>
              <a:ext cx="1602977" cy="1783562"/>
            </a:xfrm>
            <a:prstGeom prst="rect">
              <a:avLst/>
            </a:prstGeom>
          </p:spPr>
        </p:pic>
      </p:grpSp>
      <p:pic>
        <p:nvPicPr>
          <p:cNvPr id="35" name="Đúng">
            <a:extLst>
              <a:ext uri="{FF2B5EF4-FFF2-40B4-BE49-F238E27FC236}">
                <a16:creationId xmlns:a16="http://schemas.microsoft.com/office/drawing/2014/main" xmlns="" id="{0D936A22-F2C8-D4AF-AB00-5D336B9B01B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066" y="2740137"/>
            <a:ext cx="1486303" cy="118904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54AAED7B-C04A-BE8F-E989-F328EDA34B6E}"/>
              </a:ext>
            </a:extLst>
          </p:cNvPr>
          <p:cNvGrpSpPr/>
          <p:nvPr/>
        </p:nvGrpSpPr>
        <p:grpSpPr>
          <a:xfrm>
            <a:off x="119743" y="4951975"/>
            <a:ext cx="5814179" cy="1380925"/>
            <a:chOff x="-49351" y="7427988"/>
            <a:chExt cx="8721270" cy="2071397"/>
          </a:xfrm>
        </p:grpSpPr>
        <p:sp>
          <p:nvSpPr>
            <p:cNvPr id="37" name="c">
              <a:extLst>
                <a:ext uri="{FF2B5EF4-FFF2-40B4-BE49-F238E27FC236}">
                  <a16:creationId xmlns:a16="http://schemas.microsoft.com/office/drawing/2014/main" xmlns="" id="{5422BD04-A468-B6C0-6FC5-29BA4A91E547}"/>
                </a:ext>
              </a:extLst>
            </p:cNvPr>
            <p:cNvSpPr/>
            <p:nvPr/>
          </p:nvSpPr>
          <p:spPr>
            <a:xfrm>
              <a:off x="835699" y="7427988"/>
              <a:ext cx="7836220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Ấn Độ Dương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" name="Picture 12">
              <a:extLst>
                <a:ext uri="{FF2B5EF4-FFF2-40B4-BE49-F238E27FC236}">
                  <a16:creationId xmlns:a16="http://schemas.microsoft.com/office/drawing/2014/main" xmlns="" id="{649EEFE1-4FA6-DFE7-E4CD-4722C330E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-49351" y="7446995"/>
              <a:ext cx="1634189" cy="1783568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0359346-2AB2-0EEA-801D-55BACC159707}"/>
              </a:ext>
            </a:extLst>
          </p:cNvPr>
          <p:cNvGrpSpPr/>
          <p:nvPr/>
        </p:nvGrpSpPr>
        <p:grpSpPr>
          <a:xfrm>
            <a:off x="6146205" y="4844318"/>
            <a:ext cx="5598369" cy="1380936"/>
            <a:chOff x="8808069" y="7315419"/>
            <a:chExt cx="8397554" cy="2071397"/>
          </a:xfrm>
        </p:grpSpPr>
        <p:sp>
          <p:nvSpPr>
            <p:cNvPr id="40" name="d">
              <a:extLst>
                <a:ext uri="{FF2B5EF4-FFF2-40B4-BE49-F238E27FC236}">
                  <a16:creationId xmlns:a16="http://schemas.microsoft.com/office/drawing/2014/main" xmlns="" id="{5C13CE72-C34D-92EA-B43A-1C4EAE0F95B1}"/>
                </a:ext>
              </a:extLst>
            </p:cNvPr>
            <p:cNvSpPr/>
            <p:nvPr/>
          </p:nvSpPr>
          <p:spPr>
            <a:xfrm>
              <a:off x="9902439" y="731541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Nam Đại Dương</a:t>
              </a:r>
            </a:p>
          </p:txBody>
        </p:sp>
        <p:pic>
          <p:nvPicPr>
            <p:cNvPr id="41" name="Picture 13">
              <a:extLst>
                <a:ext uri="{FF2B5EF4-FFF2-40B4-BE49-F238E27FC236}">
                  <a16:creationId xmlns:a16="http://schemas.microsoft.com/office/drawing/2014/main" xmlns="" id="{5BEC4BB1-01E8-C2FE-94C1-6C24477C2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808069" y="7397683"/>
              <a:ext cx="1623041" cy="17835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8531531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7" presetClass="entr" presetSubtype="1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371D5-187F-AA53-856A-53EBD41D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xmlns="" id="{28A6F2D2-7F4E-EA30-41F9-278A48B198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xmlns="" id="{ABCA4F9E-7AB7-B5DA-17DC-7A66CE391D3E}"/>
              </a:ext>
            </a:extLst>
          </p:cNvPr>
          <p:cNvSpPr/>
          <p:nvPr/>
        </p:nvSpPr>
        <p:spPr>
          <a:xfrm>
            <a:off x="377444" y="382816"/>
            <a:ext cx="11437112" cy="612775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xmlns="" id="{E92D0FE2-1CB5-4788-8134-BC387F1D3C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838200" y="1027906"/>
            <a:ext cx="7287260" cy="51105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6D66685-362F-4233-83A1-2E82B07E33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8" b="90659" l="9994" r="89974">
                        <a14:foregroundMark x1="45343" y1="9988" x2="51423" y2="10675"/>
                        <a14:foregroundMark x1="45990" y1="90659" x2="45990" y2="88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2949" y="2216598"/>
            <a:ext cx="6174118" cy="49390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E931E59-1204-47B8-A9DC-0C334513BDBF}"/>
              </a:ext>
            </a:extLst>
          </p:cNvPr>
          <p:cNvSpPr txBox="1"/>
          <p:nvPr/>
        </p:nvSpPr>
        <p:spPr>
          <a:xfrm>
            <a:off x="8263076" y="1182856"/>
            <a:ext cx="3551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>
                <a:ln w="28575"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FF00"/>
                </a:solidFill>
                <a:latin typeface="iCiel Pony" panose="02000000000000000000" pitchFamily="2" charset="0"/>
              </a:rPr>
              <a:t>DẶN DÒ</a:t>
            </a:r>
            <a:endParaRPr lang="en-US" sz="6000" dirty="0">
              <a:ln w="28575">
                <a:solidFill>
                  <a:srgbClr val="5B9BD5">
                    <a:lumMod val="50000"/>
                  </a:srgbClr>
                </a:solidFill>
              </a:ln>
              <a:solidFill>
                <a:srgbClr val="FFFF00"/>
              </a:solidFill>
              <a:latin typeface="iCiel Pony" panose="02000000000000000000" pitchFamily="2" charset="0"/>
            </a:endParaRPr>
          </a:p>
        </p:txBody>
      </p:sp>
      <p:grpSp>
        <p:nvGrpSpPr>
          <p:cNvPr id="17" name="Nhóm 13">
            <a:extLst>
              <a:ext uri="{FF2B5EF4-FFF2-40B4-BE49-F238E27FC236}">
                <a16:creationId xmlns:a16="http://schemas.microsoft.com/office/drawing/2014/main" xmlns="" id="{E6325CD1-2BD0-4B8F-94DD-6DEEB897A1B0}"/>
              </a:ext>
            </a:extLst>
          </p:cNvPr>
          <p:cNvGrpSpPr/>
          <p:nvPr/>
        </p:nvGrpSpPr>
        <p:grpSpPr>
          <a:xfrm>
            <a:off x="1662255" y="1690687"/>
            <a:ext cx="3103885" cy="1492717"/>
            <a:chOff x="1237505" y="2070184"/>
            <a:chExt cx="3169658" cy="1492717"/>
          </a:xfrm>
        </p:grpSpPr>
        <p:sp>
          <p:nvSpPr>
            <p:cNvPr id="18" name="TextBox 8">
              <a:extLst>
                <a:ext uri="{FF2B5EF4-FFF2-40B4-BE49-F238E27FC236}">
                  <a16:creationId xmlns:a16="http://schemas.microsoft.com/office/drawing/2014/main" xmlns="" id="{14A85D89-1EA7-4A51-AA44-5BFFAE721A6C}"/>
                </a:ext>
              </a:extLst>
            </p:cNvPr>
            <p:cNvSpPr txBox="1"/>
            <p:nvPr/>
          </p:nvSpPr>
          <p:spPr>
            <a:xfrm>
              <a:off x="2136993" y="2485683"/>
              <a:ext cx="227017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...............</a:t>
              </a:r>
              <a:endPara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endPara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xmlns="" id="{68B88577-6B40-4102-8813-DEDC57907B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078" b="65783"/>
            <a:stretch/>
          </p:blipFill>
          <p:spPr>
            <a:xfrm>
              <a:off x="1237505" y="2070184"/>
              <a:ext cx="978649" cy="954107"/>
            </a:xfrm>
            <a:prstGeom prst="rect">
              <a:avLst/>
            </a:prstGeom>
          </p:spPr>
        </p:pic>
      </p:grpSp>
      <p:grpSp>
        <p:nvGrpSpPr>
          <p:cNvPr id="20" name="Nhóm 13">
            <a:extLst>
              <a:ext uri="{FF2B5EF4-FFF2-40B4-BE49-F238E27FC236}">
                <a16:creationId xmlns:a16="http://schemas.microsoft.com/office/drawing/2014/main" xmlns="" id="{D9EE248E-49F0-4136-AC4B-46D05FBFA06B}"/>
              </a:ext>
            </a:extLst>
          </p:cNvPr>
          <p:cNvGrpSpPr/>
          <p:nvPr/>
        </p:nvGrpSpPr>
        <p:grpSpPr>
          <a:xfrm>
            <a:off x="1641910" y="2928238"/>
            <a:ext cx="3103885" cy="1492717"/>
            <a:chOff x="1237505" y="2070184"/>
            <a:chExt cx="3169658" cy="1492717"/>
          </a:xfrm>
        </p:grpSpPr>
        <p:sp>
          <p:nvSpPr>
            <p:cNvPr id="21" name="TextBox 8">
              <a:extLst>
                <a:ext uri="{FF2B5EF4-FFF2-40B4-BE49-F238E27FC236}">
                  <a16:creationId xmlns:a16="http://schemas.microsoft.com/office/drawing/2014/main" xmlns="" id="{A6E96AC7-8D60-4200-976F-AB41D56213E3}"/>
                </a:ext>
              </a:extLst>
            </p:cNvPr>
            <p:cNvSpPr txBox="1"/>
            <p:nvPr/>
          </p:nvSpPr>
          <p:spPr>
            <a:xfrm>
              <a:off x="2136993" y="2485683"/>
              <a:ext cx="227017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...............</a:t>
              </a:r>
              <a:endPara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endPara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xmlns="" id="{F257253A-C8A2-4E48-8198-0C5DD38E8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078" b="65783"/>
            <a:stretch/>
          </p:blipFill>
          <p:spPr>
            <a:xfrm>
              <a:off x="1237505" y="2070184"/>
              <a:ext cx="978649" cy="954107"/>
            </a:xfrm>
            <a:prstGeom prst="rect">
              <a:avLst/>
            </a:prstGeom>
          </p:spPr>
        </p:pic>
      </p:grpSp>
      <p:grpSp>
        <p:nvGrpSpPr>
          <p:cNvPr id="23" name="Nhóm 13">
            <a:extLst>
              <a:ext uri="{FF2B5EF4-FFF2-40B4-BE49-F238E27FC236}">
                <a16:creationId xmlns:a16="http://schemas.microsoft.com/office/drawing/2014/main" xmlns="" id="{BBD351B5-29F1-45CC-A51B-77F6EFEDD1A8}"/>
              </a:ext>
            </a:extLst>
          </p:cNvPr>
          <p:cNvGrpSpPr/>
          <p:nvPr/>
        </p:nvGrpSpPr>
        <p:grpSpPr>
          <a:xfrm>
            <a:off x="1641910" y="4337377"/>
            <a:ext cx="3103885" cy="1492717"/>
            <a:chOff x="1237505" y="2070184"/>
            <a:chExt cx="3169658" cy="1492717"/>
          </a:xfrm>
        </p:grpSpPr>
        <p:sp>
          <p:nvSpPr>
            <p:cNvPr id="24" name="TextBox 8">
              <a:extLst>
                <a:ext uri="{FF2B5EF4-FFF2-40B4-BE49-F238E27FC236}">
                  <a16:creationId xmlns:a16="http://schemas.microsoft.com/office/drawing/2014/main" xmlns="" id="{6A03EA67-4E3D-4F46-9A34-E66F25E5E591}"/>
                </a:ext>
              </a:extLst>
            </p:cNvPr>
            <p:cNvSpPr txBox="1"/>
            <p:nvPr/>
          </p:nvSpPr>
          <p:spPr>
            <a:xfrm>
              <a:off x="2136993" y="2485683"/>
              <a:ext cx="227017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...............</a:t>
              </a:r>
              <a:endPara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endPara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xmlns="" id="{5C18AC8F-D48C-43ED-9F29-D50CB6F115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078" b="65783"/>
            <a:stretch/>
          </p:blipFill>
          <p:spPr>
            <a:xfrm>
              <a:off x="1237505" y="2070184"/>
              <a:ext cx="978649" cy="9541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07906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9B2347-9156-0BF6-126A-B923597D85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B8DE249-5D2D-8CCE-1044-4195F59CCF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xmlns="" id="{1B1C3592-D7DE-DE30-CBCA-FDD6130059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sp>
        <p:nvSpPr>
          <p:cNvPr id="6" name="Freeform 15">
            <a:extLst>
              <a:ext uri="{FF2B5EF4-FFF2-40B4-BE49-F238E27FC236}">
                <a16:creationId xmlns:a16="http://schemas.microsoft.com/office/drawing/2014/main" xmlns="" id="{3275C2F2-CC71-B231-F689-6DEE4CC15157}"/>
              </a:ext>
            </a:extLst>
          </p:cNvPr>
          <p:cNvSpPr/>
          <p:nvPr/>
        </p:nvSpPr>
        <p:spPr>
          <a:xfrm>
            <a:off x="-116440" y="2522717"/>
            <a:ext cx="4197096" cy="5107844"/>
          </a:xfrm>
          <a:custGeom>
            <a:avLst/>
            <a:gdLst/>
            <a:ahLst/>
            <a:cxnLst/>
            <a:rect l="l" t="t" r="r" b="b"/>
            <a:pathLst>
              <a:path w="2396484" h="3066655">
                <a:moveTo>
                  <a:pt x="0" y="0"/>
                </a:moveTo>
                <a:lnTo>
                  <a:pt x="2396484" y="0"/>
                </a:lnTo>
                <a:lnTo>
                  <a:pt x="2396484" y="3066654"/>
                </a:lnTo>
                <a:lnTo>
                  <a:pt x="0" y="30666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xmlns="" id="{EE745534-9794-4CDE-9C3D-30E4A56BA55C}"/>
              </a:ext>
            </a:extLst>
          </p:cNvPr>
          <p:cNvSpPr/>
          <p:nvPr/>
        </p:nvSpPr>
        <p:spPr>
          <a:xfrm>
            <a:off x="4551450" y="817706"/>
            <a:ext cx="7263829" cy="5568663"/>
          </a:xfrm>
          <a:custGeom>
            <a:avLst/>
            <a:gdLst/>
            <a:ahLst/>
            <a:cxnLst/>
            <a:rect l="l" t="t" r="r" b="b"/>
            <a:pathLst>
              <a:path w="4909197" h="4114800">
                <a:moveTo>
                  <a:pt x="0" y="0"/>
                </a:moveTo>
                <a:lnTo>
                  <a:pt x="4909198" y="0"/>
                </a:lnTo>
                <a:lnTo>
                  <a:pt x="49091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60286A2-C4E6-4145-BBEE-B9F2615E2429}"/>
              </a:ext>
            </a:extLst>
          </p:cNvPr>
          <p:cNvSpPr txBox="1"/>
          <p:nvPr/>
        </p:nvSpPr>
        <p:spPr>
          <a:xfrm>
            <a:off x="5103736" y="1167983"/>
            <a:ext cx="615925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#9Slide07 SVNBeachwood Sans" pitchFamily="2" charset="0"/>
              </a:rPr>
              <a:t>Tạm</a:t>
            </a:r>
            <a:r>
              <a:rPr lang="en-US" sz="115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#9Slide07 SVNBeachwood Sans" pitchFamily="2" charset="0"/>
              </a:rPr>
              <a:t> </a:t>
            </a:r>
            <a:r>
              <a:rPr lang="en-US" sz="115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#9Slide07 SVNBeachwood Sans" pitchFamily="2" charset="0"/>
              </a:rPr>
              <a:t>biệt</a:t>
            </a:r>
            <a:r>
              <a:rPr lang="en-US" sz="115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#9Slide07 SVNBeachwood Sans" pitchFamily="2" charset="0"/>
              </a:rPr>
              <a:t> </a:t>
            </a:r>
            <a:r>
              <a:rPr lang="en-US" sz="115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#9Slide07 SVNBeachwood Sans" pitchFamily="2" charset="0"/>
              </a:rPr>
              <a:t>Hẹn</a:t>
            </a:r>
            <a:r>
              <a:rPr lang="en-US" sz="115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#9Slide07 SVNBeachwood Sans" pitchFamily="2" charset="0"/>
              </a:rPr>
              <a:t> </a:t>
            </a:r>
            <a:r>
              <a:rPr lang="en-US" sz="115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#9Slide07 SVNBeachwood Sans" pitchFamily="2" charset="0"/>
              </a:rPr>
              <a:t>gặp</a:t>
            </a:r>
            <a:r>
              <a:rPr lang="en-US" sz="115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#9Slide07 SVNBeachwood Sans" pitchFamily="2" charset="0"/>
              </a:rPr>
              <a:t> </a:t>
            </a:r>
            <a:r>
              <a:rPr lang="en-US" sz="115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#9Slide07 SVNBeachwood Sans" pitchFamily="2" charset="0"/>
              </a:rPr>
              <a:t>lại</a:t>
            </a:r>
            <a:r>
              <a:rPr lang="en-US" sz="115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#9Slide07 SVNBeachwood Sans" pitchFamily="2" charset="0"/>
              </a:rPr>
              <a:t>!</a:t>
            </a:r>
            <a:endParaRPr lang="en-US" sz="11500" dirty="0">
              <a:solidFill>
                <a:srgbClr val="FFFF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4547589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3CAC3C7-7B0B-4E29-B309-27F0B6B9050A}"/>
              </a:ext>
            </a:extLst>
          </p:cNvPr>
          <p:cNvSpPr/>
          <p:nvPr/>
        </p:nvSpPr>
        <p:spPr>
          <a:xfrm>
            <a:off x="201385" y="195943"/>
            <a:ext cx="11789229" cy="6488844"/>
          </a:xfrm>
          <a:prstGeom prst="roundRect">
            <a:avLst>
              <a:gd name="adj" fmla="val 763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112E8BC-6363-49D2-BFE9-BB816FF73030}"/>
              </a:ext>
            </a:extLst>
          </p:cNvPr>
          <p:cNvGrpSpPr/>
          <p:nvPr/>
        </p:nvGrpSpPr>
        <p:grpSpPr>
          <a:xfrm>
            <a:off x="8683" y="2080754"/>
            <a:ext cx="5696923" cy="2152048"/>
            <a:chOff x="1553733" y="2103049"/>
            <a:chExt cx="7628654" cy="1729929"/>
          </a:xfrm>
        </p:grpSpPr>
        <p:pic>
          <p:nvPicPr>
            <p:cNvPr id="19" name="Picture 18" descr="1456.png">
              <a:extLst>
                <a:ext uri="{FF2B5EF4-FFF2-40B4-BE49-F238E27FC236}">
                  <a16:creationId xmlns:a16="http://schemas.microsoft.com/office/drawing/2014/main" xmlns="" id="{5CFB91BD-14D6-4833-862F-DB3DC482F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794194" cy="122646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90B12DFF-B795-4568-BC9C-1A8F98593B49}"/>
                </a:ext>
              </a:extLst>
            </p:cNvPr>
            <p:cNvSpPr txBox="1"/>
            <p:nvPr/>
          </p:nvSpPr>
          <p:spPr>
            <a:xfrm>
              <a:off x="3831907" y="2678176"/>
              <a:ext cx="3947217" cy="618517"/>
            </a:xfrm>
            <a:prstGeom prst="rect">
              <a:avLst/>
            </a:prstGeom>
            <a:noFill/>
            <a:ln w="28575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Xa-van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 descr="Shape&#10;&#10;Description automatically generated">
              <a:extLst>
                <a:ext uri="{FF2B5EF4-FFF2-40B4-BE49-F238E27FC236}">
                  <a16:creationId xmlns:a16="http://schemas.microsoft.com/office/drawing/2014/main" xmlns="" id="{308BCA1B-7693-4433-A40B-F776F6EBF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DDF5D247-5E91-4CFA-8236-371914E85AF3}"/>
              </a:ext>
            </a:extLst>
          </p:cNvPr>
          <p:cNvGrpSpPr/>
          <p:nvPr/>
        </p:nvGrpSpPr>
        <p:grpSpPr>
          <a:xfrm>
            <a:off x="368102" y="4422214"/>
            <a:ext cx="5337504" cy="2073162"/>
            <a:chOff x="2373128" y="2324752"/>
            <a:chExt cx="7000683" cy="1498617"/>
          </a:xfrm>
        </p:grpSpPr>
        <p:pic>
          <p:nvPicPr>
            <p:cNvPr id="23" name="Picture 22" descr="1456.png">
              <a:extLst>
                <a:ext uri="{FF2B5EF4-FFF2-40B4-BE49-F238E27FC236}">
                  <a16:creationId xmlns:a16="http://schemas.microsoft.com/office/drawing/2014/main" xmlns="" id="{4EDFAE08-E05F-4FE2-8875-BEEFD4ED8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77557" y="2566929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A6ACF4"/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2686FEB5-A337-41D6-BCEA-ADFED24D1FCC}"/>
                </a:ext>
              </a:extLst>
            </p:cNvPr>
            <p:cNvSpPr txBox="1"/>
            <p:nvPr/>
          </p:nvSpPr>
          <p:spPr>
            <a:xfrm>
              <a:off x="3790015" y="2692753"/>
              <a:ext cx="4686065" cy="556202"/>
            </a:xfrm>
            <a:prstGeom prst="rect">
              <a:avLst/>
            </a:prstGeom>
            <a:noFill/>
            <a:ln w="28575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Xa – ha – ra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24" descr="Shape&#10;&#10;Description automatically generated">
              <a:extLst>
                <a:ext uri="{FF2B5EF4-FFF2-40B4-BE49-F238E27FC236}">
                  <a16:creationId xmlns:a16="http://schemas.microsoft.com/office/drawing/2014/main" xmlns="" id="{E8BB0EDF-1756-45C6-A5A4-489E3E4DC2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B471BD9A-F4D6-43F7-AFD8-731A200B894C}"/>
              </a:ext>
            </a:extLst>
          </p:cNvPr>
          <p:cNvGrpSpPr/>
          <p:nvPr/>
        </p:nvGrpSpPr>
        <p:grpSpPr>
          <a:xfrm>
            <a:off x="6557450" y="2548140"/>
            <a:ext cx="5027757" cy="1910909"/>
            <a:chOff x="2351861" y="2483491"/>
            <a:chExt cx="6732586" cy="1540837"/>
          </a:xfrm>
        </p:grpSpPr>
        <p:pic>
          <p:nvPicPr>
            <p:cNvPr id="36" name="Picture 35" descr="1456.png">
              <a:extLst>
                <a:ext uri="{FF2B5EF4-FFF2-40B4-BE49-F238E27FC236}">
                  <a16:creationId xmlns:a16="http://schemas.microsoft.com/office/drawing/2014/main" xmlns="" id="{DF66AD16-E265-4677-BB7D-4760B7D9C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4135913F-08CC-4431-BC1F-A076491C7980}"/>
                </a:ext>
              </a:extLst>
            </p:cNvPr>
            <p:cNvSpPr txBox="1"/>
            <p:nvPr/>
          </p:nvSpPr>
          <p:spPr>
            <a:xfrm>
              <a:off x="4085125" y="2651717"/>
              <a:ext cx="3841556" cy="620429"/>
            </a:xfrm>
            <a:prstGeom prst="rect">
              <a:avLst/>
            </a:prstGeom>
            <a:noFill/>
            <a:ln w="28575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Gô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-bi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 descr="Shape&#10;&#10;Description automatically generated">
              <a:extLst>
                <a:ext uri="{FF2B5EF4-FFF2-40B4-BE49-F238E27FC236}">
                  <a16:creationId xmlns:a16="http://schemas.microsoft.com/office/drawing/2014/main" xmlns="" id="{B1FE8584-D909-4DDA-A00B-1DF981FCEA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AEEED906-DF31-4574-B20B-841248CFCFF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209" y="4987163"/>
            <a:ext cx="1153064" cy="98350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0DA7FF65-B1D3-42A4-9A82-B23FA607142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490" y="3102976"/>
            <a:ext cx="790905" cy="785632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CA37316A-3B9F-4F08-8AED-332770FBEAAE}"/>
              </a:ext>
            </a:extLst>
          </p:cNvPr>
          <p:cNvGrpSpPr/>
          <p:nvPr/>
        </p:nvGrpSpPr>
        <p:grpSpPr>
          <a:xfrm>
            <a:off x="6561862" y="4688786"/>
            <a:ext cx="5000625" cy="1861584"/>
            <a:chOff x="2388193" y="2525841"/>
            <a:chExt cx="6696254" cy="1498617"/>
          </a:xfrm>
        </p:grpSpPr>
        <p:pic>
          <p:nvPicPr>
            <p:cNvPr id="42" name="Picture 41" descr="1456.png">
              <a:extLst>
                <a:ext uri="{FF2B5EF4-FFF2-40B4-BE49-F238E27FC236}">
                  <a16:creationId xmlns:a16="http://schemas.microsoft.com/office/drawing/2014/main" xmlns="" id="{BCC99D6B-1CD0-4F44-8CBF-B68F82B2B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81B22E04-07FF-47AA-BB45-343265F36686}"/>
                </a:ext>
              </a:extLst>
            </p:cNvPr>
            <p:cNvSpPr txBox="1"/>
            <p:nvPr/>
          </p:nvSpPr>
          <p:spPr>
            <a:xfrm>
              <a:off x="3653442" y="2634444"/>
              <a:ext cx="4704930" cy="619417"/>
            </a:xfrm>
            <a:prstGeom prst="rect">
              <a:avLst/>
            </a:prstGeom>
            <a:noFill/>
            <a:ln w="28575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Sy-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5" name="Picture 44" descr="Shape&#10;&#10;Description automatically generated">
              <a:extLst>
                <a:ext uri="{FF2B5EF4-FFF2-40B4-BE49-F238E27FC236}">
                  <a16:creationId xmlns:a16="http://schemas.microsoft.com/office/drawing/2014/main" xmlns="" id="{F2F2332E-4200-4DE6-8A52-7D9351F41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7E0A7EC1-BB23-40C9-B078-CC69C064710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743" y="3031453"/>
            <a:ext cx="823312" cy="81782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9098614D-A01F-486A-8E6E-F43C29C465D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826" y="5163343"/>
            <a:ext cx="841720" cy="836109"/>
          </a:xfrm>
          <a:prstGeom prst="rect">
            <a:avLst/>
          </a:prstGeom>
        </p:spPr>
      </p:pic>
      <p:pic>
        <p:nvPicPr>
          <p:cNvPr id="48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09245083-CFCC-4590-8361-25A9BEC5DD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540133" y="4766672"/>
            <a:ext cx="829865" cy="82986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68BA29F-78C1-4620-85BA-D9557F6DD0C6}"/>
              </a:ext>
            </a:extLst>
          </p:cNvPr>
          <p:cNvGrpSpPr/>
          <p:nvPr/>
        </p:nvGrpSpPr>
        <p:grpSpPr>
          <a:xfrm>
            <a:off x="496267" y="583642"/>
            <a:ext cx="11376160" cy="1628092"/>
            <a:chOff x="725416" y="494155"/>
            <a:chExt cx="11376160" cy="162809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A13581FD-9787-47F7-8FE8-A480657DD92F}"/>
                </a:ext>
              </a:extLst>
            </p:cNvPr>
            <p:cNvSpPr/>
            <p:nvPr/>
          </p:nvSpPr>
          <p:spPr>
            <a:xfrm>
              <a:off x="725416" y="494155"/>
              <a:ext cx="11175001" cy="1628092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8B58A4D-1EA3-4F7D-B926-AC8CFFC92F04}"/>
                </a:ext>
              </a:extLst>
            </p:cNvPr>
            <p:cNvSpPr txBox="1"/>
            <p:nvPr/>
          </p:nvSpPr>
          <p:spPr>
            <a:xfrm>
              <a:off x="967250" y="546295"/>
              <a:ext cx="111343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Hoang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mạc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lớn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nhất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thế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giới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35602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44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3CAC3C7-7B0B-4E29-B309-27F0B6B9050A}"/>
              </a:ext>
            </a:extLst>
          </p:cNvPr>
          <p:cNvSpPr/>
          <p:nvPr/>
        </p:nvSpPr>
        <p:spPr>
          <a:xfrm>
            <a:off x="201385" y="195943"/>
            <a:ext cx="11789229" cy="6488844"/>
          </a:xfrm>
          <a:prstGeom prst="roundRect">
            <a:avLst>
              <a:gd name="adj" fmla="val 763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112E8BC-6363-49D2-BFE9-BB816FF73030}"/>
              </a:ext>
            </a:extLst>
          </p:cNvPr>
          <p:cNvGrpSpPr/>
          <p:nvPr/>
        </p:nvGrpSpPr>
        <p:grpSpPr>
          <a:xfrm>
            <a:off x="8683" y="2080755"/>
            <a:ext cx="5696923" cy="2152048"/>
            <a:chOff x="1553733" y="2103049"/>
            <a:chExt cx="7628654" cy="1729929"/>
          </a:xfrm>
        </p:grpSpPr>
        <p:pic>
          <p:nvPicPr>
            <p:cNvPr id="19" name="Picture 18" descr="1456.png">
              <a:extLst>
                <a:ext uri="{FF2B5EF4-FFF2-40B4-BE49-F238E27FC236}">
                  <a16:creationId xmlns:a16="http://schemas.microsoft.com/office/drawing/2014/main" xmlns="" id="{5CFB91BD-14D6-4833-862F-DB3DC482F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794194" cy="122646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90B12DFF-B795-4568-BC9C-1A8F98593B49}"/>
                </a:ext>
              </a:extLst>
            </p:cNvPr>
            <p:cNvSpPr txBox="1"/>
            <p:nvPr/>
          </p:nvSpPr>
          <p:spPr>
            <a:xfrm>
              <a:off x="3501732" y="2784412"/>
              <a:ext cx="5255331" cy="569036"/>
            </a:xfrm>
            <a:prstGeom prst="rect">
              <a:avLst/>
            </a:prstGeom>
            <a:noFill/>
            <a:ln w="28575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Ê-</a:t>
              </a:r>
              <a:r>
                <a:rPr lang="en-US" sz="40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vơ</a:t>
              </a:r>
              <a:r>
                <a:rPr lang="en-US" sz="40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40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rét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 descr="Shape&#10;&#10;Description automatically generated">
              <a:extLst>
                <a:ext uri="{FF2B5EF4-FFF2-40B4-BE49-F238E27FC236}">
                  <a16:creationId xmlns:a16="http://schemas.microsoft.com/office/drawing/2014/main" xmlns="" id="{308BCA1B-7693-4433-A40B-F776F6EBF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DDF5D247-5E91-4CFA-8236-371914E85AF3}"/>
              </a:ext>
            </a:extLst>
          </p:cNvPr>
          <p:cNvGrpSpPr/>
          <p:nvPr/>
        </p:nvGrpSpPr>
        <p:grpSpPr>
          <a:xfrm>
            <a:off x="368102" y="4422216"/>
            <a:ext cx="5337504" cy="2073163"/>
            <a:chOff x="2373128" y="2324752"/>
            <a:chExt cx="7000683" cy="1498617"/>
          </a:xfrm>
        </p:grpSpPr>
        <p:pic>
          <p:nvPicPr>
            <p:cNvPr id="23" name="Picture 22" descr="1456.png">
              <a:extLst>
                <a:ext uri="{FF2B5EF4-FFF2-40B4-BE49-F238E27FC236}">
                  <a16:creationId xmlns:a16="http://schemas.microsoft.com/office/drawing/2014/main" xmlns="" id="{4EDFAE08-E05F-4FE2-8875-BEEFD4ED8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77557" y="2566929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A6ACF4"/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2686FEB5-A337-41D6-BCEA-ADFED24D1FCC}"/>
                </a:ext>
              </a:extLst>
            </p:cNvPr>
            <p:cNvSpPr txBox="1"/>
            <p:nvPr/>
          </p:nvSpPr>
          <p:spPr>
            <a:xfrm>
              <a:off x="3587017" y="2738387"/>
              <a:ext cx="5617097" cy="511706"/>
            </a:xfrm>
            <a:prstGeom prst="rect">
              <a:avLst/>
            </a:prstGeom>
            <a:noFill/>
            <a:ln w="28575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Phan-xi-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păng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24" descr="Shape&#10;&#10;Description automatically generated">
              <a:extLst>
                <a:ext uri="{FF2B5EF4-FFF2-40B4-BE49-F238E27FC236}">
                  <a16:creationId xmlns:a16="http://schemas.microsoft.com/office/drawing/2014/main" xmlns="" id="{E8BB0EDF-1756-45C6-A5A4-489E3E4DC2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B471BD9A-F4D6-43F7-AFD8-731A200B894C}"/>
              </a:ext>
            </a:extLst>
          </p:cNvPr>
          <p:cNvGrpSpPr/>
          <p:nvPr/>
        </p:nvGrpSpPr>
        <p:grpSpPr>
          <a:xfrm>
            <a:off x="6557450" y="2548140"/>
            <a:ext cx="5027757" cy="1910909"/>
            <a:chOff x="2351861" y="2483491"/>
            <a:chExt cx="6732586" cy="1540837"/>
          </a:xfrm>
        </p:grpSpPr>
        <p:pic>
          <p:nvPicPr>
            <p:cNvPr id="36" name="Picture 35" descr="1456.png">
              <a:extLst>
                <a:ext uri="{FF2B5EF4-FFF2-40B4-BE49-F238E27FC236}">
                  <a16:creationId xmlns:a16="http://schemas.microsoft.com/office/drawing/2014/main" xmlns="" id="{DF66AD16-E265-4677-BB7D-4760B7D9C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4135913F-08CC-4431-BC1F-A076491C7980}"/>
                </a:ext>
              </a:extLst>
            </p:cNvPr>
            <p:cNvSpPr txBox="1"/>
            <p:nvPr/>
          </p:nvSpPr>
          <p:spPr>
            <a:xfrm>
              <a:off x="3394779" y="2706510"/>
              <a:ext cx="5540191" cy="570795"/>
            </a:xfrm>
            <a:prstGeom prst="rect">
              <a:avLst/>
            </a:prstGeom>
            <a:noFill/>
            <a:ln w="28575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An-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pơ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 descr="Shape&#10;&#10;Description automatically generated">
              <a:extLst>
                <a:ext uri="{FF2B5EF4-FFF2-40B4-BE49-F238E27FC236}">
                  <a16:creationId xmlns:a16="http://schemas.microsoft.com/office/drawing/2014/main" xmlns="" id="{B1FE8584-D909-4DDA-A00B-1DF981FCEA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AEEED906-DF31-4574-B20B-841248CFCFF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414" y="2801341"/>
            <a:ext cx="1153064" cy="98350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0DA7FF65-B1D3-42A4-9A82-B23FA607142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855" y="5306804"/>
            <a:ext cx="790905" cy="785632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CA37316A-3B9F-4F08-8AED-332770FBEAAE}"/>
              </a:ext>
            </a:extLst>
          </p:cNvPr>
          <p:cNvGrpSpPr/>
          <p:nvPr/>
        </p:nvGrpSpPr>
        <p:grpSpPr>
          <a:xfrm>
            <a:off x="6561862" y="4671571"/>
            <a:ext cx="5000625" cy="1861583"/>
            <a:chOff x="2388193" y="2525841"/>
            <a:chExt cx="6696254" cy="1498617"/>
          </a:xfrm>
        </p:grpSpPr>
        <p:pic>
          <p:nvPicPr>
            <p:cNvPr id="42" name="Picture 41" descr="1456.png">
              <a:extLst>
                <a:ext uri="{FF2B5EF4-FFF2-40B4-BE49-F238E27FC236}">
                  <a16:creationId xmlns:a16="http://schemas.microsoft.com/office/drawing/2014/main" xmlns="" id="{BCC99D6B-1CD0-4F44-8CBF-B68F82B2B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81B22E04-07FF-47AA-BB45-343265F36686}"/>
                </a:ext>
              </a:extLst>
            </p:cNvPr>
            <p:cNvSpPr txBox="1"/>
            <p:nvPr/>
          </p:nvSpPr>
          <p:spPr>
            <a:xfrm>
              <a:off x="3479798" y="2695357"/>
              <a:ext cx="5431005" cy="569864"/>
            </a:xfrm>
            <a:prstGeom prst="rect">
              <a:avLst/>
            </a:prstGeom>
            <a:noFill/>
            <a:ln w="28575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Côn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Sơn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5" name="Picture 44" descr="Shape&#10;&#10;Description automatically generated">
              <a:extLst>
                <a:ext uri="{FF2B5EF4-FFF2-40B4-BE49-F238E27FC236}">
                  <a16:creationId xmlns:a16="http://schemas.microsoft.com/office/drawing/2014/main" xmlns="" id="{F2F2332E-4200-4DE6-8A52-7D9351F41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7E0A7EC1-BB23-40C9-B078-CC69C064710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124" y="3105543"/>
            <a:ext cx="823312" cy="81782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9098614D-A01F-486A-8E6E-F43C29C465D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640" y="5204641"/>
            <a:ext cx="841720" cy="836109"/>
          </a:xfrm>
          <a:prstGeom prst="rect">
            <a:avLst/>
          </a:prstGeom>
        </p:spPr>
      </p:pic>
      <p:pic>
        <p:nvPicPr>
          <p:cNvPr id="48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09245083-CFCC-4590-8361-25A9BEC5DD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540133" y="4766672"/>
            <a:ext cx="829865" cy="82986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68BA29F-78C1-4620-85BA-D9557F6DD0C6}"/>
              </a:ext>
            </a:extLst>
          </p:cNvPr>
          <p:cNvGrpSpPr/>
          <p:nvPr/>
        </p:nvGrpSpPr>
        <p:grpSpPr>
          <a:xfrm>
            <a:off x="496267" y="583642"/>
            <a:ext cx="11175001" cy="1628092"/>
            <a:chOff x="725416" y="494155"/>
            <a:chExt cx="11175001" cy="162809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A13581FD-9787-47F7-8FE8-A480657DD92F}"/>
                </a:ext>
              </a:extLst>
            </p:cNvPr>
            <p:cNvSpPr/>
            <p:nvPr/>
          </p:nvSpPr>
          <p:spPr>
            <a:xfrm>
              <a:off x="725416" y="494155"/>
              <a:ext cx="11175001" cy="1628092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8B58A4D-1EA3-4F7D-B926-AC8CFFC92F04}"/>
                </a:ext>
              </a:extLst>
            </p:cNvPr>
            <p:cNvSpPr txBox="1"/>
            <p:nvPr/>
          </p:nvSpPr>
          <p:spPr>
            <a:xfrm>
              <a:off x="1223149" y="579136"/>
              <a:ext cx="102039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Đỉnh</a:t>
              </a:r>
              <a:r>
                <a:rPr lang="en-US" sz="44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núi</a:t>
              </a:r>
              <a:r>
                <a:rPr lang="en-US" sz="44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4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44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44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44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44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38618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44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9B2347-9156-0BF6-126A-B923597D85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B8DE249-5D2D-8CCE-1044-4195F59CCF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xmlns="" id="{1B1C3592-D7DE-DE30-CBCA-FDD6130059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018" y="13113"/>
            <a:ext cx="12857018" cy="7302087"/>
          </a:xfrm>
          <a:prstGeom prst="rect">
            <a:avLst/>
          </a:prstGeom>
        </p:spPr>
      </p:pic>
      <p:sp>
        <p:nvSpPr>
          <p:cNvPr id="6" name="Freeform 15">
            <a:extLst>
              <a:ext uri="{FF2B5EF4-FFF2-40B4-BE49-F238E27FC236}">
                <a16:creationId xmlns:a16="http://schemas.microsoft.com/office/drawing/2014/main" xmlns="" id="{3275C2F2-CC71-B231-F689-6DEE4CC15157}"/>
              </a:ext>
            </a:extLst>
          </p:cNvPr>
          <p:cNvSpPr/>
          <p:nvPr/>
        </p:nvSpPr>
        <p:spPr>
          <a:xfrm>
            <a:off x="-922119" y="2532057"/>
            <a:ext cx="4197096" cy="5107844"/>
          </a:xfrm>
          <a:custGeom>
            <a:avLst/>
            <a:gdLst/>
            <a:ahLst/>
            <a:cxnLst/>
            <a:rect l="l" t="t" r="r" b="b"/>
            <a:pathLst>
              <a:path w="2396484" h="3066655">
                <a:moveTo>
                  <a:pt x="0" y="0"/>
                </a:moveTo>
                <a:lnTo>
                  <a:pt x="2396484" y="0"/>
                </a:lnTo>
                <a:lnTo>
                  <a:pt x="2396484" y="3066654"/>
                </a:lnTo>
                <a:lnTo>
                  <a:pt x="0" y="30666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7FE9385-3602-7632-E686-7F3BE85FE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242" y="569449"/>
            <a:ext cx="4395597" cy="1182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19DEA3F-C552-4F2A-0437-D988B7D29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6112" y="1993034"/>
            <a:ext cx="8266892" cy="33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244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xmlns="" id="{1B1C3592-D7DE-DE30-CBCA-FDD6130059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144" y="-1055667"/>
            <a:ext cx="12861783" cy="8062109"/>
          </a:xfrm>
          <a:prstGeom prst="rect">
            <a:avLst/>
          </a:prstGeom>
        </p:spPr>
      </p:pic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xmlns="" id="{E6BF70AE-0ED0-059B-376D-8DE41CFED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049" y="2363191"/>
            <a:ext cx="8651907" cy="23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724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9" descr="A couple of kids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xmlns="" id="{6D1CB7AD-5421-9024-CC1E-65D30892AB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D2E35B1-A163-41C3-85EE-35F6A1438E55}"/>
              </a:ext>
            </a:extLst>
          </p:cNvPr>
          <p:cNvSpPr txBox="1"/>
          <p:nvPr/>
        </p:nvSpPr>
        <p:spPr>
          <a:xfrm>
            <a:off x="1484416" y="578492"/>
            <a:ext cx="91476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6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6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6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6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6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6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châu</a:t>
            </a:r>
            <a:r>
              <a:rPr lang="en-US" sz="66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Mỹ</a:t>
            </a:r>
            <a:endParaRPr lang="en-US" sz="6600" b="1" dirty="0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1139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371D5-187F-AA53-856A-53EBD41D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xmlns="" id="{28A6F2D2-7F4E-EA30-41F9-278A48B198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xmlns="" id="{ABCA4F9E-7AB7-B5DA-17DC-7A66CE391D3E}"/>
              </a:ext>
            </a:extLst>
          </p:cNvPr>
          <p:cNvSpPr/>
          <p:nvPr/>
        </p:nvSpPr>
        <p:spPr>
          <a:xfrm>
            <a:off x="377444" y="387821"/>
            <a:ext cx="11437112" cy="6105054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BBBE2DF-CE57-7FCC-BDE6-BAE4DDF6A8A5}"/>
              </a:ext>
            </a:extLst>
          </p:cNvPr>
          <p:cNvSpPr txBox="1"/>
          <p:nvPr/>
        </p:nvSpPr>
        <p:spPr>
          <a:xfrm>
            <a:off x="3109256" y="634251"/>
            <a:ext cx="8813569" cy="46889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4267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• Đọc thông tin và quan sát hình 5, em hãy nêu một số đặc điểm tự nhiên của châu Mỹ.</a:t>
            </a:r>
          </a:p>
          <a:p>
            <a:pPr algn="just" defTabSz="1219170">
              <a:buClr>
                <a:srgbClr val="000000"/>
              </a:buClr>
            </a:pPr>
            <a:r>
              <a:rPr lang="vi-VN" sz="4267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• Chỉ trên quả địa cầu hệ thống núi Coóc-đi-e (Cordillera) và dãy An-đét (Andes); đồng bằng Trung Tâm và đồng bằng A-ma-dôn (Amazon).</a:t>
            </a:r>
            <a:endParaRPr lang="en-US" sz="4267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 descr="Vector cute student cartoon character kid children school education hand draw art illustration">
            <a:extLst>
              <a:ext uri="{FF2B5EF4-FFF2-40B4-BE49-F238E27FC236}">
                <a16:creationId xmlns:a16="http://schemas.microsoft.com/office/drawing/2014/main" xmlns="" id="{9AA3C3A9-D5CB-BD56-888F-A70C6CA450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942" y1="51007" x2="35942" y2="51007"/>
                        <a14:foregroundMark x1="34824" y1="51007" x2="34824" y2="53915"/>
                        <a14:foregroundMark x1="24760" y1="59732" x2="24760" y2="59732"/>
                        <a14:foregroundMark x1="23163" y1="57047" x2="30032" y2="57942"/>
                        <a14:foregroundMark x1="33387" y1="61969" x2="37061" y2="67785"/>
                        <a14:foregroundMark x1="39859" y1="64206" x2="40096" y2="69351"/>
                        <a14:foregroundMark x1="39776" y1="62416" x2="39859" y2="64206"/>
                        <a14:foregroundMark x1="71406" y1="25503" x2="68051" y2="59732"/>
                        <a14:foregroundMark x1="67412" y1="56152" x2="69329" y2="70917"/>
                        <a14:foregroundMark x1="75719" y1="60850" x2="77955" y2="57718"/>
                        <a14:foregroundMark x1="63419" y1="68456" x2="63419" y2="68456"/>
                        <a14:foregroundMark x1="62780" y1="68456" x2="65974" y2="63982"/>
                        <a14:foregroundMark x1="63419" y1="66667" x2="62460" y2="71588"/>
                        <a14:foregroundMark x1="64058" y1="82550" x2="65335" y2="84564"/>
                        <a14:foregroundMark x1="71885" y1="83893" x2="71885" y2="83893"/>
                        <a14:foregroundMark x1="64058" y1="64653" x2="67252" y2="62192"/>
                        <a14:foregroundMark x1="70447" y1="70246" x2="71565" y2="69799"/>
                        <a14:foregroundMark x1="31150" y1="80984" x2="31150" y2="80984"/>
                        <a14:foregroundMark x1="31310" y1="80984" x2="31310" y2="85011"/>
                        <a14:foregroundMark x1="38339" y1="82327" x2="38339" y2="85011"/>
                        <a14:foregroundMark x1="38339" y1="85682" x2="39457" y2="84340"/>
                        <a14:backgroundMark x1="38818" y1="60403" x2="38818" y2="60403"/>
                        <a14:backgroundMark x1="40735" y1="64206" x2="40735" y2="64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53"/>
          <a:stretch/>
        </p:blipFill>
        <p:spPr bwMode="auto">
          <a:xfrm>
            <a:off x="-140688" y="615522"/>
            <a:ext cx="4777728" cy="692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6322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258</TotalTime>
  <Words>1093</Words>
  <Application>Microsoft Office PowerPoint</Application>
  <PresentationFormat>Custom</PresentationFormat>
  <Paragraphs>109</Paragraphs>
  <Slides>33</Slides>
  <Notes>5</Notes>
  <HiddenSlides>0</HiddenSlides>
  <MMClips>26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3_Office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Ha Dung</cp:lastModifiedBy>
  <cp:revision>37</cp:revision>
  <dcterms:created xsi:type="dcterms:W3CDTF">2024-09-20T03:03:07Z</dcterms:created>
  <dcterms:modified xsi:type="dcterms:W3CDTF">2025-06-02T08:54:59Z</dcterms:modified>
  <cp:category>9Slide.vn</cp:category>
</cp:coreProperties>
</file>