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3" r:id="rId4"/>
    <p:sldId id="310" r:id="rId5"/>
    <p:sldId id="301" r:id="rId6"/>
    <p:sldId id="292" r:id="rId7"/>
    <p:sldId id="293" r:id="rId8"/>
    <p:sldId id="291" r:id="rId9"/>
    <p:sldId id="304" r:id="rId10"/>
    <p:sldId id="305" r:id="rId11"/>
    <p:sldId id="307" r:id="rId12"/>
    <p:sldId id="308" r:id="rId13"/>
    <p:sldId id="268" r:id="rId14"/>
    <p:sldId id="309" r:id="rId15"/>
  </p:sldIdLst>
  <p:sldSz cx="18288000" cy="10287000"/>
  <p:notesSz cx="6858000" cy="9144000"/>
  <p:embeddedFontLst>
    <p:embeddedFont>
      <p:font typeface="#9Slide03 IcielPanton Black" panose="020B0604020202020204" charset="0"/>
      <p:bold r:id="rId17"/>
    </p:embeddedFont>
    <p:embeddedFont>
      <p:font typeface="#9Slide04 SFU GaramondThree Reg" panose="020B0604020202020204" charset="0"/>
      <p:regular r:id="rId18"/>
    </p:embeddedFont>
    <p:embeddedFont>
      <p:font typeface="#9Slide05 Authentica Regular" panose="020B0604020202020204" charset="0"/>
      <p:regular r:id="rId19"/>
    </p:embeddedFont>
    <p:embeddedFont>
      <p:font typeface="#9Slide05 Dear Saturday" panose="020B0604020202020204" charset="0"/>
      <p:regular r:id="rId20"/>
    </p:embeddedFont>
    <p:embeddedFont>
      <p:font typeface="#9Slide05 SVNUT Triumph" panose="00000500000000000000" charset="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Dancing Script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9" autoAdjust="0"/>
    <p:restoredTop sz="94649" autoAdjust="0"/>
  </p:normalViewPr>
  <p:slideViewPr>
    <p:cSldViewPr>
      <p:cViewPr varScale="1">
        <p:scale>
          <a:sx n="39" d="100"/>
          <a:sy n="39" d="100"/>
        </p:scale>
        <p:origin x="12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en-VN" smtClean="0"/>
              <a:t>06/02/2025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en-VN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en-VN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en-VN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3BABFF-7E1D-EB48-BFA6-64F7D06C6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5940781"/>
            <a:ext cx="7526275" cy="433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1F39DD-0867-2744-8C70-95F25B6F7781}"/>
              </a:ext>
            </a:extLst>
          </p:cNvPr>
          <p:cNvSpPr txBox="1"/>
          <p:nvPr/>
        </p:nvSpPr>
        <p:spPr>
          <a:xfrm>
            <a:off x="4220855" y="1250763"/>
            <a:ext cx="98462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3800" dirty="0">
                <a:solidFill>
                  <a:srgbClr val="C00000"/>
                </a:solidFill>
                <a:latin typeface="#9Slide05 Dear Saturday" panose="02000505000000020004" pitchFamily="2" charset="77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212923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convert.com - Sắp Đến Tết Rồi  Phi Long x Bé Bảo An  Nhạc Tết Tân Sửu 2021_720p.mp4" descr="9convert.com - Sắp Đến Tết Rồi  Phi Long x Bé Bảo An  Nhạc Tết Tân Sửu 2021_720p.mp4">
            <a:hlinkClick r:id="" action="ppaction://media"/>
            <a:extLst>
              <a:ext uri="{FF2B5EF4-FFF2-40B4-BE49-F238E27FC236}">
                <a16:creationId xmlns:a16="http://schemas.microsoft.com/office/drawing/2014/main" id="{22F9D076-1BF9-3F42-A18E-B70BF18B1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57150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en-VN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en-VN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289</Words>
  <Application>Microsoft Office PowerPoint</Application>
  <PresentationFormat>Custom</PresentationFormat>
  <Paragraphs>29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#9Slide05 Authentica Regular</vt:lpstr>
      <vt:lpstr>#9Slide04 SFU GaramondThree Reg</vt:lpstr>
      <vt:lpstr>#9Slide05 Dear Saturday</vt:lpstr>
      <vt:lpstr>Cambria</vt:lpstr>
      <vt:lpstr>#9Slide03 IcielPanton Black</vt:lpstr>
      <vt:lpstr>#9Slide05 SVNUT Triumph</vt:lpstr>
      <vt:lpstr>Dancing Script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dc:creator>Admin</dc:creator>
  <cp:lastModifiedBy>Admin</cp:lastModifiedBy>
  <cp:revision>12</cp:revision>
  <dcterms:created xsi:type="dcterms:W3CDTF">2006-08-16T00:00:00Z</dcterms:created>
  <dcterms:modified xsi:type="dcterms:W3CDTF">2025-06-02T08:53:02Z</dcterms:modified>
  <dc:identifier>DAFTG0AyaRw</dc:identifier>
</cp:coreProperties>
</file>