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7" r:id="rId2"/>
    <p:sldMasterId id="2147483711" r:id="rId3"/>
    <p:sldMasterId id="2147483724" r:id="rId4"/>
  </p:sldMasterIdLst>
  <p:notesMasterIdLst>
    <p:notesMasterId r:id="rId35"/>
  </p:notesMasterIdLst>
  <p:sldIdLst>
    <p:sldId id="4412" r:id="rId5"/>
    <p:sldId id="4427" r:id="rId6"/>
    <p:sldId id="303" r:id="rId7"/>
    <p:sldId id="264" r:id="rId8"/>
    <p:sldId id="337" r:id="rId9"/>
    <p:sldId id="4411" r:id="rId10"/>
    <p:sldId id="257" r:id="rId11"/>
    <p:sldId id="310" r:id="rId12"/>
    <p:sldId id="311" r:id="rId13"/>
    <p:sldId id="312" r:id="rId14"/>
    <p:sldId id="4413" r:id="rId15"/>
    <p:sldId id="321" r:id="rId16"/>
    <p:sldId id="4414" r:id="rId17"/>
    <p:sldId id="4415" r:id="rId18"/>
    <p:sldId id="294" r:id="rId19"/>
    <p:sldId id="329" r:id="rId20"/>
    <p:sldId id="4416" r:id="rId21"/>
    <p:sldId id="4417" r:id="rId22"/>
    <p:sldId id="4418" r:id="rId23"/>
    <p:sldId id="4419" r:id="rId24"/>
    <p:sldId id="4420" r:id="rId25"/>
    <p:sldId id="4421" r:id="rId26"/>
    <p:sldId id="4422" r:id="rId27"/>
    <p:sldId id="4423" r:id="rId28"/>
    <p:sldId id="4424" r:id="rId29"/>
    <p:sldId id="4425" r:id="rId30"/>
    <p:sldId id="4426" r:id="rId31"/>
    <p:sldId id="291" r:id="rId32"/>
    <p:sldId id="342" r:id="rId33"/>
    <p:sldId id="297"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754" autoAdjust="0"/>
    <p:restoredTop sz="92503" autoAdjust="0"/>
  </p:normalViewPr>
  <p:slideViewPr>
    <p:cSldViewPr snapToGrid="0">
      <p:cViewPr varScale="1">
        <p:scale>
          <a:sx n="55" d="100"/>
          <a:sy n="55" d="100"/>
        </p:scale>
        <p:origin x="876" y="-3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75F6CE-7528-41F8-B87A-AC16A21E0479}" type="datetimeFigureOut">
              <a:rPr lang="en-US" smtClean="0"/>
              <a:t>6/2/2025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74159E3-F5E2-4E47-BAD5-E69D1BA064A8}" type="slidenum">
              <a:rPr lang="en-US" smtClean="0"/>
              <a:t>‹#›</a:t>
            </a:fld>
            <a:endParaRPr lang="en-US"/>
          </a:p>
        </p:txBody>
      </p:sp>
    </p:spTree>
    <p:extLst>
      <p:ext uri="{BB962C8B-B14F-4D97-AF65-F5344CB8AC3E}">
        <p14:creationId xmlns:p14="http://schemas.microsoft.com/office/powerpoint/2010/main" val="39310830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để</a:t>
            </a:r>
            <a:r>
              <a:rPr lang="en-US" baseline="0" dirty="0"/>
              <a:t> </a:t>
            </a:r>
            <a:r>
              <a:rPr lang="en-US" baseline="0" dirty="0" err="1"/>
              <a:t>các</a:t>
            </a:r>
            <a:r>
              <a:rPr lang="en-US" baseline="0" dirty="0"/>
              <a:t> ô </a:t>
            </a:r>
            <a:r>
              <a:rPr lang="en-US" baseline="0" dirty="0" err="1"/>
              <a:t>màu</a:t>
            </a:r>
            <a:r>
              <a:rPr lang="en-US" baseline="0" dirty="0"/>
              <a:t> </a:t>
            </a:r>
            <a:r>
              <a:rPr lang="en-US" baseline="0" dirty="0" err="1"/>
              <a:t>tự</a:t>
            </a:r>
            <a:r>
              <a:rPr lang="en-US" baseline="0" dirty="0"/>
              <a:t> </a:t>
            </a:r>
            <a:r>
              <a:rPr lang="en-US" baseline="0" dirty="0" err="1"/>
              <a:t>biến</a:t>
            </a:r>
            <a:r>
              <a:rPr lang="en-US" baseline="0" dirty="0"/>
              <a:t> </a:t>
            </a:r>
            <a:r>
              <a:rPr lang="en-US" baseline="0" dirty="0" err="1"/>
              <a:t>mất</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745B1B7-B4D0-4A91-981C-5A9364CF3B7D}" type="slidenum">
              <a:rPr kumimoji="0" lang="en-US" sz="1200" b="0" i="0" u="none" strike="noStrike" kern="1200" cap="none" spc="0" normalizeH="0" baseline="0" noProof="0" smtClean="0">
                <a:ln>
                  <a:noFill/>
                </a:ln>
                <a:solidFill>
                  <a:prstClr val="black"/>
                </a:solidFill>
                <a:effectLst/>
                <a:uLnTx/>
                <a:uFillTx/>
                <a:latin typeface="等线"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spTree>
    <p:extLst>
      <p:ext uri="{BB962C8B-B14F-4D97-AF65-F5344CB8AC3E}">
        <p14:creationId xmlns:p14="http://schemas.microsoft.com/office/powerpoint/2010/main" val="39794873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800" dirty="0">
                <a:effectLst/>
                <a:latin typeface="Times New Roman" panose="02020603050405020304" pitchFamily="18" charset="0"/>
                <a:ea typeface="Times New Roman" panose="02020603050405020304" pitchFamily="18" charset="0"/>
              </a:rPr>
              <a:t>Tây Nguyên được biết đến là xứ sở của không gian văn hóa cồng chiêng đậm đà bản sắc. Vậy ai là chủ nhân của Không gian văn hóa Cồng chiêng Tây Nguyên? , Cồng chiêng có vai trò như thế nào trong đời sống tinh thần của đồng bào các dân tộc Tây Nguyên, mời các em cùng học bài </a:t>
            </a:r>
            <a:r>
              <a:rPr lang="nl-NL" sz="1800" b="1" dirty="0">
                <a:effectLst/>
                <a:latin typeface="Times New Roman" panose="02020603050405020304" pitchFamily="18" charset="0"/>
                <a:ea typeface="Calibri" panose="020F0502020204030204" pitchFamily="34" charset="0"/>
              </a:rPr>
              <a:t>“Lễ hội cồng chiêng Tây Nguyên</a:t>
            </a:r>
            <a:r>
              <a:rPr lang="nl-NL" sz="1800" b="1" dirty="0">
                <a:effectLst/>
                <a:latin typeface="Times New Roman" panose="02020603050405020304" pitchFamily="18" charset="0"/>
                <a:ea typeface="Times New Roman" panose="02020603050405020304" pitchFamily="18" charset="0"/>
              </a:rPr>
              <a:t> (T1)” </a:t>
            </a:r>
            <a:endParaRPr lang="en-US" dirty="0"/>
          </a:p>
        </p:txBody>
      </p:sp>
      <p:sp>
        <p:nvSpPr>
          <p:cNvPr id="4" name="Slide Number Placeholder 3"/>
          <p:cNvSpPr>
            <a:spLocks noGrp="1"/>
          </p:cNvSpPr>
          <p:nvPr>
            <p:ph type="sldNum" sz="quarter" idx="5"/>
          </p:nvPr>
        </p:nvSpPr>
        <p:spPr/>
        <p:txBody>
          <a:bodyPr/>
          <a:lstStyle/>
          <a:p>
            <a:fld id="{974159E3-F5E2-4E47-BAD5-E69D1BA064A8}" type="slidenum">
              <a:rPr lang="en-US" smtClean="0"/>
              <a:t>5</a:t>
            </a:fld>
            <a:endParaRPr lang="en-US"/>
          </a:p>
        </p:txBody>
      </p:sp>
    </p:spTree>
    <p:extLst>
      <p:ext uri="{BB962C8B-B14F-4D97-AF65-F5344CB8AC3E}">
        <p14:creationId xmlns:p14="http://schemas.microsoft.com/office/powerpoint/2010/main" val="35992502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42932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96F76-8FF6-415C-A4E9-97F18A6075B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57EC1BF-4976-41E6-8205-9566B453DF8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9D5087C-F99D-4AA0-BD3F-3CCB0984C253}"/>
              </a:ext>
            </a:extLst>
          </p:cNvPr>
          <p:cNvSpPr>
            <a:spLocks noGrp="1"/>
          </p:cNvSpPr>
          <p:nvPr>
            <p:ph type="dt" sz="half" idx="10"/>
          </p:nvPr>
        </p:nvSpPr>
        <p:spPr>
          <a:xfrm>
            <a:off x="838200" y="6356350"/>
            <a:ext cx="2743200" cy="365125"/>
          </a:xfrm>
          <a:prstGeom prst="rect">
            <a:avLst/>
          </a:prstGeom>
        </p:spPr>
        <p:txBody>
          <a:bodyPr/>
          <a:lstStyle/>
          <a:p>
            <a:fld id="{E10996F1-67B8-4F73-976B-99E6A11F773F}" type="datetimeFigureOut">
              <a:rPr lang="en-US" smtClean="0"/>
              <a:t>6/2/2025</a:t>
            </a:fld>
            <a:endParaRPr lang="en-US"/>
          </a:p>
        </p:txBody>
      </p:sp>
      <p:sp>
        <p:nvSpPr>
          <p:cNvPr id="5" name="Footer Placeholder 4">
            <a:extLst>
              <a:ext uri="{FF2B5EF4-FFF2-40B4-BE49-F238E27FC236}">
                <a16:creationId xmlns:a16="http://schemas.microsoft.com/office/drawing/2014/main" id="{2EA7DDE5-1338-48FF-95FE-3EDB0EFE1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6840FC5-3B2F-4E02-BD91-274DD529B24A}"/>
              </a:ext>
            </a:extLst>
          </p:cNvPr>
          <p:cNvSpPr>
            <a:spLocks noGrp="1"/>
          </p:cNvSpPr>
          <p:nvPr>
            <p:ph type="sldNum" sz="quarter" idx="12"/>
          </p:nvPr>
        </p:nvSpPr>
        <p:spPr>
          <a:xfrm>
            <a:off x="8610600" y="6356350"/>
            <a:ext cx="2743200" cy="365125"/>
          </a:xfrm>
          <a:prstGeom prst="rect">
            <a:avLst/>
          </a:prstGeom>
        </p:spPr>
        <p:txBody>
          <a:bodyPr/>
          <a:lstStyle/>
          <a:p>
            <a:fld id="{75BFFC6F-E573-4424-99D0-272BA86EF8E9}" type="slidenum">
              <a:rPr lang="en-US" smtClean="0"/>
              <a:t>‹#›</a:t>
            </a:fld>
            <a:endParaRPr lang="en-US"/>
          </a:p>
        </p:txBody>
      </p:sp>
    </p:spTree>
    <p:extLst>
      <p:ext uri="{BB962C8B-B14F-4D97-AF65-F5344CB8AC3E}">
        <p14:creationId xmlns:p14="http://schemas.microsoft.com/office/powerpoint/2010/main" val="8763094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5D633D-5DF1-4EF6-84C5-03601185557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A083AC2-9A10-4CA9-A3E2-4ED2E75EE286}"/>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AEAF21-B104-44C0-B5D7-797FC9DCFC65}"/>
              </a:ext>
            </a:extLst>
          </p:cNvPr>
          <p:cNvSpPr>
            <a:spLocks noGrp="1"/>
          </p:cNvSpPr>
          <p:nvPr>
            <p:ph type="dt" sz="half" idx="10"/>
          </p:nvPr>
        </p:nvSpPr>
        <p:spPr>
          <a:xfrm>
            <a:off x="838200" y="6356350"/>
            <a:ext cx="2743200" cy="365125"/>
          </a:xfrm>
          <a:prstGeom prst="rect">
            <a:avLst/>
          </a:prstGeom>
        </p:spPr>
        <p:txBody>
          <a:bodyPr/>
          <a:lstStyle/>
          <a:p>
            <a:fld id="{E10996F1-67B8-4F73-976B-99E6A11F773F}" type="datetimeFigureOut">
              <a:rPr lang="en-US" smtClean="0"/>
              <a:t>6/2/2025</a:t>
            </a:fld>
            <a:endParaRPr lang="en-US"/>
          </a:p>
        </p:txBody>
      </p:sp>
      <p:sp>
        <p:nvSpPr>
          <p:cNvPr id="5" name="Footer Placeholder 4">
            <a:extLst>
              <a:ext uri="{FF2B5EF4-FFF2-40B4-BE49-F238E27FC236}">
                <a16:creationId xmlns:a16="http://schemas.microsoft.com/office/drawing/2014/main" id="{42CB3D20-1D29-4868-A3A9-61C7E02EED7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72A08F3-ADC2-482E-A60D-38DE8E906329}"/>
              </a:ext>
            </a:extLst>
          </p:cNvPr>
          <p:cNvSpPr>
            <a:spLocks noGrp="1"/>
          </p:cNvSpPr>
          <p:nvPr>
            <p:ph type="sldNum" sz="quarter" idx="12"/>
          </p:nvPr>
        </p:nvSpPr>
        <p:spPr>
          <a:xfrm>
            <a:off x="8610600" y="6356350"/>
            <a:ext cx="2743200" cy="365125"/>
          </a:xfrm>
          <a:prstGeom prst="rect">
            <a:avLst/>
          </a:prstGeom>
        </p:spPr>
        <p:txBody>
          <a:bodyPr/>
          <a:lstStyle/>
          <a:p>
            <a:fld id="{75BFFC6F-E573-4424-99D0-272BA86EF8E9}" type="slidenum">
              <a:rPr lang="en-US" smtClean="0"/>
              <a:t>‹#›</a:t>
            </a:fld>
            <a:endParaRPr lang="en-US"/>
          </a:p>
        </p:txBody>
      </p:sp>
    </p:spTree>
    <p:extLst>
      <p:ext uri="{BB962C8B-B14F-4D97-AF65-F5344CB8AC3E}">
        <p14:creationId xmlns:p14="http://schemas.microsoft.com/office/powerpoint/2010/main" val="6894414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B57841E-FDEE-4DE7-80F3-EFB6500D96F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7269EB2-B738-41F2-87C6-85BD7DE7F007}"/>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233961-4766-4BEC-8A07-AAF817051DA1}"/>
              </a:ext>
            </a:extLst>
          </p:cNvPr>
          <p:cNvSpPr>
            <a:spLocks noGrp="1"/>
          </p:cNvSpPr>
          <p:nvPr>
            <p:ph type="dt" sz="half" idx="10"/>
          </p:nvPr>
        </p:nvSpPr>
        <p:spPr>
          <a:xfrm>
            <a:off x="838200" y="6356350"/>
            <a:ext cx="2743200" cy="365125"/>
          </a:xfrm>
          <a:prstGeom prst="rect">
            <a:avLst/>
          </a:prstGeom>
        </p:spPr>
        <p:txBody>
          <a:bodyPr/>
          <a:lstStyle/>
          <a:p>
            <a:fld id="{E10996F1-67B8-4F73-976B-99E6A11F773F}" type="datetimeFigureOut">
              <a:rPr lang="en-US" smtClean="0"/>
              <a:t>6/2/2025</a:t>
            </a:fld>
            <a:endParaRPr lang="en-US"/>
          </a:p>
        </p:txBody>
      </p:sp>
      <p:sp>
        <p:nvSpPr>
          <p:cNvPr id="5" name="Footer Placeholder 4">
            <a:extLst>
              <a:ext uri="{FF2B5EF4-FFF2-40B4-BE49-F238E27FC236}">
                <a16:creationId xmlns:a16="http://schemas.microsoft.com/office/drawing/2014/main" id="{A72F9BFB-15A3-4382-AC02-45C40023B7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E8434DD-9204-45D6-9BC8-544CA35F492E}"/>
              </a:ext>
            </a:extLst>
          </p:cNvPr>
          <p:cNvSpPr>
            <a:spLocks noGrp="1"/>
          </p:cNvSpPr>
          <p:nvPr>
            <p:ph type="sldNum" sz="quarter" idx="12"/>
          </p:nvPr>
        </p:nvSpPr>
        <p:spPr>
          <a:xfrm>
            <a:off x="8610600" y="6356350"/>
            <a:ext cx="2743200" cy="365125"/>
          </a:xfrm>
          <a:prstGeom prst="rect">
            <a:avLst/>
          </a:prstGeom>
        </p:spPr>
        <p:txBody>
          <a:bodyPr/>
          <a:lstStyle/>
          <a:p>
            <a:fld id="{75BFFC6F-E573-4424-99D0-272BA86EF8E9}" type="slidenum">
              <a:rPr lang="en-US" smtClean="0"/>
              <a:t>‹#›</a:t>
            </a:fld>
            <a:endParaRPr lang="en-US"/>
          </a:p>
        </p:txBody>
      </p:sp>
    </p:spTree>
    <p:extLst>
      <p:ext uri="{BB962C8B-B14F-4D97-AF65-F5344CB8AC3E}">
        <p14:creationId xmlns:p14="http://schemas.microsoft.com/office/powerpoint/2010/main" val="26282623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18FACB34-427C-482F-997F-91098EC54BD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585516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D0C267C2-B1B8-4B8B-867F-6BF320A6512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矩形 6" descr="e7d195523061f1c0600ade85ab8d19863d296bbd6d3c8047FB0A4867354E4F1E3A7DEAE3C4C4B5C9777EC9E9D7F78045DB0296A4194571101A21F67FC7D6C39966CE50B69116E2EE84E571E25F3C0CCE21D51995AEE648537E740CEA7618AB930102B534381A4D659FACB713EADFEEF3A07E9AE228A0A86F3911C6D7004F86999813B5C3A29D38A2E60656253DA35015324BD0E860A42138">
            <a:extLst>
              <a:ext uri="{FF2B5EF4-FFF2-40B4-BE49-F238E27FC236}">
                <a16:creationId xmlns:a16="http://schemas.microsoft.com/office/drawing/2014/main" id="{1128AFA3-DF3F-4121-93D9-F3D13223CE31}"/>
              </a:ext>
            </a:extLst>
          </p:cNvPr>
          <p:cNvSpPr/>
          <p:nvPr userDrawn="1"/>
        </p:nvSpPr>
        <p:spPr>
          <a:xfrm>
            <a:off x="206901" y="201778"/>
            <a:ext cx="11778197" cy="645444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05号-简雅黑" panose="00000500000000000000" pitchFamily="2" charset="-122"/>
              <a:ea typeface="字魂105号-简雅黑" panose="00000500000000000000" pitchFamily="2" charset="-122"/>
              <a:cs typeface="+mn-cs"/>
            </a:endParaRPr>
          </a:p>
        </p:txBody>
      </p:sp>
    </p:spTree>
    <p:extLst>
      <p:ext uri="{BB962C8B-B14F-4D97-AF65-F5344CB8AC3E}">
        <p14:creationId xmlns:p14="http://schemas.microsoft.com/office/powerpoint/2010/main" val="31968816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4EB8E1E-A490-4229-817D-E85A8BD008DD}"/>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1F5E21A8-F462-4015-88B7-9B226479D07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137C27EA-AF47-40C9-91D7-5CC0518FDAE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4E1588-E626-47DB-9C8B-C15EEDA9C830}"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2025/6/2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F0CDECE7-A648-456D-AED4-A18B6B920D8D}"/>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F643B1E4-8756-41E5-8AD8-26063227FEA0}"/>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FA92F1-E83E-4630-BCC7-BA8148956F08}"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6357089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63F2FC0-DB9E-410F-9C40-472D6453C641}"/>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E64810D-9D20-4774-864D-0E5597F85821}"/>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27C7132C-A46E-45CA-A18A-440E7472A478}"/>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1CE2A3E3-E2D9-410F-8FA7-EA31533FF26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4E1588-E626-47DB-9C8B-C15EEDA9C830}"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2025/6/2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92AA0DBA-3984-463E-9D01-240EAA97638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A13F0B5F-79D8-47D2-AC5D-9AA25B96569E}"/>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FA92F1-E83E-4630-BCC7-BA8148956F08}"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1128462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C1FB62C-112C-4066-9805-1BF69350FF1D}"/>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FB9D3AF4-0856-4F48-98A4-28FB266BC2C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BA8F8BE6-4D68-4506-A699-38653DAEFBDD}"/>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2D419AF9-6207-4B1B-B5C4-7CC9D516DCD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1DA5221-4784-43A8-B136-684645A9C411}"/>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86C9858C-7E98-4D3C-8744-37DE7ED5200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4E1588-E626-47DB-9C8B-C15EEDA9C830}"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2025/6/2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4F90807E-CD89-4F3A-A591-C2FE3B63DAE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A4D43797-AF23-4BA6-B67C-976EFA26917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FA92F1-E83E-4630-BCC7-BA8148956F08}"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8806916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6C855E7-B7B0-4A9F-B3FF-FCDFD7CD1B32}"/>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B97FA7A-4009-4D9D-86D3-9D40B03BF2F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4E1588-E626-47DB-9C8B-C15EEDA9C830}"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2025/6/2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id="{BB9EE373-6CF1-46CB-B4F1-70CA1582C62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id="{AAAA9489-9255-451D-A119-65ED16F4B4C5}"/>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FA92F1-E83E-4630-BCC7-BA8148956F08}"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8594583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0B33A492-2A1A-4CAE-8671-56BA4D358B2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4E1588-E626-47DB-9C8B-C15EEDA9C830}"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2025/6/2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0C3720DC-82A8-4516-9AA1-1D6CC3AD62A6}"/>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B7F2A752-39C4-4E9E-A7F0-88491CF17671}"/>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FA92F1-E83E-4630-BCC7-BA8148956F08}"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2566714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CDCE621-4297-4478-9EC9-FFDB0A19112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449F177-9C0D-4464-B1D4-40F148AEE8D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A81798A8-17EA-44EC-B6A1-0E8CABDBBB0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F878167-7C04-4DBB-848B-78EBA746D33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4E1588-E626-47DB-9C8B-C15EEDA9C830}"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2025/6/2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A07A9889-7C27-4BD4-AA0A-98BBAFABE4D5}"/>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7FC8438A-DBD8-4C9B-9A90-0C4D3AFD9697}"/>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FA92F1-E83E-4630-BCC7-BA8148956F08}"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1305346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9ED16-E814-4FBC-8F8F-9ACB864FC55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86434CE-F076-4D27-A2AF-0A51631D567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1F78D7-9A30-4A4E-846E-8998240CAF29}"/>
              </a:ext>
            </a:extLst>
          </p:cNvPr>
          <p:cNvSpPr>
            <a:spLocks noGrp="1"/>
          </p:cNvSpPr>
          <p:nvPr>
            <p:ph type="dt" sz="half" idx="10"/>
          </p:nvPr>
        </p:nvSpPr>
        <p:spPr>
          <a:xfrm>
            <a:off x="838200" y="6356350"/>
            <a:ext cx="2743200" cy="365125"/>
          </a:xfrm>
          <a:prstGeom prst="rect">
            <a:avLst/>
          </a:prstGeom>
        </p:spPr>
        <p:txBody>
          <a:bodyPr/>
          <a:lstStyle/>
          <a:p>
            <a:fld id="{E10996F1-67B8-4F73-976B-99E6A11F773F}" type="datetimeFigureOut">
              <a:rPr lang="en-US" smtClean="0"/>
              <a:t>6/2/2025</a:t>
            </a:fld>
            <a:endParaRPr lang="en-US"/>
          </a:p>
        </p:txBody>
      </p:sp>
      <p:sp>
        <p:nvSpPr>
          <p:cNvPr id="5" name="Footer Placeholder 4">
            <a:extLst>
              <a:ext uri="{FF2B5EF4-FFF2-40B4-BE49-F238E27FC236}">
                <a16:creationId xmlns:a16="http://schemas.microsoft.com/office/drawing/2014/main" id="{77C4A5D4-B70B-4476-A891-67D190A80CB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B3EAC6C-D3B4-4457-B991-00D8EB362DAA}"/>
              </a:ext>
            </a:extLst>
          </p:cNvPr>
          <p:cNvSpPr>
            <a:spLocks noGrp="1"/>
          </p:cNvSpPr>
          <p:nvPr>
            <p:ph type="sldNum" sz="quarter" idx="12"/>
          </p:nvPr>
        </p:nvSpPr>
        <p:spPr>
          <a:xfrm>
            <a:off x="8610600" y="6356350"/>
            <a:ext cx="2743200" cy="365125"/>
          </a:xfrm>
          <a:prstGeom prst="rect">
            <a:avLst/>
          </a:prstGeom>
        </p:spPr>
        <p:txBody>
          <a:bodyPr/>
          <a:lstStyle/>
          <a:p>
            <a:fld id="{75BFFC6F-E573-4424-99D0-272BA86EF8E9}" type="slidenum">
              <a:rPr lang="en-US" smtClean="0"/>
              <a:t>‹#›</a:t>
            </a:fld>
            <a:endParaRPr lang="en-US"/>
          </a:p>
        </p:txBody>
      </p:sp>
    </p:spTree>
    <p:extLst>
      <p:ext uri="{BB962C8B-B14F-4D97-AF65-F5344CB8AC3E}">
        <p14:creationId xmlns:p14="http://schemas.microsoft.com/office/powerpoint/2010/main" val="14711174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3B9259A-7A9A-49E5-AEC2-E2D8A3E0034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F076255-7624-4752-ACE2-E90C2D7A96BC}"/>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C8D17E3A-6AA8-455C-88BA-930AE7603EF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C17318B-3955-4D5D-9D4A-0CDAF10897E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4E1588-E626-47DB-9C8B-C15EEDA9C830}"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2025/6/2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9B4C4436-1FD4-4F8B-8F4E-48F5E1110370}"/>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15EFDBC9-B3D0-4CCD-B23C-48D13AD1673D}"/>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FA92F1-E83E-4630-BCC7-BA8148956F08}"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420460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D30DA53-80D8-42BC-AE22-060DD09D2C36}"/>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1F096F00-109D-4577-8A52-B1C290E262B3}"/>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A624FC9-E3A9-44F1-AE7A-2AE99BE4B21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4E1588-E626-47DB-9C8B-C15EEDA9C830}"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2025/6/2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779CF61D-3036-46A7-9261-0A1E959360CB}"/>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F0845206-4FE7-47F8-9902-6DFDA30CC68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FA92F1-E83E-4630-BCC7-BA8148956F08}"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0284812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CA00E836-187A-4749-941D-FF171C042F95}"/>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8F4CE634-9F4E-4B0A-B581-F8DD0A3A883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4F14B4B-3D93-4808-A7E5-10AB1D13932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4E1588-E626-47DB-9C8B-C15EEDA9C830}"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2025/6/2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56649EB4-BEAE-4982-B8A6-3751275FD5C0}"/>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05EC7B33-4335-4FD7-A1D5-28E2B7F57CC6}"/>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FA92F1-E83E-4630-BCC7-BA8148956F08}"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6184318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6/2/2025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510508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4766778"/>
      </p:ext>
    </p:extLst>
  </p:cSld>
  <p:clrMapOvr>
    <a:masterClrMapping/>
  </p:clrMapOvr>
  <mc:AlternateContent xmlns:mc="http://schemas.openxmlformats.org/markup-compatibility/2006" xmlns:p14="http://schemas.microsoft.com/office/powerpoint/2010/main">
    <mc:Choice Requires="p14">
      <p:transition spd="slow" p14:dur="1600" advClick="0" advTm="5000">
        <p14:prism dir="u" isInverted="1"/>
      </p:transition>
    </mc:Choice>
    <mc:Fallback xmlns="">
      <p:transition spd="slow" advClick="0" advTm="500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1913019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822133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1309505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1960927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9913546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823B6-B4DF-4833-81A4-4FE3DD0BF92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1CCD855-FDB3-4B2D-89DD-F2F28C58487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DE8F90D-DB0B-4541-ADF2-08307584140C}"/>
              </a:ext>
            </a:extLst>
          </p:cNvPr>
          <p:cNvSpPr>
            <a:spLocks noGrp="1"/>
          </p:cNvSpPr>
          <p:nvPr>
            <p:ph type="dt" sz="half" idx="10"/>
          </p:nvPr>
        </p:nvSpPr>
        <p:spPr>
          <a:xfrm>
            <a:off x="838200" y="6356350"/>
            <a:ext cx="2743200" cy="365125"/>
          </a:xfrm>
          <a:prstGeom prst="rect">
            <a:avLst/>
          </a:prstGeom>
        </p:spPr>
        <p:txBody>
          <a:bodyPr/>
          <a:lstStyle/>
          <a:p>
            <a:fld id="{E10996F1-67B8-4F73-976B-99E6A11F773F}" type="datetimeFigureOut">
              <a:rPr lang="en-US" smtClean="0"/>
              <a:t>6/2/2025</a:t>
            </a:fld>
            <a:endParaRPr lang="en-US"/>
          </a:p>
        </p:txBody>
      </p:sp>
      <p:sp>
        <p:nvSpPr>
          <p:cNvPr id="5" name="Footer Placeholder 4">
            <a:extLst>
              <a:ext uri="{FF2B5EF4-FFF2-40B4-BE49-F238E27FC236}">
                <a16:creationId xmlns:a16="http://schemas.microsoft.com/office/drawing/2014/main" id="{4A30F593-0483-4B2A-94A4-C78C8253A24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446102C-4144-4461-86FF-B94EEABD7593}"/>
              </a:ext>
            </a:extLst>
          </p:cNvPr>
          <p:cNvSpPr>
            <a:spLocks noGrp="1"/>
          </p:cNvSpPr>
          <p:nvPr>
            <p:ph type="sldNum" sz="quarter" idx="12"/>
          </p:nvPr>
        </p:nvSpPr>
        <p:spPr>
          <a:xfrm>
            <a:off x="8610600" y="6356350"/>
            <a:ext cx="2743200" cy="365125"/>
          </a:xfrm>
          <a:prstGeom prst="rect">
            <a:avLst/>
          </a:prstGeom>
        </p:spPr>
        <p:txBody>
          <a:bodyPr/>
          <a:lstStyle/>
          <a:p>
            <a:fld id="{75BFFC6F-E573-4424-99D0-272BA86EF8E9}" type="slidenum">
              <a:rPr lang="en-US" smtClean="0"/>
              <a:t>‹#›</a:t>
            </a:fld>
            <a:endParaRPr lang="en-US"/>
          </a:p>
        </p:txBody>
      </p:sp>
    </p:spTree>
    <p:extLst>
      <p:ext uri="{BB962C8B-B14F-4D97-AF65-F5344CB8AC3E}">
        <p14:creationId xmlns:p14="http://schemas.microsoft.com/office/powerpoint/2010/main" val="117620690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5268601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1771726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03555349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52448071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36051037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63719830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64683876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34724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A37438-46A7-4927-8E85-D3E498CEF1FE}" type="datetimeFigureOut">
              <a:rPr lang="en-US" smtClean="0"/>
              <a:t>6/2/2025</a:t>
            </a:fld>
            <a:endParaRPr lang="en-US"/>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75F8CA7-79A0-4C8E-B719-2161476DD12D}" type="slidenum">
              <a:rPr lang="en-US" smtClean="0"/>
              <a:t>‹#›</a:t>
            </a:fld>
            <a:endParaRPr lang="en-US"/>
          </a:p>
        </p:txBody>
      </p:sp>
    </p:spTree>
    <p:extLst>
      <p:ext uri="{BB962C8B-B14F-4D97-AF65-F5344CB8AC3E}">
        <p14:creationId xmlns:p14="http://schemas.microsoft.com/office/powerpoint/2010/main" val="12998119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F37330-371F-4425-8CA0-1311FF96293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38AAE6A-298F-49C4-AB59-8A399655B347}"/>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7CFE371-6EE0-46D6-A0E4-3F699845425E}"/>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47723D3-830A-47E3-AA03-B9B304CAA4BC}"/>
              </a:ext>
            </a:extLst>
          </p:cNvPr>
          <p:cNvSpPr>
            <a:spLocks noGrp="1"/>
          </p:cNvSpPr>
          <p:nvPr>
            <p:ph type="dt" sz="half" idx="10"/>
          </p:nvPr>
        </p:nvSpPr>
        <p:spPr>
          <a:xfrm>
            <a:off x="838200" y="6356350"/>
            <a:ext cx="2743200" cy="365125"/>
          </a:xfrm>
          <a:prstGeom prst="rect">
            <a:avLst/>
          </a:prstGeom>
        </p:spPr>
        <p:txBody>
          <a:bodyPr/>
          <a:lstStyle/>
          <a:p>
            <a:fld id="{E10996F1-67B8-4F73-976B-99E6A11F773F}" type="datetimeFigureOut">
              <a:rPr lang="en-US" smtClean="0"/>
              <a:t>6/2/2025</a:t>
            </a:fld>
            <a:endParaRPr lang="en-US"/>
          </a:p>
        </p:txBody>
      </p:sp>
      <p:sp>
        <p:nvSpPr>
          <p:cNvPr id="6" name="Footer Placeholder 5">
            <a:extLst>
              <a:ext uri="{FF2B5EF4-FFF2-40B4-BE49-F238E27FC236}">
                <a16:creationId xmlns:a16="http://schemas.microsoft.com/office/drawing/2014/main" id="{11B3185F-A33E-43D8-95DC-ECE2640F124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FF8731B-9077-43A4-8D74-7621CE08CB7D}"/>
              </a:ext>
            </a:extLst>
          </p:cNvPr>
          <p:cNvSpPr>
            <a:spLocks noGrp="1"/>
          </p:cNvSpPr>
          <p:nvPr>
            <p:ph type="sldNum" sz="quarter" idx="12"/>
          </p:nvPr>
        </p:nvSpPr>
        <p:spPr>
          <a:xfrm>
            <a:off x="8610600" y="6356350"/>
            <a:ext cx="2743200" cy="365125"/>
          </a:xfrm>
          <a:prstGeom prst="rect">
            <a:avLst/>
          </a:prstGeom>
        </p:spPr>
        <p:txBody>
          <a:bodyPr/>
          <a:lstStyle/>
          <a:p>
            <a:fld id="{75BFFC6F-E573-4424-99D0-272BA86EF8E9}" type="slidenum">
              <a:rPr lang="en-US" smtClean="0"/>
              <a:t>‹#›</a:t>
            </a:fld>
            <a:endParaRPr lang="en-US"/>
          </a:p>
        </p:txBody>
      </p:sp>
    </p:spTree>
    <p:extLst>
      <p:ext uri="{BB962C8B-B14F-4D97-AF65-F5344CB8AC3E}">
        <p14:creationId xmlns:p14="http://schemas.microsoft.com/office/powerpoint/2010/main" val="38168579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A0CBB-F945-4B31-BFDD-E216410CA6C0}"/>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AACA368-F668-4587-BA83-9763FA74825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C016D55-6D5F-4163-AAFC-7CBA3F9BF2F6}"/>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84B39FF-FC2C-45C9-9BAC-A8782FDDB27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82CCF5C-1CEC-43DE-A877-F762FCC4B0BD}"/>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B46E174-CAFA-4583-9875-FE978AB44038}"/>
              </a:ext>
            </a:extLst>
          </p:cNvPr>
          <p:cNvSpPr>
            <a:spLocks noGrp="1"/>
          </p:cNvSpPr>
          <p:nvPr>
            <p:ph type="dt" sz="half" idx="10"/>
          </p:nvPr>
        </p:nvSpPr>
        <p:spPr>
          <a:xfrm>
            <a:off x="838200" y="6356350"/>
            <a:ext cx="2743200" cy="365125"/>
          </a:xfrm>
          <a:prstGeom prst="rect">
            <a:avLst/>
          </a:prstGeom>
        </p:spPr>
        <p:txBody>
          <a:bodyPr/>
          <a:lstStyle/>
          <a:p>
            <a:fld id="{E10996F1-67B8-4F73-976B-99E6A11F773F}" type="datetimeFigureOut">
              <a:rPr lang="en-US" smtClean="0"/>
              <a:t>6/2/2025</a:t>
            </a:fld>
            <a:endParaRPr lang="en-US"/>
          </a:p>
        </p:txBody>
      </p:sp>
      <p:sp>
        <p:nvSpPr>
          <p:cNvPr id="8" name="Footer Placeholder 7">
            <a:extLst>
              <a:ext uri="{FF2B5EF4-FFF2-40B4-BE49-F238E27FC236}">
                <a16:creationId xmlns:a16="http://schemas.microsoft.com/office/drawing/2014/main" id="{3BB8D5B1-A242-4C62-A5D5-0742C833B5C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8513207-6658-4C0C-AD61-1D26E4611BD5}"/>
              </a:ext>
            </a:extLst>
          </p:cNvPr>
          <p:cNvSpPr>
            <a:spLocks noGrp="1"/>
          </p:cNvSpPr>
          <p:nvPr>
            <p:ph type="sldNum" sz="quarter" idx="12"/>
          </p:nvPr>
        </p:nvSpPr>
        <p:spPr>
          <a:xfrm>
            <a:off x="8610600" y="6356350"/>
            <a:ext cx="2743200" cy="365125"/>
          </a:xfrm>
          <a:prstGeom prst="rect">
            <a:avLst/>
          </a:prstGeom>
        </p:spPr>
        <p:txBody>
          <a:bodyPr/>
          <a:lstStyle/>
          <a:p>
            <a:fld id="{75BFFC6F-E573-4424-99D0-272BA86EF8E9}" type="slidenum">
              <a:rPr lang="en-US" smtClean="0"/>
              <a:t>‹#›</a:t>
            </a:fld>
            <a:endParaRPr lang="en-US"/>
          </a:p>
        </p:txBody>
      </p:sp>
    </p:spTree>
    <p:extLst>
      <p:ext uri="{BB962C8B-B14F-4D97-AF65-F5344CB8AC3E}">
        <p14:creationId xmlns:p14="http://schemas.microsoft.com/office/powerpoint/2010/main" val="20520699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AD5713-9BD7-49FB-85CD-EF2621A39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DA8823F-B805-4554-BD1D-0DF409F21BC3}"/>
              </a:ext>
            </a:extLst>
          </p:cNvPr>
          <p:cNvSpPr>
            <a:spLocks noGrp="1"/>
          </p:cNvSpPr>
          <p:nvPr>
            <p:ph type="dt" sz="half" idx="10"/>
          </p:nvPr>
        </p:nvSpPr>
        <p:spPr>
          <a:xfrm>
            <a:off x="838200" y="6356350"/>
            <a:ext cx="2743200" cy="365125"/>
          </a:xfrm>
          <a:prstGeom prst="rect">
            <a:avLst/>
          </a:prstGeom>
        </p:spPr>
        <p:txBody>
          <a:bodyPr/>
          <a:lstStyle/>
          <a:p>
            <a:fld id="{E10996F1-67B8-4F73-976B-99E6A11F773F}" type="datetimeFigureOut">
              <a:rPr lang="en-US" smtClean="0"/>
              <a:t>6/2/2025</a:t>
            </a:fld>
            <a:endParaRPr lang="en-US"/>
          </a:p>
        </p:txBody>
      </p:sp>
      <p:sp>
        <p:nvSpPr>
          <p:cNvPr id="4" name="Footer Placeholder 3">
            <a:extLst>
              <a:ext uri="{FF2B5EF4-FFF2-40B4-BE49-F238E27FC236}">
                <a16:creationId xmlns:a16="http://schemas.microsoft.com/office/drawing/2014/main" id="{2DE519DF-5791-44EC-9A69-C86CBB18D2D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8C4E621-4006-428B-B796-80ABE842F185}"/>
              </a:ext>
            </a:extLst>
          </p:cNvPr>
          <p:cNvSpPr>
            <a:spLocks noGrp="1"/>
          </p:cNvSpPr>
          <p:nvPr>
            <p:ph type="sldNum" sz="quarter" idx="12"/>
          </p:nvPr>
        </p:nvSpPr>
        <p:spPr>
          <a:xfrm>
            <a:off x="8610600" y="6356350"/>
            <a:ext cx="2743200" cy="365125"/>
          </a:xfrm>
          <a:prstGeom prst="rect">
            <a:avLst/>
          </a:prstGeom>
        </p:spPr>
        <p:txBody>
          <a:bodyPr/>
          <a:lstStyle/>
          <a:p>
            <a:fld id="{75BFFC6F-E573-4424-99D0-272BA86EF8E9}" type="slidenum">
              <a:rPr lang="en-US" smtClean="0"/>
              <a:t>‹#›</a:t>
            </a:fld>
            <a:endParaRPr lang="en-US"/>
          </a:p>
        </p:txBody>
      </p:sp>
    </p:spTree>
    <p:extLst>
      <p:ext uri="{BB962C8B-B14F-4D97-AF65-F5344CB8AC3E}">
        <p14:creationId xmlns:p14="http://schemas.microsoft.com/office/powerpoint/2010/main" val="4860429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D0ECE26-64E2-4C39-94D8-523DB1CB18D1}"/>
              </a:ext>
            </a:extLst>
          </p:cNvPr>
          <p:cNvSpPr>
            <a:spLocks noGrp="1"/>
          </p:cNvSpPr>
          <p:nvPr>
            <p:ph type="dt" sz="half" idx="10"/>
          </p:nvPr>
        </p:nvSpPr>
        <p:spPr>
          <a:xfrm>
            <a:off x="838200" y="6356350"/>
            <a:ext cx="2743200" cy="365125"/>
          </a:xfrm>
          <a:prstGeom prst="rect">
            <a:avLst/>
          </a:prstGeom>
        </p:spPr>
        <p:txBody>
          <a:bodyPr/>
          <a:lstStyle/>
          <a:p>
            <a:fld id="{E10996F1-67B8-4F73-976B-99E6A11F773F}" type="datetimeFigureOut">
              <a:rPr lang="en-US" smtClean="0"/>
              <a:t>6/2/2025</a:t>
            </a:fld>
            <a:endParaRPr lang="en-US"/>
          </a:p>
        </p:txBody>
      </p:sp>
      <p:sp>
        <p:nvSpPr>
          <p:cNvPr id="3" name="Footer Placeholder 2">
            <a:extLst>
              <a:ext uri="{FF2B5EF4-FFF2-40B4-BE49-F238E27FC236}">
                <a16:creationId xmlns:a16="http://schemas.microsoft.com/office/drawing/2014/main" id="{AC9A134F-2271-4F80-882D-31057CA3A78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C853079-3300-4A05-A21D-C316180D4BCB}"/>
              </a:ext>
            </a:extLst>
          </p:cNvPr>
          <p:cNvSpPr>
            <a:spLocks noGrp="1"/>
          </p:cNvSpPr>
          <p:nvPr>
            <p:ph type="sldNum" sz="quarter" idx="12"/>
          </p:nvPr>
        </p:nvSpPr>
        <p:spPr>
          <a:xfrm>
            <a:off x="8610600" y="6356350"/>
            <a:ext cx="2743200" cy="365125"/>
          </a:xfrm>
          <a:prstGeom prst="rect">
            <a:avLst/>
          </a:prstGeom>
        </p:spPr>
        <p:txBody>
          <a:bodyPr/>
          <a:lstStyle/>
          <a:p>
            <a:fld id="{75BFFC6F-E573-4424-99D0-272BA86EF8E9}" type="slidenum">
              <a:rPr lang="en-US" smtClean="0"/>
              <a:t>‹#›</a:t>
            </a:fld>
            <a:endParaRPr lang="en-US"/>
          </a:p>
        </p:txBody>
      </p:sp>
    </p:spTree>
    <p:extLst>
      <p:ext uri="{BB962C8B-B14F-4D97-AF65-F5344CB8AC3E}">
        <p14:creationId xmlns:p14="http://schemas.microsoft.com/office/powerpoint/2010/main" val="26704825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201C00-FACE-480B-BF50-9E50B878361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316F4B8-7FC1-496D-9239-984AAAC9B79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6270789-246D-4391-9859-162FF093438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BB8560E-EEEE-4A02-90C0-4099A8DDF15F}"/>
              </a:ext>
            </a:extLst>
          </p:cNvPr>
          <p:cNvSpPr>
            <a:spLocks noGrp="1"/>
          </p:cNvSpPr>
          <p:nvPr>
            <p:ph type="dt" sz="half" idx="10"/>
          </p:nvPr>
        </p:nvSpPr>
        <p:spPr>
          <a:xfrm>
            <a:off x="838200" y="6356350"/>
            <a:ext cx="2743200" cy="365125"/>
          </a:xfrm>
          <a:prstGeom prst="rect">
            <a:avLst/>
          </a:prstGeom>
        </p:spPr>
        <p:txBody>
          <a:bodyPr/>
          <a:lstStyle/>
          <a:p>
            <a:fld id="{E10996F1-67B8-4F73-976B-99E6A11F773F}" type="datetimeFigureOut">
              <a:rPr lang="en-US" smtClean="0"/>
              <a:t>6/2/2025</a:t>
            </a:fld>
            <a:endParaRPr lang="en-US"/>
          </a:p>
        </p:txBody>
      </p:sp>
      <p:sp>
        <p:nvSpPr>
          <p:cNvPr id="6" name="Footer Placeholder 5">
            <a:extLst>
              <a:ext uri="{FF2B5EF4-FFF2-40B4-BE49-F238E27FC236}">
                <a16:creationId xmlns:a16="http://schemas.microsoft.com/office/drawing/2014/main" id="{F7437896-78DA-4CAB-B885-37A38A31B34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E1E90CE-CC82-4106-9979-DB4707058147}"/>
              </a:ext>
            </a:extLst>
          </p:cNvPr>
          <p:cNvSpPr>
            <a:spLocks noGrp="1"/>
          </p:cNvSpPr>
          <p:nvPr>
            <p:ph type="sldNum" sz="quarter" idx="12"/>
          </p:nvPr>
        </p:nvSpPr>
        <p:spPr>
          <a:xfrm>
            <a:off x="8610600" y="6356350"/>
            <a:ext cx="2743200" cy="365125"/>
          </a:xfrm>
          <a:prstGeom prst="rect">
            <a:avLst/>
          </a:prstGeom>
        </p:spPr>
        <p:txBody>
          <a:bodyPr/>
          <a:lstStyle/>
          <a:p>
            <a:fld id="{75BFFC6F-E573-4424-99D0-272BA86EF8E9}" type="slidenum">
              <a:rPr lang="en-US" smtClean="0"/>
              <a:t>‹#›</a:t>
            </a:fld>
            <a:endParaRPr lang="en-US"/>
          </a:p>
        </p:txBody>
      </p:sp>
    </p:spTree>
    <p:extLst>
      <p:ext uri="{BB962C8B-B14F-4D97-AF65-F5344CB8AC3E}">
        <p14:creationId xmlns:p14="http://schemas.microsoft.com/office/powerpoint/2010/main" val="25029544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3AE45-4269-4C8A-B923-97A5D62DEE2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EBF8A7F-749D-4CBD-9ED6-D3BBF40A321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65C5C08-030A-4485-98FA-497A2649CFE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CB719CA-91C3-4154-A130-994691A3057F}"/>
              </a:ext>
            </a:extLst>
          </p:cNvPr>
          <p:cNvSpPr>
            <a:spLocks noGrp="1"/>
          </p:cNvSpPr>
          <p:nvPr>
            <p:ph type="dt" sz="half" idx="10"/>
          </p:nvPr>
        </p:nvSpPr>
        <p:spPr>
          <a:xfrm>
            <a:off x="838200" y="6356350"/>
            <a:ext cx="2743200" cy="365125"/>
          </a:xfrm>
          <a:prstGeom prst="rect">
            <a:avLst/>
          </a:prstGeom>
        </p:spPr>
        <p:txBody>
          <a:bodyPr/>
          <a:lstStyle/>
          <a:p>
            <a:fld id="{E10996F1-67B8-4F73-976B-99E6A11F773F}" type="datetimeFigureOut">
              <a:rPr lang="en-US" smtClean="0"/>
              <a:t>6/2/2025</a:t>
            </a:fld>
            <a:endParaRPr lang="en-US"/>
          </a:p>
        </p:txBody>
      </p:sp>
      <p:sp>
        <p:nvSpPr>
          <p:cNvPr id="6" name="Footer Placeholder 5">
            <a:extLst>
              <a:ext uri="{FF2B5EF4-FFF2-40B4-BE49-F238E27FC236}">
                <a16:creationId xmlns:a16="http://schemas.microsoft.com/office/drawing/2014/main" id="{03B11C7D-D711-4A32-AA0B-C3FC130783D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74BABDF-E883-4E0D-A7FF-95282448AEB3}"/>
              </a:ext>
            </a:extLst>
          </p:cNvPr>
          <p:cNvSpPr>
            <a:spLocks noGrp="1"/>
          </p:cNvSpPr>
          <p:nvPr>
            <p:ph type="sldNum" sz="quarter" idx="12"/>
          </p:nvPr>
        </p:nvSpPr>
        <p:spPr>
          <a:xfrm>
            <a:off x="8610600" y="6356350"/>
            <a:ext cx="2743200" cy="365125"/>
          </a:xfrm>
          <a:prstGeom prst="rect">
            <a:avLst/>
          </a:prstGeom>
        </p:spPr>
        <p:txBody>
          <a:bodyPr/>
          <a:lstStyle/>
          <a:p>
            <a:fld id="{75BFFC6F-E573-4424-99D0-272BA86EF8E9}" type="slidenum">
              <a:rPr lang="en-US" smtClean="0"/>
              <a:t>‹#›</a:t>
            </a:fld>
            <a:endParaRPr lang="en-US"/>
          </a:p>
        </p:txBody>
      </p:sp>
    </p:spTree>
    <p:extLst>
      <p:ext uri="{BB962C8B-B14F-4D97-AF65-F5344CB8AC3E}">
        <p14:creationId xmlns:p14="http://schemas.microsoft.com/office/powerpoint/2010/main" val="42595166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F3084D74-66DC-046A-5C75-6D04B51879C2}"/>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504360" y="180484"/>
            <a:ext cx="1318378" cy="1318378"/>
          </a:xfrm>
          <a:prstGeom prst="rect">
            <a:avLst/>
          </a:prstGeom>
        </p:spPr>
      </p:pic>
    </p:spTree>
    <p:extLst>
      <p:ext uri="{BB962C8B-B14F-4D97-AF65-F5344CB8AC3E}">
        <p14:creationId xmlns:p14="http://schemas.microsoft.com/office/powerpoint/2010/main" val="156322588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0945063"/>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425517319"/>
      </p:ext>
    </p:extLst>
  </p:cSld>
  <p:clrMap bg1="lt1" tx1="dk1" bg2="dk2" tx2="lt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79425"/>
      </p:ext>
    </p:extLst>
  </p:cSld>
  <p:clrMap bg1="lt1" tx1="dk1" bg2="lt2" tx2="dk2" accent1="accent1" accent2="accent2" accent3="accent3" accent4="accent4" accent5="accent5" accent6="accent6" hlink="hlink" folHlink="folHlink"/>
  <p:sldLayoutIdLst>
    <p:sldLayoutId id="2147483725" r:id="rId1"/>
    <p:sldLayoutId id="2147483726" r:id="rId2"/>
  </p:sldLayoutIdLst>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jpg"/><Relationship Id="rId1" Type="http://schemas.openxmlformats.org/officeDocument/2006/relationships/slideLayout" Target="../slideLayouts/slideLayout23.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11.jp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1.jp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audio" Target="NULL"/><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11.jpg"/><Relationship Id="rId5" Type="http://schemas.openxmlformats.org/officeDocument/2006/relationships/image" Target="../media/image23.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15.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pn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8.emf"/><Relationship Id="rId2" Type="http://schemas.openxmlformats.org/officeDocument/2006/relationships/notesSlide" Target="../notesSlides/notesSlide3.xml"/><Relationship Id="rId1" Type="http://schemas.openxmlformats.org/officeDocument/2006/relationships/slideLayout" Target="../slideLayouts/slideLayout27.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jpg"/><Relationship Id="rId14" Type="http://schemas.microsoft.com/office/2007/relationships/hdphoto" Target="../media/hdphoto2.wdp"/></Relationships>
</file>

<file path=ppt/slides/_rels/slide1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11.jpg"/><Relationship Id="rId4" Type="http://schemas.openxmlformats.org/officeDocument/2006/relationships/image" Target="../media/image41.jpeg"/></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11.jpg"/><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jpg"/><Relationship Id="rId1" Type="http://schemas.openxmlformats.org/officeDocument/2006/relationships/slideLayout" Target="../slideLayouts/slideLayout23.xml"/><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audio" Target="NULL"/><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11.jpg"/><Relationship Id="rId5" Type="http://schemas.openxmlformats.org/officeDocument/2006/relationships/image" Target="../media/image23.pn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jpg"/><Relationship Id="rId1" Type="http://schemas.openxmlformats.org/officeDocument/2006/relationships/slideLayout" Target="../slideLayouts/slideLayout23.xml"/><Relationship Id="rId5" Type="http://schemas.openxmlformats.org/officeDocument/2006/relationships/image" Target="../media/image7.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11.jpg"/><Relationship Id="rId4" Type="http://schemas.openxmlformats.org/officeDocument/2006/relationships/image" Target="../media/image46.svg"/></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2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2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2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26.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27.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jpg"/><Relationship Id="rId1" Type="http://schemas.openxmlformats.org/officeDocument/2006/relationships/slideLayout" Target="../slideLayouts/slideLayout23.xml"/><Relationship Id="rId4" Type="http://schemas.openxmlformats.org/officeDocument/2006/relationships/image" Target="../media/image53.png"/></Relationships>
</file>

<file path=ppt/slides/_rels/slide28.xml.rels><?xml version="1.0" encoding="UTF-8" standalone="yes"?>
<Relationships xmlns="http://schemas.openxmlformats.org/package/2006/relationships"><Relationship Id="rId8" Type="http://schemas.openxmlformats.org/officeDocument/2006/relationships/audio" Target="NULL"/><Relationship Id="rId3" Type="http://schemas.openxmlformats.org/officeDocument/2006/relationships/image" Target="../media/image54.jpeg"/><Relationship Id="rId7" Type="http://schemas.openxmlformats.org/officeDocument/2006/relationships/audio" Target="NULL"/><Relationship Id="rId2" Type="http://schemas.openxmlformats.org/officeDocument/2006/relationships/audio" Target="../media/audio3.wav"/><Relationship Id="rId1" Type="http://schemas.openxmlformats.org/officeDocument/2006/relationships/slideLayout" Target="../slideLayouts/slideLayout2.xml"/><Relationship Id="rId5" Type="http://schemas.openxmlformats.org/officeDocument/2006/relationships/image" Target="../media/image11.jpg"/><Relationship Id="rId4" Type="http://schemas.openxmlformats.org/officeDocument/2006/relationships/image" Target="../media/image55.png"/></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audio" Target="../media/audio2.wav"/><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38.xml"/><Relationship Id="rId5" Type="http://schemas.openxmlformats.org/officeDocument/2006/relationships/image" Target="../media/image9.jp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audio" Target="../media/audio4.wav"/><Relationship Id="rId1" Type="http://schemas.openxmlformats.org/officeDocument/2006/relationships/slideLayout" Target="../slideLayouts/slideLayout2.xml"/><Relationship Id="rId5" Type="http://schemas.openxmlformats.org/officeDocument/2006/relationships/image" Target="../media/image11.jpg"/><Relationship Id="rId4" Type="http://schemas.openxmlformats.org/officeDocument/2006/relationships/image" Target="../media/image56.png"/></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audio" Target="../media/audio2.wav"/><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5.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audio" Target="../media/audio2.wav"/><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11.jpg"/><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jpg"/><Relationship Id="rId1" Type="http://schemas.openxmlformats.org/officeDocument/2006/relationships/slideLayout" Target="../slideLayouts/slideLayout23.x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audio" Target="NULL"/><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11.jpg"/><Relationship Id="rId5" Type="http://schemas.openxmlformats.org/officeDocument/2006/relationships/image" Target="../media/image23.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1.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A7818F7-16F0-4B3F-AFAB-3D5ACEF853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456472">
            <a:off x="-160240" y="-351401"/>
            <a:ext cx="3706255" cy="2506776"/>
          </a:xfrm>
          <a:prstGeom prst="rect">
            <a:avLst/>
          </a:prstGeom>
        </p:spPr>
      </p:pic>
      <p:pic>
        <p:nvPicPr>
          <p:cNvPr id="3" name="Picture 2">
            <a:extLst>
              <a:ext uri="{FF2B5EF4-FFF2-40B4-BE49-F238E27FC236}">
                <a16:creationId xmlns:a16="http://schemas.microsoft.com/office/drawing/2014/main" id="{94522E7B-1B94-6852-1533-23ED592510A9}"/>
              </a:ext>
            </a:extLst>
          </p:cNvPr>
          <p:cNvPicPr>
            <a:picLocks noChangeAspect="1"/>
          </p:cNvPicPr>
          <p:nvPr/>
        </p:nvPicPr>
        <p:blipFill>
          <a:blip r:embed="rId4"/>
          <a:stretch>
            <a:fillRect/>
          </a:stretch>
        </p:blipFill>
        <p:spPr>
          <a:xfrm>
            <a:off x="2984748" y="1045594"/>
            <a:ext cx="7069801" cy="4263468"/>
          </a:xfrm>
          <a:prstGeom prst="rect">
            <a:avLst/>
          </a:prstGeom>
        </p:spPr>
      </p:pic>
    </p:spTree>
    <p:extLst>
      <p:ext uri="{BB962C8B-B14F-4D97-AF65-F5344CB8AC3E}">
        <p14:creationId xmlns:p14="http://schemas.microsoft.com/office/powerpoint/2010/main" val="11395747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02F1FCDE-FA7C-57A9-3CEC-8A0FA9057EA8}"/>
              </a:ext>
            </a:extLst>
          </p:cNvPr>
          <p:cNvSpPr/>
          <p:nvPr/>
        </p:nvSpPr>
        <p:spPr>
          <a:xfrm>
            <a:off x="6096000" y="0"/>
            <a:ext cx="5950050" cy="3143892"/>
          </a:xfrm>
          <a:prstGeom prst="roundRect">
            <a:avLst>
              <a:gd name="adj" fmla="val 22473"/>
            </a:avLst>
          </a:prstGeom>
          <a:solidFill>
            <a:srgbClr val="EBFFFF"/>
          </a:solidFill>
          <a:ln w="57150" cap="rnd" cmpd="thinThick">
            <a:solidFill>
              <a:srgbClr val="002060"/>
            </a:solidFill>
            <a:prstDash val="solid"/>
            <a:round/>
            <a:extLst>
              <a:ext uri="{C807C97D-BFC1-408E-A445-0C87EB9F89A2}">
                <ask:lineSketchStyleProps xmlns:ask="http://schemas.microsoft.com/office/drawing/2018/sketchyshapes" sd="1219033472">
                  <a:custGeom>
                    <a:avLst/>
                    <a:gdLst>
                      <a:gd name="connsiteX0" fmla="*/ 0 w 5400000"/>
                      <a:gd name="connsiteY0" fmla="*/ 450000 h 900000"/>
                      <a:gd name="connsiteX1" fmla="*/ 450000 w 5400000"/>
                      <a:gd name="connsiteY1" fmla="*/ 0 h 900000"/>
                      <a:gd name="connsiteX2" fmla="*/ 4950000 w 5400000"/>
                      <a:gd name="connsiteY2" fmla="*/ 0 h 900000"/>
                      <a:gd name="connsiteX3" fmla="*/ 5400000 w 5400000"/>
                      <a:gd name="connsiteY3" fmla="*/ 450000 h 900000"/>
                      <a:gd name="connsiteX4" fmla="*/ 5400000 w 5400000"/>
                      <a:gd name="connsiteY4" fmla="*/ 450000 h 900000"/>
                      <a:gd name="connsiteX5" fmla="*/ 4950000 w 5400000"/>
                      <a:gd name="connsiteY5" fmla="*/ 900000 h 900000"/>
                      <a:gd name="connsiteX6" fmla="*/ 450000 w 5400000"/>
                      <a:gd name="connsiteY6" fmla="*/ 900000 h 900000"/>
                      <a:gd name="connsiteX7" fmla="*/ 0 w 5400000"/>
                      <a:gd name="connsiteY7" fmla="*/ 450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0000" h="900000" fill="none" extrusionOk="0">
                        <a:moveTo>
                          <a:pt x="0" y="450000"/>
                        </a:moveTo>
                        <a:cubicBezTo>
                          <a:pt x="-4340" y="160086"/>
                          <a:pt x="176732" y="34382"/>
                          <a:pt x="450000" y="0"/>
                        </a:cubicBezTo>
                        <a:cubicBezTo>
                          <a:pt x="1617756" y="-38581"/>
                          <a:pt x="3766908" y="63341"/>
                          <a:pt x="4950000" y="0"/>
                        </a:cubicBezTo>
                        <a:cubicBezTo>
                          <a:pt x="5152685" y="-7415"/>
                          <a:pt x="5418014" y="216204"/>
                          <a:pt x="5400000" y="450000"/>
                        </a:cubicBezTo>
                        <a:lnTo>
                          <a:pt x="5400000" y="450000"/>
                        </a:lnTo>
                        <a:cubicBezTo>
                          <a:pt x="5420681" y="729313"/>
                          <a:pt x="5198924" y="904103"/>
                          <a:pt x="4950000" y="900000"/>
                        </a:cubicBezTo>
                        <a:cubicBezTo>
                          <a:pt x="4498390" y="980982"/>
                          <a:pt x="2415186" y="972255"/>
                          <a:pt x="450000" y="900000"/>
                        </a:cubicBezTo>
                        <a:cubicBezTo>
                          <a:pt x="219287" y="884402"/>
                          <a:pt x="2991" y="684461"/>
                          <a:pt x="0" y="450000"/>
                        </a:cubicBezTo>
                        <a:close/>
                      </a:path>
                      <a:path w="5400000" h="900000" stroke="0" extrusionOk="0">
                        <a:moveTo>
                          <a:pt x="0" y="450000"/>
                        </a:moveTo>
                        <a:cubicBezTo>
                          <a:pt x="-7819" y="196649"/>
                          <a:pt x="197363" y="1542"/>
                          <a:pt x="450000" y="0"/>
                        </a:cubicBezTo>
                        <a:cubicBezTo>
                          <a:pt x="1972026" y="132882"/>
                          <a:pt x="3161765" y="-84951"/>
                          <a:pt x="4950000" y="0"/>
                        </a:cubicBezTo>
                        <a:cubicBezTo>
                          <a:pt x="5177572" y="20464"/>
                          <a:pt x="5394754" y="230466"/>
                          <a:pt x="5400000" y="450000"/>
                        </a:cubicBezTo>
                        <a:lnTo>
                          <a:pt x="5400000" y="450000"/>
                        </a:lnTo>
                        <a:cubicBezTo>
                          <a:pt x="5366583" y="680245"/>
                          <a:pt x="5218585" y="909583"/>
                          <a:pt x="4950000" y="900000"/>
                        </a:cubicBezTo>
                        <a:cubicBezTo>
                          <a:pt x="3884479" y="949533"/>
                          <a:pt x="2061751" y="914809"/>
                          <a:pt x="450000" y="900000"/>
                        </a:cubicBezTo>
                        <a:cubicBezTo>
                          <a:pt x="168972" y="895023"/>
                          <a:pt x="-15307" y="712940"/>
                          <a:pt x="0" y="450000"/>
                        </a:cubicBezTo>
                        <a:close/>
                      </a:path>
                    </a:pathLst>
                  </a:custGeom>
                  <ask:type>
                    <ask:lineSketchNone/>
                  </ask:type>
                </ask:lineSketchStyleProps>
              </a:ext>
            </a:extLst>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b="1" dirty="0">
                <a:solidFill>
                  <a:srgbClr val="44546A">
                    <a:lumMod val="75000"/>
                  </a:srgbClr>
                </a:solidFill>
                <a:latin typeface="Calibri" panose="020F0502020204030204"/>
              </a:rPr>
              <a:t>Không gian văn hóa Cồng chiêng Tây Nguyên là cư dân của các dân tộc như: Ba Na, Gié Triêng, Xơ Đăng, Rơ Măm, Mnông, Cơ Ho, Mạ, Brâu, Ê Đê, Gia Rai, Chu Ru.</a:t>
            </a:r>
            <a:endParaRPr kumimoji="0" lang="en-US" sz="3200" b="1" i="0" u="none" strike="noStrike" kern="1200" cap="none" spc="0" normalizeH="0" baseline="0" noProof="0" dirty="0">
              <a:ln>
                <a:noFill/>
              </a:ln>
              <a:solidFill>
                <a:srgbClr val="44546A">
                  <a:lumMod val="75000"/>
                </a:srgbClr>
              </a:solidFill>
              <a:effectLst/>
              <a:uLnTx/>
              <a:uFillTx/>
              <a:latin typeface="Calibri" panose="020F0502020204030204"/>
            </a:endParaRPr>
          </a:p>
        </p:txBody>
      </p:sp>
      <p:pic>
        <p:nvPicPr>
          <p:cNvPr id="10" name="Picture 3">
            <a:extLst>
              <a:ext uri="{FF2B5EF4-FFF2-40B4-BE49-F238E27FC236}">
                <a16:creationId xmlns:a16="http://schemas.microsoft.com/office/drawing/2014/main" id="{2F53B246-AC23-5E62-FD6F-464F4086537B}"/>
              </a:ext>
            </a:extLst>
          </p:cNvPr>
          <p:cNvPicPr>
            <a:picLocks noChangeAspect="1"/>
          </p:cNvPicPr>
          <p:nvPr/>
        </p:nvPicPr>
        <p:blipFill>
          <a:blip r:embed="rId2"/>
          <a:srcRect/>
          <a:stretch>
            <a:fillRect/>
          </a:stretch>
        </p:blipFill>
        <p:spPr>
          <a:xfrm>
            <a:off x="9547197" y="3278749"/>
            <a:ext cx="2166299" cy="3339188"/>
          </a:xfrm>
          <a:prstGeom prst="rect">
            <a:avLst/>
          </a:prstGeom>
        </p:spPr>
      </p:pic>
      <p:pic>
        <p:nvPicPr>
          <p:cNvPr id="11" name="Picture 4">
            <a:extLst>
              <a:ext uri="{FF2B5EF4-FFF2-40B4-BE49-F238E27FC236}">
                <a16:creationId xmlns:a16="http://schemas.microsoft.com/office/drawing/2014/main" id="{5164830C-909D-A700-8AB4-87BE2EB79500}"/>
              </a:ext>
            </a:extLst>
          </p:cNvPr>
          <p:cNvPicPr>
            <a:picLocks noChangeAspect="1"/>
          </p:cNvPicPr>
          <p:nvPr/>
        </p:nvPicPr>
        <p:blipFill>
          <a:blip r:embed="rId3"/>
          <a:srcRect/>
          <a:stretch>
            <a:fillRect/>
          </a:stretch>
        </p:blipFill>
        <p:spPr>
          <a:xfrm>
            <a:off x="7179734" y="3278749"/>
            <a:ext cx="2020185" cy="3334557"/>
          </a:xfrm>
          <a:prstGeom prst="rect">
            <a:avLst/>
          </a:prstGeom>
        </p:spPr>
      </p:pic>
      <p:pic>
        <p:nvPicPr>
          <p:cNvPr id="2" name="Picture 1">
            <a:extLst>
              <a:ext uri="{FF2B5EF4-FFF2-40B4-BE49-F238E27FC236}">
                <a16:creationId xmlns:a16="http://schemas.microsoft.com/office/drawing/2014/main" id="{02393A83-95E3-8B7D-9FA2-3AF12D61BD4C}"/>
              </a:ext>
            </a:extLst>
          </p:cNvPr>
          <p:cNvPicPr>
            <a:picLocks noChangeAspect="1"/>
          </p:cNvPicPr>
          <p:nvPr/>
        </p:nvPicPr>
        <p:blipFill>
          <a:blip r:embed="rId4"/>
          <a:stretch>
            <a:fillRect/>
          </a:stretch>
        </p:blipFill>
        <p:spPr>
          <a:xfrm>
            <a:off x="333375" y="2383763"/>
            <a:ext cx="5554792" cy="3778911"/>
          </a:xfrm>
          <a:prstGeom prst="rect">
            <a:avLst/>
          </a:prstGeom>
        </p:spPr>
      </p:pic>
      <p:pic>
        <p:nvPicPr>
          <p:cNvPr id="3" name="Picture 2" descr="A logo with text and a book&#10;&#10;AI-generated content may be incorrect.">
            <a:extLst>
              <a:ext uri="{FF2B5EF4-FFF2-40B4-BE49-F238E27FC236}">
                <a16:creationId xmlns:a16="http://schemas.microsoft.com/office/drawing/2014/main" id="{FBC5CDF0-6793-6105-219A-F63013D936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63580" y="0"/>
            <a:ext cx="1963580" cy="1970314"/>
          </a:xfrm>
          <a:prstGeom prst="rect">
            <a:avLst/>
          </a:prstGeom>
        </p:spPr>
      </p:pic>
    </p:spTree>
    <p:extLst>
      <p:ext uri="{BB962C8B-B14F-4D97-AF65-F5344CB8AC3E}">
        <p14:creationId xmlns:p14="http://schemas.microsoft.com/office/powerpoint/2010/main" val="31683341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ìm Hiểu Về Văn Hóa Cồng Chiêng Tây Nguyên">
            <a:hlinkClick r:id="" action="ppaction://media"/>
            <a:extLst>
              <a:ext uri="{FF2B5EF4-FFF2-40B4-BE49-F238E27FC236}">
                <a16:creationId xmlns:a16="http://schemas.microsoft.com/office/drawing/2014/main" id="{D13469EF-2934-26E0-E4FC-6BC26032C79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pic>
        <p:nvPicPr>
          <p:cNvPr id="2" name="Picture 1" descr="A logo with text and a book&#10;&#10;AI-generated content may be incorrect.">
            <a:extLst>
              <a:ext uri="{FF2B5EF4-FFF2-40B4-BE49-F238E27FC236}">
                <a16:creationId xmlns:a16="http://schemas.microsoft.com/office/drawing/2014/main" id="{AFAD6A9D-719B-09AB-115D-69E17D0CBB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63580" y="0"/>
            <a:ext cx="1963580" cy="1970314"/>
          </a:xfrm>
          <a:prstGeom prst="rect">
            <a:avLst/>
          </a:prstGeom>
        </p:spPr>
      </p:pic>
    </p:spTree>
    <p:extLst>
      <p:ext uri="{BB962C8B-B14F-4D97-AF65-F5344CB8AC3E}">
        <p14:creationId xmlns:p14="http://schemas.microsoft.com/office/powerpoint/2010/main" val="772290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389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each with a chair and umbrella&#10;&#10;Description automatically generated">
            <a:extLst>
              <a:ext uri="{FF2B5EF4-FFF2-40B4-BE49-F238E27FC236}">
                <a16:creationId xmlns:a16="http://schemas.microsoft.com/office/drawing/2014/main" id="{ADA71238-3880-4799-A39D-133F953050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12266020-F092-4A38-AF04-E77F4B264782}"/>
              </a:ext>
            </a:extLst>
          </p:cNvPr>
          <p:cNvSpPr/>
          <p:nvPr/>
        </p:nvSpPr>
        <p:spPr>
          <a:xfrm>
            <a:off x="268817" y="440619"/>
            <a:ext cx="11842044" cy="62554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69021D37-D1E7-40EB-1649-5FA5B3DB4F9E}"/>
              </a:ext>
            </a:extLst>
          </p:cNvPr>
          <p:cNvPicPr>
            <a:picLocks noChangeAspect="1"/>
          </p:cNvPicPr>
          <p:nvPr/>
        </p:nvPicPr>
        <p:blipFill>
          <a:blip r:embed="rId3"/>
          <a:stretch>
            <a:fillRect/>
          </a:stretch>
        </p:blipFill>
        <p:spPr>
          <a:xfrm>
            <a:off x="616449" y="1212760"/>
            <a:ext cx="11370067" cy="4201981"/>
          </a:xfrm>
          <a:prstGeom prst="rect">
            <a:avLst/>
          </a:prstGeom>
        </p:spPr>
      </p:pic>
      <p:pic>
        <p:nvPicPr>
          <p:cNvPr id="3" name="Picture 2" descr="A logo with text and a book&#10;&#10;AI-generated content may be incorrect.">
            <a:extLst>
              <a:ext uri="{FF2B5EF4-FFF2-40B4-BE49-F238E27FC236}">
                <a16:creationId xmlns:a16="http://schemas.microsoft.com/office/drawing/2014/main" id="{CA2D9066-EB18-5193-5449-B24AE8A69A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63580" y="0"/>
            <a:ext cx="1963580" cy="1970314"/>
          </a:xfrm>
          <a:prstGeom prst="rect">
            <a:avLst/>
          </a:prstGeom>
        </p:spPr>
      </p:pic>
    </p:spTree>
    <p:extLst>
      <p:ext uri="{BB962C8B-B14F-4D97-AF65-F5344CB8AC3E}">
        <p14:creationId xmlns:p14="http://schemas.microsoft.com/office/powerpoint/2010/main" val="34741215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FF9B348-B9F7-B10F-4F91-E91E117DD4C3}"/>
              </a:ext>
            </a:extLst>
          </p:cNvPr>
          <p:cNvPicPr>
            <a:picLocks noChangeAspect="1"/>
          </p:cNvPicPr>
          <p:nvPr/>
        </p:nvPicPr>
        <p:blipFill>
          <a:blip r:embed="rId3"/>
          <a:stretch>
            <a:fillRect/>
          </a:stretch>
        </p:blipFill>
        <p:spPr>
          <a:xfrm>
            <a:off x="0" y="0"/>
            <a:ext cx="12192000" cy="6858000"/>
          </a:xfrm>
          <a:prstGeom prst="rect">
            <a:avLst/>
          </a:prstGeom>
        </p:spPr>
      </p:pic>
      <p:grpSp>
        <p:nvGrpSpPr>
          <p:cNvPr id="9" name="Group 8">
            <a:extLst>
              <a:ext uri="{FF2B5EF4-FFF2-40B4-BE49-F238E27FC236}">
                <a16:creationId xmlns:a16="http://schemas.microsoft.com/office/drawing/2014/main" id="{D37487DC-0613-049E-994F-B7AC132F8353}"/>
              </a:ext>
            </a:extLst>
          </p:cNvPr>
          <p:cNvGrpSpPr/>
          <p:nvPr/>
        </p:nvGrpSpPr>
        <p:grpSpPr>
          <a:xfrm>
            <a:off x="473328" y="1593427"/>
            <a:ext cx="11581180" cy="2577881"/>
            <a:chOff x="369797" y="4363029"/>
            <a:chExt cx="11581180" cy="2577881"/>
          </a:xfrm>
        </p:grpSpPr>
        <p:sp>
          <p:nvSpPr>
            <p:cNvPr id="6" name="Rectangle: Rounded Corners 5">
              <a:extLst>
                <a:ext uri="{FF2B5EF4-FFF2-40B4-BE49-F238E27FC236}">
                  <a16:creationId xmlns:a16="http://schemas.microsoft.com/office/drawing/2014/main" id="{25195130-E5E1-815C-CC49-6F9A0C8D82B8}"/>
                </a:ext>
              </a:extLst>
            </p:cNvPr>
            <p:cNvSpPr/>
            <p:nvPr/>
          </p:nvSpPr>
          <p:spPr>
            <a:xfrm>
              <a:off x="2063333" y="4923742"/>
              <a:ext cx="8148480" cy="2017168"/>
            </a:xfrm>
            <a:prstGeom prst="roundRect">
              <a:avLst>
                <a:gd name="adj" fmla="val 18702"/>
              </a:avLst>
            </a:prstGeom>
            <a:solidFill>
              <a:srgbClr val="FFEFFF"/>
            </a:solidFill>
            <a:ln w="57150" cap="rnd" cmpd="thinThick">
              <a:solidFill>
                <a:srgbClr val="FF0066"/>
              </a:solidFill>
              <a:prstDash val="solid"/>
              <a:round/>
              <a:extLst>
                <a:ext uri="{C807C97D-BFC1-408E-A445-0C87EB9F89A2}">
                  <ask:lineSketchStyleProps xmlns:ask="http://schemas.microsoft.com/office/drawing/2018/sketchyshapes" sd="1219033472">
                    <a:custGeom>
                      <a:avLst/>
                      <a:gdLst>
                        <a:gd name="connsiteX0" fmla="*/ 0 w 5400000"/>
                        <a:gd name="connsiteY0" fmla="*/ 450000 h 900000"/>
                        <a:gd name="connsiteX1" fmla="*/ 450000 w 5400000"/>
                        <a:gd name="connsiteY1" fmla="*/ 0 h 900000"/>
                        <a:gd name="connsiteX2" fmla="*/ 4950000 w 5400000"/>
                        <a:gd name="connsiteY2" fmla="*/ 0 h 900000"/>
                        <a:gd name="connsiteX3" fmla="*/ 5400000 w 5400000"/>
                        <a:gd name="connsiteY3" fmla="*/ 450000 h 900000"/>
                        <a:gd name="connsiteX4" fmla="*/ 5400000 w 5400000"/>
                        <a:gd name="connsiteY4" fmla="*/ 450000 h 900000"/>
                        <a:gd name="connsiteX5" fmla="*/ 4950000 w 5400000"/>
                        <a:gd name="connsiteY5" fmla="*/ 900000 h 900000"/>
                        <a:gd name="connsiteX6" fmla="*/ 450000 w 5400000"/>
                        <a:gd name="connsiteY6" fmla="*/ 900000 h 900000"/>
                        <a:gd name="connsiteX7" fmla="*/ 0 w 5400000"/>
                        <a:gd name="connsiteY7" fmla="*/ 450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0000" h="900000" fill="none" extrusionOk="0">
                          <a:moveTo>
                            <a:pt x="0" y="450000"/>
                          </a:moveTo>
                          <a:cubicBezTo>
                            <a:pt x="-4340" y="160086"/>
                            <a:pt x="176732" y="34382"/>
                            <a:pt x="450000" y="0"/>
                          </a:cubicBezTo>
                          <a:cubicBezTo>
                            <a:pt x="1617756" y="-38581"/>
                            <a:pt x="3766908" y="63341"/>
                            <a:pt x="4950000" y="0"/>
                          </a:cubicBezTo>
                          <a:cubicBezTo>
                            <a:pt x="5152685" y="-7415"/>
                            <a:pt x="5418014" y="216204"/>
                            <a:pt x="5400000" y="450000"/>
                          </a:cubicBezTo>
                          <a:lnTo>
                            <a:pt x="5400000" y="450000"/>
                          </a:lnTo>
                          <a:cubicBezTo>
                            <a:pt x="5420681" y="729313"/>
                            <a:pt x="5198924" y="904103"/>
                            <a:pt x="4950000" y="900000"/>
                          </a:cubicBezTo>
                          <a:cubicBezTo>
                            <a:pt x="4498390" y="980982"/>
                            <a:pt x="2415186" y="972255"/>
                            <a:pt x="450000" y="900000"/>
                          </a:cubicBezTo>
                          <a:cubicBezTo>
                            <a:pt x="219287" y="884402"/>
                            <a:pt x="2991" y="684461"/>
                            <a:pt x="0" y="450000"/>
                          </a:cubicBezTo>
                          <a:close/>
                        </a:path>
                        <a:path w="5400000" h="900000" stroke="0" extrusionOk="0">
                          <a:moveTo>
                            <a:pt x="0" y="450000"/>
                          </a:moveTo>
                          <a:cubicBezTo>
                            <a:pt x="-7819" y="196649"/>
                            <a:pt x="197363" y="1542"/>
                            <a:pt x="450000" y="0"/>
                          </a:cubicBezTo>
                          <a:cubicBezTo>
                            <a:pt x="1972026" y="132882"/>
                            <a:pt x="3161765" y="-84951"/>
                            <a:pt x="4950000" y="0"/>
                          </a:cubicBezTo>
                          <a:cubicBezTo>
                            <a:pt x="5177572" y="20464"/>
                            <a:pt x="5394754" y="230466"/>
                            <a:pt x="5400000" y="450000"/>
                          </a:cubicBezTo>
                          <a:lnTo>
                            <a:pt x="5400000" y="450000"/>
                          </a:lnTo>
                          <a:cubicBezTo>
                            <a:pt x="5366583" y="680245"/>
                            <a:pt x="5218585" y="909583"/>
                            <a:pt x="4950000" y="900000"/>
                          </a:cubicBezTo>
                          <a:cubicBezTo>
                            <a:pt x="3884479" y="949533"/>
                            <a:pt x="2061751" y="914809"/>
                            <a:pt x="450000" y="900000"/>
                          </a:cubicBezTo>
                          <a:cubicBezTo>
                            <a:pt x="168972" y="895023"/>
                            <a:pt x="-15307" y="712940"/>
                            <a:pt x="0" y="450000"/>
                          </a:cubicBezTo>
                          <a:close/>
                        </a:path>
                      </a:pathLst>
                    </a:custGeom>
                    <ask:type>
                      <ask:lineSketchNone/>
                    </ask:type>
                  </ask:lineSketchStyleProps>
                </a:ext>
              </a:extLst>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r>
                <a:rPr kumimoji="0" lang="nl-NL" sz="36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mn-cs"/>
                </a:rPr>
                <a:t>Hoạt động 2: Tìm hiểu vai trò của cồng chiêng trong đời sống tinh thần của đồng bào các dân tộc Tây Nguyên.</a:t>
              </a:r>
              <a:endParaRPr kumimoji="0" lang="en-US" sz="3600" b="0" i="0" u="none" strike="noStrike" kern="1200" cap="none" spc="0" normalizeH="0" baseline="0" noProof="0" dirty="0">
                <a:ln>
                  <a:noFill/>
                </a:ln>
                <a:solidFill>
                  <a:srgbClr val="002060"/>
                </a:solidFill>
                <a:effectLst/>
                <a:uLnTx/>
                <a:uFillTx/>
                <a:latin typeface="Calibri" panose="020F0502020204030204"/>
                <a:ea typeface="Calibri" panose="020F0502020204030204" pitchFamily="34" charset="0"/>
                <a:cs typeface="+mn-cs"/>
              </a:endParaRPr>
            </a:p>
          </p:txBody>
        </p:sp>
        <p:pic>
          <p:nvPicPr>
            <p:cNvPr id="27" name="Picture 3">
              <a:extLst>
                <a:ext uri="{FF2B5EF4-FFF2-40B4-BE49-F238E27FC236}">
                  <a16:creationId xmlns:a16="http://schemas.microsoft.com/office/drawing/2014/main" id="{0F443BD8-3A4F-FAE2-2CB0-DD3E3DB6BA42}"/>
                </a:ext>
              </a:extLst>
            </p:cNvPr>
            <p:cNvPicPr>
              <a:picLocks noChangeAspect="1"/>
            </p:cNvPicPr>
            <p:nvPr/>
          </p:nvPicPr>
          <p:blipFill>
            <a:blip r:embed="rId4"/>
            <a:srcRect/>
            <a:stretch>
              <a:fillRect/>
            </a:stretch>
          </p:blipFill>
          <p:spPr>
            <a:xfrm>
              <a:off x="10503778" y="4363029"/>
              <a:ext cx="1447199" cy="2230749"/>
            </a:xfrm>
            <a:prstGeom prst="rect">
              <a:avLst/>
            </a:prstGeom>
          </p:spPr>
        </p:pic>
        <p:pic>
          <p:nvPicPr>
            <p:cNvPr id="38" name="Picture 4">
              <a:extLst>
                <a:ext uri="{FF2B5EF4-FFF2-40B4-BE49-F238E27FC236}">
                  <a16:creationId xmlns:a16="http://schemas.microsoft.com/office/drawing/2014/main" id="{E13DA7C1-2390-D8D0-6CF6-299B0D120E2C}"/>
                </a:ext>
              </a:extLst>
            </p:cNvPr>
            <p:cNvPicPr>
              <a:picLocks noChangeAspect="1"/>
            </p:cNvPicPr>
            <p:nvPr/>
          </p:nvPicPr>
          <p:blipFill>
            <a:blip r:embed="rId5"/>
            <a:srcRect/>
            <a:stretch>
              <a:fillRect/>
            </a:stretch>
          </p:blipFill>
          <p:spPr>
            <a:xfrm>
              <a:off x="369797" y="4392118"/>
              <a:ext cx="1323739" cy="2184989"/>
            </a:xfrm>
            <a:prstGeom prst="rect">
              <a:avLst/>
            </a:prstGeom>
          </p:spPr>
        </p:pic>
      </p:grpSp>
      <p:pic>
        <p:nvPicPr>
          <p:cNvPr id="2" name="Picture 1" descr="A logo with text and a book&#10;&#10;AI-generated content may be incorrect.">
            <a:extLst>
              <a:ext uri="{FF2B5EF4-FFF2-40B4-BE49-F238E27FC236}">
                <a16:creationId xmlns:a16="http://schemas.microsoft.com/office/drawing/2014/main" id="{296340B9-8800-A4DA-2663-200363D1152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63580" y="0"/>
            <a:ext cx="1963580" cy="1970314"/>
          </a:xfrm>
          <a:prstGeom prst="rect">
            <a:avLst/>
          </a:prstGeom>
        </p:spPr>
      </p:pic>
    </p:spTree>
    <p:extLst>
      <p:ext uri="{BB962C8B-B14F-4D97-AF65-F5344CB8AC3E}">
        <p14:creationId xmlns:p14="http://schemas.microsoft.com/office/powerpoint/2010/main" val="1177679845"/>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72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72000">
                                          <p:cBhvr additive="base">
                                            <p:cTn id="7" dur="1000" fill="hold"/>
                                            <p:tgtEl>
                                              <p:spTgt spid="9"/>
                                            </p:tgtEl>
                                            <p:attrNameLst>
                                              <p:attrName>ppt_x</p:attrName>
                                            </p:attrNameLst>
                                          </p:cBhvr>
                                          <p:tavLst>
                                            <p:tav tm="0">
                                              <p:val>
                                                <p:strVal val="0-#ppt_w/2"/>
                                              </p:val>
                                            </p:tav>
                                            <p:tav tm="100000">
                                              <p:val>
                                                <p:strVal val="#ppt_x"/>
                                              </p:val>
                                            </p:tav>
                                          </p:tavLst>
                                        </p:anim>
                                        <p:anim calcmode="lin" valueType="num" p14:bounceEnd="72000">
                                          <p:cBhvr additive="base">
                                            <p:cTn id="8" dur="1000" fill="hold"/>
                                            <p:tgtEl>
                                              <p:spTgt spid="9"/>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0-#ppt_w/2"/>
                                              </p:val>
                                            </p:tav>
                                            <p:tav tm="100000">
                                              <p:val>
                                                <p:strVal val="#ppt_x"/>
                                              </p:val>
                                            </p:tav>
                                          </p:tavLst>
                                        </p:anim>
                                        <p:anim calcmode="lin" valueType="num">
                                          <p:cBhvr additive="base">
                                            <p:cTn id="8" dur="1000" fill="hold"/>
                                            <p:tgtEl>
                                              <p:spTgt spid="9"/>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7"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each with a chair and umbrella&#10;&#10;Description automatically generated">
            <a:extLst>
              <a:ext uri="{FF2B5EF4-FFF2-40B4-BE49-F238E27FC236}">
                <a16:creationId xmlns:a16="http://schemas.microsoft.com/office/drawing/2014/main" id="{ADA71238-3880-4799-A39D-133F953050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5" name="TextBox 34">
            <a:extLst>
              <a:ext uri="{FF2B5EF4-FFF2-40B4-BE49-F238E27FC236}">
                <a16:creationId xmlns:a16="http://schemas.microsoft.com/office/drawing/2014/main" id="{08043893-0030-9D6C-7541-A35D60DF1BD3}"/>
              </a:ext>
            </a:extLst>
          </p:cNvPr>
          <p:cNvSpPr txBox="1"/>
          <p:nvPr/>
        </p:nvSpPr>
        <p:spPr>
          <a:xfrm>
            <a:off x="605171" y="1431246"/>
            <a:ext cx="10893141" cy="415498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r>
              <a:rPr kumimoji="0" lang="vi-VN" sz="4400" b="1" i="0" u="none" strike="noStrike" kern="1200" cap="none" spc="0" normalizeH="0" baseline="0" noProof="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Arial" panose="020B0604020202020204" pitchFamily="34" charset="0"/>
                <a:ea typeface="+mn-ea"/>
                <a:cs typeface="+mn-cs"/>
              </a:rPr>
              <a:t>Vùng Duyên hải miền Trung được mệnh danh là </a:t>
            </a:r>
            <a:r>
              <a:rPr kumimoji="0" lang="vi-VN" sz="4400" b="1" i="0" u="none" strike="noStrike" kern="1200" cap="none" spc="0" normalizeH="0" baseline="0" noProof="0">
                <a:ln w="12700">
                  <a:solidFill>
                    <a:srgbClr val="ED7D31">
                      <a:lumMod val="50000"/>
                    </a:srgbClr>
                  </a:solidFill>
                  <a:prstDash val="solid"/>
                </a:ln>
                <a:solidFill>
                  <a:srgbClr val="FF0000"/>
                </a:solidFill>
                <a:effectLst>
                  <a:outerShdw blurRad="12700" dist="38100" dir="2700000" algn="tl" rotWithShape="0">
                    <a:srgbClr val="5B9BD5">
                      <a:lumMod val="60000"/>
                      <a:lumOff val="40000"/>
                    </a:srgbClr>
                  </a:outerShdw>
                </a:effectLst>
                <a:uLnTx/>
                <a:uFillTx/>
                <a:latin typeface="Arial" panose="020B0604020202020204" pitchFamily="34" charset="0"/>
                <a:ea typeface="+mn-ea"/>
                <a:cs typeface="+mn-cs"/>
              </a:rPr>
              <a:t>“Con đường di sản” </a:t>
            </a:r>
            <a:r>
              <a:rPr kumimoji="0" lang="vi-VN" sz="4400" b="1" i="0" u="none" strike="noStrike" kern="1200" cap="none" spc="0" normalizeH="0" baseline="0" noProof="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Arial" panose="020B0604020202020204" pitchFamily="34" charset="0"/>
                <a:ea typeface="+mn-ea"/>
                <a:cs typeface="+mn-cs"/>
              </a:rPr>
              <a:t>– nơi hội tụ những giá trị văn hoá, lịch sử và thiên nhiên của Việt Nam, nổi tiếng với nhiều di sản thế giới được UNESCO công nhận.</a:t>
            </a:r>
            <a:endParaRPr kumimoji="0" lang="en-US" sz="4400" b="1" i="0" u="none" strike="noStrike" kern="1200" cap="none" spc="0" normalizeH="0" baseline="0" noProof="0" dirty="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12266020-F092-4A38-AF04-E77F4B264782}"/>
              </a:ext>
            </a:extLst>
          </p:cNvPr>
          <p:cNvSpPr/>
          <p:nvPr/>
        </p:nvSpPr>
        <p:spPr>
          <a:xfrm>
            <a:off x="135467" y="259644"/>
            <a:ext cx="11842044" cy="643910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Rounded Corners 6">
            <a:extLst>
              <a:ext uri="{FF2B5EF4-FFF2-40B4-BE49-F238E27FC236}">
                <a16:creationId xmlns:a16="http://schemas.microsoft.com/office/drawing/2014/main" id="{43B5B0E1-2843-43C8-9010-30A25F45CCA9}"/>
              </a:ext>
            </a:extLst>
          </p:cNvPr>
          <p:cNvSpPr/>
          <p:nvPr/>
        </p:nvSpPr>
        <p:spPr>
          <a:xfrm>
            <a:off x="561975" y="0"/>
            <a:ext cx="11210925" cy="1438382"/>
          </a:xfrm>
          <a:prstGeom prst="roundRect">
            <a:avLst>
              <a:gd name="adj" fmla="val 30992"/>
            </a:avLst>
          </a:prstGeom>
          <a:solidFill>
            <a:srgbClr val="ECFFD9"/>
          </a:solidFill>
          <a:ln w="88900" cap="rnd" cmpd="thinThick">
            <a:solidFill>
              <a:srgbClr val="92D050"/>
            </a:solidFill>
            <a:prstDash val="solid"/>
            <a:round/>
            <a:extLst>
              <a:ext uri="{C807C97D-BFC1-408E-A445-0C87EB9F89A2}">
                <ask:lineSketchStyleProps xmlns:ask="http://schemas.microsoft.com/office/drawing/2018/sketchyshapes" sd="1219033472">
                  <a:custGeom>
                    <a:avLst/>
                    <a:gdLst>
                      <a:gd name="connsiteX0" fmla="*/ 0 w 5400000"/>
                      <a:gd name="connsiteY0" fmla="*/ 450000 h 900000"/>
                      <a:gd name="connsiteX1" fmla="*/ 450000 w 5400000"/>
                      <a:gd name="connsiteY1" fmla="*/ 0 h 900000"/>
                      <a:gd name="connsiteX2" fmla="*/ 4950000 w 5400000"/>
                      <a:gd name="connsiteY2" fmla="*/ 0 h 900000"/>
                      <a:gd name="connsiteX3" fmla="*/ 5400000 w 5400000"/>
                      <a:gd name="connsiteY3" fmla="*/ 450000 h 900000"/>
                      <a:gd name="connsiteX4" fmla="*/ 5400000 w 5400000"/>
                      <a:gd name="connsiteY4" fmla="*/ 450000 h 900000"/>
                      <a:gd name="connsiteX5" fmla="*/ 4950000 w 5400000"/>
                      <a:gd name="connsiteY5" fmla="*/ 900000 h 900000"/>
                      <a:gd name="connsiteX6" fmla="*/ 450000 w 5400000"/>
                      <a:gd name="connsiteY6" fmla="*/ 900000 h 900000"/>
                      <a:gd name="connsiteX7" fmla="*/ 0 w 5400000"/>
                      <a:gd name="connsiteY7" fmla="*/ 450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0000" h="900000" fill="none" extrusionOk="0">
                        <a:moveTo>
                          <a:pt x="0" y="450000"/>
                        </a:moveTo>
                        <a:cubicBezTo>
                          <a:pt x="-4340" y="160086"/>
                          <a:pt x="176732" y="34382"/>
                          <a:pt x="450000" y="0"/>
                        </a:cubicBezTo>
                        <a:cubicBezTo>
                          <a:pt x="1617756" y="-38581"/>
                          <a:pt x="3766908" y="63341"/>
                          <a:pt x="4950000" y="0"/>
                        </a:cubicBezTo>
                        <a:cubicBezTo>
                          <a:pt x="5152685" y="-7415"/>
                          <a:pt x="5418014" y="216204"/>
                          <a:pt x="5400000" y="450000"/>
                        </a:cubicBezTo>
                        <a:lnTo>
                          <a:pt x="5400000" y="450000"/>
                        </a:lnTo>
                        <a:cubicBezTo>
                          <a:pt x="5420681" y="729313"/>
                          <a:pt x="5198924" y="904103"/>
                          <a:pt x="4950000" y="900000"/>
                        </a:cubicBezTo>
                        <a:cubicBezTo>
                          <a:pt x="4498390" y="980982"/>
                          <a:pt x="2415186" y="972255"/>
                          <a:pt x="450000" y="900000"/>
                        </a:cubicBezTo>
                        <a:cubicBezTo>
                          <a:pt x="219287" y="884402"/>
                          <a:pt x="2991" y="684461"/>
                          <a:pt x="0" y="450000"/>
                        </a:cubicBezTo>
                        <a:close/>
                      </a:path>
                      <a:path w="5400000" h="900000" stroke="0" extrusionOk="0">
                        <a:moveTo>
                          <a:pt x="0" y="450000"/>
                        </a:moveTo>
                        <a:cubicBezTo>
                          <a:pt x="-7819" y="196649"/>
                          <a:pt x="197363" y="1542"/>
                          <a:pt x="450000" y="0"/>
                        </a:cubicBezTo>
                        <a:cubicBezTo>
                          <a:pt x="1972026" y="132882"/>
                          <a:pt x="3161765" y="-84951"/>
                          <a:pt x="4950000" y="0"/>
                        </a:cubicBezTo>
                        <a:cubicBezTo>
                          <a:pt x="5177572" y="20464"/>
                          <a:pt x="5394754" y="230466"/>
                          <a:pt x="5400000" y="450000"/>
                        </a:cubicBezTo>
                        <a:lnTo>
                          <a:pt x="5400000" y="450000"/>
                        </a:lnTo>
                        <a:cubicBezTo>
                          <a:pt x="5366583" y="680245"/>
                          <a:pt x="5218585" y="909583"/>
                          <a:pt x="4950000" y="900000"/>
                        </a:cubicBezTo>
                        <a:cubicBezTo>
                          <a:pt x="3884479" y="949533"/>
                          <a:pt x="2061751" y="914809"/>
                          <a:pt x="450000" y="900000"/>
                        </a:cubicBezTo>
                        <a:cubicBezTo>
                          <a:pt x="168972" y="895023"/>
                          <a:pt x="-15307" y="712940"/>
                          <a:pt x="0" y="450000"/>
                        </a:cubicBezTo>
                        <a:close/>
                      </a:path>
                    </a:pathLst>
                  </a:custGeom>
                  <ask:type>
                    <ask:lineSketchNone/>
                  </ask:type>
                </ask:lineSketchStyleProps>
              </a:ext>
            </a:extLst>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b="1" dirty="0">
                <a:solidFill>
                  <a:srgbClr val="002060"/>
                </a:solidFill>
                <a:latin typeface="Calibri" panose="020F0502020204030204"/>
              </a:rPr>
              <a:t>Cồng chiêng có vai trò như thế nào trong đời sống tinh thần của đồng bào các dân tộc Tây Nguyên?</a:t>
            </a:r>
            <a:endParaRPr kumimoji="0" lang="en-US" sz="40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3" name="TextBox 4">
            <a:extLst>
              <a:ext uri="{FF2B5EF4-FFF2-40B4-BE49-F238E27FC236}">
                <a16:creationId xmlns:a16="http://schemas.microsoft.com/office/drawing/2014/main" id="{99E3FEE7-FA27-BDFE-646C-F4480CA65188}"/>
              </a:ext>
            </a:extLst>
          </p:cNvPr>
          <p:cNvSpPr txBox="1"/>
          <p:nvPr/>
        </p:nvSpPr>
        <p:spPr>
          <a:xfrm>
            <a:off x="-203880" y="4725540"/>
            <a:ext cx="489151" cy="307777"/>
          </a:xfrm>
          <a:prstGeom prst="rect">
            <a:avLst/>
          </a:prstGeom>
          <a:noFill/>
        </p:spPr>
        <p:txBody>
          <a:bodyPr wrap="square">
            <a:spAutoFit/>
            <a:scene3d>
              <a:camera prst="orthographicFront"/>
              <a:lightRig rig="threePt" dir="t"/>
            </a:scene3d>
            <a:sp3d extrusionH="57150">
              <a:bevelT w="38100" h="38100"/>
            </a:sp3d>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200" cap="all" spc="0" normalizeH="0" baseline="0" noProof="0">
                <a:ln w="38100">
                  <a:noFill/>
                </a:ln>
                <a:solidFill>
                  <a:srgbClr val="1E8DBE"/>
                </a:solidFill>
                <a:effectLst/>
                <a:uLnTx/>
                <a:uFillTx/>
                <a:latin typeface="Arial" panose="020B0604020202020204" pitchFamily="34" charset="0"/>
                <a:ea typeface="方正黑体简体" panose="03000509000000000000" pitchFamily="65" charset="-122"/>
                <a:cs typeface="Arial" panose="020B0604020202020204" pitchFamily="34" charset="0"/>
              </a:rPr>
              <a:t>4</a:t>
            </a:r>
            <a:endParaRPr kumimoji="0" lang="it-IT" sz="1400" b="0" i="0" u="none" strike="noStrike" kern="1200" cap="all" spc="0" normalizeH="0" baseline="0" noProof="0" dirty="0" err="1">
              <a:ln w="38100">
                <a:noFill/>
              </a:ln>
              <a:solidFill>
                <a:srgbClr val="1E8DBE"/>
              </a:solidFill>
              <a:effectLst/>
              <a:uLnTx/>
              <a:uFillTx/>
              <a:latin typeface="Arial" panose="020B0604020202020204" pitchFamily="34" charset="0"/>
              <a:ea typeface="方正黑体简体" panose="03000509000000000000" pitchFamily="65" charset="-122"/>
              <a:cs typeface="Arial" panose="020B0604020202020204" pitchFamily="34" charset="0"/>
            </a:endParaRPr>
          </a:p>
        </p:txBody>
      </p:sp>
      <p:pic>
        <p:nvPicPr>
          <p:cNvPr id="8" name="Picture 7">
            <a:extLst>
              <a:ext uri="{FF2B5EF4-FFF2-40B4-BE49-F238E27FC236}">
                <a16:creationId xmlns:a16="http://schemas.microsoft.com/office/drawing/2014/main" id="{8787A1F6-D236-51D4-5155-83826E27CCAE}"/>
              </a:ext>
            </a:extLst>
          </p:cNvPr>
          <p:cNvPicPr>
            <a:picLocks noChangeAspect="1"/>
          </p:cNvPicPr>
          <p:nvPr/>
        </p:nvPicPr>
        <p:blipFill>
          <a:blip r:embed="rId3"/>
          <a:stretch>
            <a:fillRect/>
          </a:stretch>
        </p:blipFill>
        <p:spPr>
          <a:xfrm>
            <a:off x="3146513" y="1699515"/>
            <a:ext cx="6295997" cy="4762929"/>
          </a:xfrm>
          <a:prstGeom prst="rect">
            <a:avLst/>
          </a:prstGeom>
        </p:spPr>
      </p:pic>
      <p:pic>
        <p:nvPicPr>
          <p:cNvPr id="4" name="Picture 3" descr="A logo with text and a book&#10;&#10;AI-generated content may be incorrect.">
            <a:extLst>
              <a:ext uri="{FF2B5EF4-FFF2-40B4-BE49-F238E27FC236}">
                <a16:creationId xmlns:a16="http://schemas.microsoft.com/office/drawing/2014/main" id="{B98A65F8-5055-4B71-7BF0-C19EE1D45E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63580" y="0"/>
            <a:ext cx="1963580" cy="1970314"/>
          </a:xfrm>
          <a:prstGeom prst="rect">
            <a:avLst/>
          </a:prstGeom>
        </p:spPr>
      </p:pic>
    </p:spTree>
    <p:extLst>
      <p:ext uri="{BB962C8B-B14F-4D97-AF65-F5344CB8AC3E}">
        <p14:creationId xmlns:p14="http://schemas.microsoft.com/office/powerpoint/2010/main" val="9471448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616201" y="2050777"/>
            <a:ext cx="4945599" cy="665751"/>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78326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each with a chair and umbrella&#10;&#10;Description automatically generated">
            <a:extLst>
              <a:ext uri="{FF2B5EF4-FFF2-40B4-BE49-F238E27FC236}">
                <a16:creationId xmlns:a16="http://schemas.microsoft.com/office/drawing/2014/main" id="{ADA71238-3880-4799-A39D-133F953050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5" name="TextBox 34">
            <a:extLst>
              <a:ext uri="{FF2B5EF4-FFF2-40B4-BE49-F238E27FC236}">
                <a16:creationId xmlns:a16="http://schemas.microsoft.com/office/drawing/2014/main" id="{08043893-0030-9D6C-7541-A35D60DF1BD3}"/>
              </a:ext>
            </a:extLst>
          </p:cNvPr>
          <p:cNvSpPr txBox="1"/>
          <p:nvPr/>
        </p:nvSpPr>
        <p:spPr>
          <a:xfrm>
            <a:off x="605171" y="1431246"/>
            <a:ext cx="10893141" cy="415498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r>
              <a:rPr kumimoji="0" lang="vi-VN" sz="4400" b="1" i="0" u="none" strike="noStrike" kern="1200" cap="none" spc="0" normalizeH="0" baseline="0" noProof="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Arial" panose="020B0604020202020204" pitchFamily="34" charset="0"/>
                <a:ea typeface="+mn-ea"/>
                <a:cs typeface="+mn-cs"/>
              </a:rPr>
              <a:t>Vùng Duyên hải miền Trung được mệnh danh là </a:t>
            </a:r>
            <a:r>
              <a:rPr kumimoji="0" lang="vi-VN" sz="4400" b="1" i="0" u="none" strike="noStrike" kern="1200" cap="none" spc="0" normalizeH="0" baseline="0" noProof="0">
                <a:ln w="12700">
                  <a:solidFill>
                    <a:srgbClr val="ED7D31">
                      <a:lumMod val="50000"/>
                    </a:srgbClr>
                  </a:solidFill>
                  <a:prstDash val="solid"/>
                </a:ln>
                <a:solidFill>
                  <a:srgbClr val="FF0000"/>
                </a:solidFill>
                <a:effectLst>
                  <a:outerShdw blurRad="12700" dist="38100" dir="2700000" algn="tl" rotWithShape="0">
                    <a:srgbClr val="5B9BD5">
                      <a:lumMod val="60000"/>
                      <a:lumOff val="40000"/>
                    </a:srgbClr>
                  </a:outerShdw>
                </a:effectLst>
                <a:uLnTx/>
                <a:uFillTx/>
                <a:latin typeface="Arial" panose="020B0604020202020204" pitchFamily="34" charset="0"/>
                <a:ea typeface="+mn-ea"/>
                <a:cs typeface="+mn-cs"/>
              </a:rPr>
              <a:t>“Con đường di sản” </a:t>
            </a:r>
            <a:r>
              <a:rPr kumimoji="0" lang="vi-VN" sz="4400" b="1" i="0" u="none" strike="noStrike" kern="1200" cap="none" spc="0" normalizeH="0" baseline="0" noProof="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Arial" panose="020B0604020202020204" pitchFamily="34" charset="0"/>
                <a:ea typeface="+mn-ea"/>
                <a:cs typeface="+mn-cs"/>
              </a:rPr>
              <a:t>– nơi hội tụ những giá trị văn hoá, lịch sử và thiên nhiên của Việt Nam, nổi tiếng với nhiều di sản thế giới được UNESCO công nhận.</a:t>
            </a:r>
            <a:endParaRPr kumimoji="0" lang="en-US" sz="4400" b="1" i="0" u="none" strike="noStrike" kern="1200" cap="none" spc="0" normalizeH="0" baseline="0" noProof="0" dirty="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12266020-F092-4A38-AF04-E77F4B264782}"/>
              </a:ext>
            </a:extLst>
          </p:cNvPr>
          <p:cNvSpPr/>
          <p:nvPr/>
        </p:nvSpPr>
        <p:spPr>
          <a:xfrm>
            <a:off x="135467" y="259644"/>
            <a:ext cx="11842044" cy="64459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Rounded Corners 9">
            <a:extLst>
              <a:ext uri="{FF2B5EF4-FFF2-40B4-BE49-F238E27FC236}">
                <a16:creationId xmlns:a16="http://schemas.microsoft.com/office/drawing/2014/main" id="{21E4489A-C3A4-4FD0-B4B6-F1448B9401DB}"/>
              </a:ext>
            </a:extLst>
          </p:cNvPr>
          <p:cNvSpPr/>
          <p:nvPr/>
        </p:nvSpPr>
        <p:spPr>
          <a:xfrm>
            <a:off x="289497" y="1460297"/>
            <a:ext cx="6244868" cy="4149394"/>
          </a:xfrm>
          <a:prstGeom prst="roundRect">
            <a:avLst>
              <a:gd name="adj" fmla="val 21029"/>
            </a:avLst>
          </a:prstGeom>
          <a:solidFill>
            <a:srgbClr val="ECFFD9"/>
          </a:solidFill>
          <a:ln w="88900" cap="rnd" cmpd="thinThick">
            <a:solidFill>
              <a:srgbClr val="0070C0"/>
            </a:solidFill>
            <a:prstDash val="solid"/>
            <a:round/>
            <a:extLst>
              <a:ext uri="{C807C97D-BFC1-408E-A445-0C87EB9F89A2}">
                <ask:lineSketchStyleProps xmlns:ask="http://schemas.microsoft.com/office/drawing/2018/sketchyshapes" sd="1219033472">
                  <a:custGeom>
                    <a:avLst/>
                    <a:gdLst>
                      <a:gd name="connsiteX0" fmla="*/ 0 w 5400000"/>
                      <a:gd name="connsiteY0" fmla="*/ 450000 h 900000"/>
                      <a:gd name="connsiteX1" fmla="*/ 450000 w 5400000"/>
                      <a:gd name="connsiteY1" fmla="*/ 0 h 900000"/>
                      <a:gd name="connsiteX2" fmla="*/ 4950000 w 5400000"/>
                      <a:gd name="connsiteY2" fmla="*/ 0 h 900000"/>
                      <a:gd name="connsiteX3" fmla="*/ 5400000 w 5400000"/>
                      <a:gd name="connsiteY3" fmla="*/ 450000 h 900000"/>
                      <a:gd name="connsiteX4" fmla="*/ 5400000 w 5400000"/>
                      <a:gd name="connsiteY4" fmla="*/ 450000 h 900000"/>
                      <a:gd name="connsiteX5" fmla="*/ 4950000 w 5400000"/>
                      <a:gd name="connsiteY5" fmla="*/ 900000 h 900000"/>
                      <a:gd name="connsiteX6" fmla="*/ 450000 w 5400000"/>
                      <a:gd name="connsiteY6" fmla="*/ 900000 h 900000"/>
                      <a:gd name="connsiteX7" fmla="*/ 0 w 5400000"/>
                      <a:gd name="connsiteY7" fmla="*/ 450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0000" h="900000" fill="none" extrusionOk="0">
                        <a:moveTo>
                          <a:pt x="0" y="450000"/>
                        </a:moveTo>
                        <a:cubicBezTo>
                          <a:pt x="-4340" y="160086"/>
                          <a:pt x="176732" y="34382"/>
                          <a:pt x="450000" y="0"/>
                        </a:cubicBezTo>
                        <a:cubicBezTo>
                          <a:pt x="1617756" y="-38581"/>
                          <a:pt x="3766908" y="63341"/>
                          <a:pt x="4950000" y="0"/>
                        </a:cubicBezTo>
                        <a:cubicBezTo>
                          <a:pt x="5152685" y="-7415"/>
                          <a:pt x="5418014" y="216204"/>
                          <a:pt x="5400000" y="450000"/>
                        </a:cubicBezTo>
                        <a:lnTo>
                          <a:pt x="5400000" y="450000"/>
                        </a:lnTo>
                        <a:cubicBezTo>
                          <a:pt x="5420681" y="729313"/>
                          <a:pt x="5198924" y="904103"/>
                          <a:pt x="4950000" y="900000"/>
                        </a:cubicBezTo>
                        <a:cubicBezTo>
                          <a:pt x="4498390" y="980982"/>
                          <a:pt x="2415186" y="972255"/>
                          <a:pt x="450000" y="900000"/>
                        </a:cubicBezTo>
                        <a:cubicBezTo>
                          <a:pt x="219287" y="884402"/>
                          <a:pt x="2991" y="684461"/>
                          <a:pt x="0" y="450000"/>
                        </a:cubicBezTo>
                        <a:close/>
                      </a:path>
                      <a:path w="5400000" h="900000" stroke="0" extrusionOk="0">
                        <a:moveTo>
                          <a:pt x="0" y="450000"/>
                        </a:moveTo>
                        <a:cubicBezTo>
                          <a:pt x="-7819" y="196649"/>
                          <a:pt x="197363" y="1542"/>
                          <a:pt x="450000" y="0"/>
                        </a:cubicBezTo>
                        <a:cubicBezTo>
                          <a:pt x="1972026" y="132882"/>
                          <a:pt x="3161765" y="-84951"/>
                          <a:pt x="4950000" y="0"/>
                        </a:cubicBezTo>
                        <a:cubicBezTo>
                          <a:pt x="5177572" y="20464"/>
                          <a:pt x="5394754" y="230466"/>
                          <a:pt x="5400000" y="450000"/>
                        </a:cubicBezTo>
                        <a:lnTo>
                          <a:pt x="5400000" y="450000"/>
                        </a:lnTo>
                        <a:cubicBezTo>
                          <a:pt x="5366583" y="680245"/>
                          <a:pt x="5218585" y="909583"/>
                          <a:pt x="4950000" y="900000"/>
                        </a:cubicBezTo>
                        <a:cubicBezTo>
                          <a:pt x="3884479" y="949533"/>
                          <a:pt x="2061751" y="914809"/>
                          <a:pt x="450000" y="900000"/>
                        </a:cubicBezTo>
                        <a:cubicBezTo>
                          <a:pt x="168972" y="895023"/>
                          <a:pt x="-15307" y="712940"/>
                          <a:pt x="0" y="450000"/>
                        </a:cubicBezTo>
                        <a:close/>
                      </a:path>
                    </a:pathLst>
                  </a:custGeom>
                  <ask:type>
                    <ask:lineSketchNone/>
                  </ask:type>
                </ask:lineSketchStyleProps>
              </a:ext>
            </a:extLst>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600" b="1" dirty="0">
                <a:solidFill>
                  <a:srgbClr val="002060"/>
                </a:solidFill>
                <a:latin typeface="Cambria" panose="02040503050406030204" pitchFamily="18" charset="0"/>
                <a:ea typeface="Cambria" panose="02040503050406030204" pitchFamily="18" charset="0"/>
              </a:rPr>
              <a:t>Trong </a:t>
            </a:r>
            <a:r>
              <a:rPr lang="en-US" sz="3600" b="1" dirty="0" err="1">
                <a:solidFill>
                  <a:srgbClr val="002060"/>
                </a:solidFill>
                <a:latin typeface="Cambria" panose="02040503050406030204" pitchFamily="18" charset="0"/>
                <a:ea typeface="Cambria" panose="02040503050406030204" pitchFamily="18" charset="0"/>
              </a:rPr>
              <a:t>cuộc</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sống</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hàng</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ngày</a:t>
            </a:r>
            <a:r>
              <a:rPr lang="en-US" sz="3600" b="1" dirty="0">
                <a:solidFill>
                  <a:srgbClr val="002060"/>
                </a:solidFill>
                <a:latin typeface="Cambria" panose="02040503050406030204" pitchFamily="18" charset="0"/>
                <a:ea typeface="Cambria" panose="02040503050406030204" pitchFamily="18" charset="0"/>
              </a:rPr>
              <a:t>: </a:t>
            </a:r>
            <a:r>
              <a:rPr lang="vi-VN" sz="3600" dirty="0">
                <a:solidFill>
                  <a:srgbClr val="002060"/>
                </a:solidFill>
                <a:latin typeface="Cambria" panose="02040503050406030204" pitchFamily="18" charset="0"/>
                <a:ea typeface="Cambria" panose="02040503050406030204" pitchFamily="18" charset="0"/>
              </a:rPr>
              <a:t>Đồng bào Tây Nguyên sử dụng cồng chiêng trong các hoạt động vui chơi, giải trí hoặc đón tiếp khách, thể hiện sự giàu có của chủ nhà.</a:t>
            </a:r>
            <a:endParaRPr kumimoji="0" lang="en-US" sz="36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1026" name="Picture 2" descr="Cồng chiêng Tây Nguyên - điểm nhấn về văn hóa, du lịch giữa đại ngàn - Báo  Quảng Ninh điện tử">
            <a:extLst>
              <a:ext uri="{FF2B5EF4-FFF2-40B4-BE49-F238E27FC236}">
                <a16:creationId xmlns:a16="http://schemas.microsoft.com/office/drawing/2014/main" id="{8CD896FD-A794-405E-9385-83BAA05A0B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167031">
            <a:off x="6949226" y="592754"/>
            <a:ext cx="4505028" cy="28832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8" name="Picture 4" descr="ĐẮM MÌNH VÀO KHÔNG GIAN VĂN HÓA CỒNG CHIÊNG TÂY NGUYÊN | Antamtour.vn">
            <a:extLst>
              <a:ext uri="{FF2B5EF4-FFF2-40B4-BE49-F238E27FC236}">
                <a16:creationId xmlns:a16="http://schemas.microsoft.com/office/drawing/2014/main" id="{D80BC200-D54B-A627-8EEE-64537F2920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58783">
            <a:off x="7370698" y="3750067"/>
            <a:ext cx="3670489" cy="26063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descr="A logo with text and a book&#10;&#10;AI-generated content may be incorrect.">
            <a:extLst>
              <a:ext uri="{FF2B5EF4-FFF2-40B4-BE49-F238E27FC236}">
                <a16:creationId xmlns:a16="http://schemas.microsoft.com/office/drawing/2014/main" id="{63A93D7C-CEA4-DA0C-5E57-49B66F3F2D7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63580" y="0"/>
            <a:ext cx="1963580" cy="1970314"/>
          </a:xfrm>
          <a:prstGeom prst="rect">
            <a:avLst/>
          </a:prstGeom>
        </p:spPr>
      </p:pic>
    </p:spTree>
    <p:extLst>
      <p:ext uri="{BB962C8B-B14F-4D97-AF65-F5344CB8AC3E}">
        <p14:creationId xmlns:p14="http://schemas.microsoft.com/office/powerpoint/2010/main" val="172749062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1028"/>
                                        </p:tgtEl>
                                        <p:attrNameLst>
                                          <p:attrName>style.visibility</p:attrName>
                                        </p:attrNameLst>
                                      </p:cBhvr>
                                      <p:to>
                                        <p:strVal val="visible"/>
                                      </p:to>
                                    </p:set>
                                    <p:animEffect transition="in" filter="wipe(down)">
                                      <p:cBhvr>
                                        <p:cTn id="10" dur="500"/>
                                        <p:tgtEl>
                                          <p:spTgt spid="1028"/>
                                        </p:tgtEl>
                                      </p:cBhvr>
                                    </p:animEffect>
                                  </p:childTnLst>
                                </p:cTn>
                              </p:par>
                              <p:par>
                                <p:cTn id="11" presetID="22" presetClass="entr" presetSubtype="4"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wipe(down)">
                                      <p:cBhvr>
                                        <p:cTn id="13"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each with a chair and umbrella&#10;&#10;Description automatically generated">
            <a:extLst>
              <a:ext uri="{FF2B5EF4-FFF2-40B4-BE49-F238E27FC236}">
                <a16:creationId xmlns:a16="http://schemas.microsoft.com/office/drawing/2014/main" id="{ADA71238-3880-4799-A39D-133F953050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5" name="TextBox 34">
            <a:extLst>
              <a:ext uri="{FF2B5EF4-FFF2-40B4-BE49-F238E27FC236}">
                <a16:creationId xmlns:a16="http://schemas.microsoft.com/office/drawing/2014/main" id="{08043893-0030-9D6C-7541-A35D60DF1BD3}"/>
              </a:ext>
            </a:extLst>
          </p:cNvPr>
          <p:cNvSpPr txBox="1"/>
          <p:nvPr/>
        </p:nvSpPr>
        <p:spPr>
          <a:xfrm>
            <a:off x="605171" y="1431246"/>
            <a:ext cx="10893141" cy="415498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r>
              <a:rPr kumimoji="0" lang="vi-VN" sz="4400" b="1" i="0" u="none" strike="noStrike" kern="1200" cap="none" spc="0" normalizeH="0" baseline="0" noProof="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Arial" panose="020B0604020202020204" pitchFamily="34" charset="0"/>
                <a:ea typeface="+mn-ea"/>
                <a:cs typeface="+mn-cs"/>
              </a:rPr>
              <a:t>Vùng Duyên hải miền Trung được mệnh danh là </a:t>
            </a:r>
            <a:r>
              <a:rPr kumimoji="0" lang="vi-VN" sz="4400" b="1" i="0" u="none" strike="noStrike" kern="1200" cap="none" spc="0" normalizeH="0" baseline="0" noProof="0">
                <a:ln w="12700">
                  <a:solidFill>
                    <a:srgbClr val="ED7D31">
                      <a:lumMod val="50000"/>
                    </a:srgbClr>
                  </a:solidFill>
                  <a:prstDash val="solid"/>
                </a:ln>
                <a:solidFill>
                  <a:srgbClr val="FF0000"/>
                </a:solidFill>
                <a:effectLst>
                  <a:outerShdw blurRad="12700" dist="38100" dir="2700000" algn="tl" rotWithShape="0">
                    <a:srgbClr val="5B9BD5">
                      <a:lumMod val="60000"/>
                      <a:lumOff val="40000"/>
                    </a:srgbClr>
                  </a:outerShdw>
                </a:effectLst>
                <a:uLnTx/>
                <a:uFillTx/>
                <a:latin typeface="Arial" panose="020B0604020202020204" pitchFamily="34" charset="0"/>
                <a:ea typeface="+mn-ea"/>
                <a:cs typeface="+mn-cs"/>
              </a:rPr>
              <a:t>“Con đường di sản” </a:t>
            </a:r>
            <a:r>
              <a:rPr kumimoji="0" lang="vi-VN" sz="4400" b="1" i="0" u="none" strike="noStrike" kern="1200" cap="none" spc="0" normalizeH="0" baseline="0" noProof="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Arial" panose="020B0604020202020204" pitchFamily="34" charset="0"/>
                <a:ea typeface="+mn-ea"/>
                <a:cs typeface="+mn-cs"/>
              </a:rPr>
              <a:t>– nơi hội tụ những giá trị văn hoá, lịch sử và thiên nhiên của Việt Nam, nổi tiếng với nhiều di sản thế giới được UNESCO công nhận.</a:t>
            </a:r>
            <a:endParaRPr kumimoji="0" lang="en-US" sz="4400" b="1" i="0" u="none" strike="noStrike" kern="1200" cap="none" spc="0" normalizeH="0" baseline="0" noProof="0" dirty="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12266020-F092-4A38-AF04-E77F4B264782}"/>
              </a:ext>
            </a:extLst>
          </p:cNvPr>
          <p:cNvSpPr/>
          <p:nvPr/>
        </p:nvSpPr>
        <p:spPr>
          <a:xfrm>
            <a:off x="135467" y="259644"/>
            <a:ext cx="11842044" cy="64459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Rounded Corners 9">
            <a:extLst>
              <a:ext uri="{FF2B5EF4-FFF2-40B4-BE49-F238E27FC236}">
                <a16:creationId xmlns:a16="http://schemas.microsoft.com/office/drawing/2014/main" id="{21E4489A-C3A4-4FD0-B4B6-F1448B9401DB}"/>
              </a:ext>
            </a:extLst>
          </p:cNvPr>
          <p:cNvSpPr/>
          <p:nvPr/>
        </p:nvSpPr>
        <p:spPr>
          <a:xfrm>
            <a:off x="289497" y="1460297"/>
            <a:ext cx="6244868" cy="4149394"/>
          </a:xfrm>
          <a:prstGeom prst="roundRect">
            <a:avLst>
              <a:gd name="adj" fmla="val 21029"/>
            </a:avLst>
          </a:prstGeom>
          <a:solidFill>
            <a:srgbClr val="ECFFD9"/>
          </a:solidFill>
          <a:ln w="88900" cap="rnd" cmpd="thinThick">
            <a:solidFill>
              <a:srgbClr val="0070C0"/>
            </a:solidFill>
            <a:prstDash val="solid"/>
            <a:round/>
            <a:extLst>
              <a:ext uri="{C807C97D-BFC1-408E-A445-0C87EB9F89A2}">
                <ask:lineSketchStyleProps xmlns:ask="http://schemas.microsoft.com/office/drawing/2018/sketchyshapes" sd="1219033472">
                  <a:custGeom>
                    <a:avLst/>
                    <a:gdLst>
                      <a:gd name="connsiteX0" fmla="*/ 0 w 5400000"/>
                      <a:gd name="connsiteY0" fmla="*/ 450000 h 900000"/>
                      <a:gd name="connsiteX1" fmla="*/ 450000 w 5400000"/>
                      <a:gd name="connsiteY1" fmla="*/ 0 h 900000"/>
                      <a:gd name="connsiteX2" fmla="*/ 4950000 w 5400000"/>
                      <a:gd name="connsiteY2" fmla="*/ 0 h 900000"/>
                      <a:gd name="connsiteX3" fmla="*/ 5400000 w 5400000"/>
                      <a:gd name="connsiteY3" fmla="*/ 450000 h 900000"/>
                      <a:gd name="connsiteX4" fmla="*/ 5400000 w 5400000"/>
                      <a:gd name="connsiteY4" fmla="*/ 450000 h 900000"/>
                      <a:gd name="connsiteX5" fmla="*/ 4950000 w 5400000"/>
                      <a:gd name="connsiteY5" fmla="*/ 900000 h 900000"/>
                      <a:gd name="connsiteX6" fmla="*/ 450000 w 5400000"/>
                      <a:gd name="connsiteY6" fmla="*/ 900000 h 900000"/>
                      <a:gd name="connsiteX7" fmla="*/ 0 w 5400000"/>
                      <a:gd name="connsiteY7" fmla="*/ 450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0000" h="900000" fill="none" extrusionOk="0">
                        <a:moveTo>
                          <a:pt x="0" y="450000"/>
                        </a:moveTo>
                        <a:cubicBezTo>
                          <a:pt x="-4340" y="160086"/>
                          <a:pt x="176732" y="34382"/>
                          <a:pt x="450000" y="0"/>
                        </a:cubicBezTo>
                        <a:cubicBezTo>
                          <a:pt x="1617756" y="-38581"/>
                          <a:pt x="3766908" y="63341"/>
                          <a:pt x="4950000" y="0"/>
                        </a:cubicBezTo>
                        <a:cubicBezTo>
                          <a:pt x="5152685" y="-7415"/>
                          <a:pt x="5418014" y="216204"/>
                          <a:pt x="5400000" y="450000"/>
                        </a:cubicBezTo>
                        <a:lnTo>
                          <a:pt x="5400000" y="450000"/>
                        </a:lnTo>
                        <a:cubicBezTo>
                          <a:pt x="5420681" y="729313"/>
                          <a:pt x="5198924" y="904103"/>
                          <a:pt x="4950000" y="900000"/>
                        </a:cubicBezTo>
                        <a:cubicBezTo>
                          <a:pt x="4498390" y="980982"/>
                          <a:pt x="2415186" y="972255"/>
                          <a:pt x="450000" y="900000"/>
                        </a:cubicBezTo>
                        <a:cubicBezTo>
                          <a:pt x="219287" y="884402"/>
                          <a:pt x="2991" y="684461"/>
                          <a:pt x="0" y="450000"/>
                        </a:cubicBezTo>
                        <a:close/>
                      </a:path>
                      <a:path w="5400000" h="900000" stroke="0" extrusionOk="0">
                        <a:moveTo>
                          <a:pt x="0" y="450000"/>
                        </a:moveTo>
                        <a:cubicBezTo>
                          <a:pt x="-7819" y="196649"/>
                          <a:pt x="197363" y="1542"/>
                          <a:pt x="450000" y="0"/>
                        </a:cubicBezTo>
                        <a:cubicBezTo>
                          <a:pt x="1972026" y="132882"/>
                          <a:pt x="3161765" y="-84951"/>
                          <a:pt x="4950000" y="0"/>
                        </a:cubicBezTo>
                        <a:cubicBezTo>
                          <a:pt x="5177572" y="20464"/>
                          <a:pt x="5394754" y="230466"/>
                          <a:pt x="5400000" y="450000"/>
                        </a:cubicBezTo>
                        <a:lnTo>
                          <a:pt x="5400000" y="450000"/>
                        </a:lnTo>
                        <a:cubicBezTo>
                          <a:pt x="5366583" y="680245"/>
                          <a:pt x="5218585" y="909583"/>
                          <a:pt x="4950000" y="900000"/>
                        </a:cubicBezTo>
                        <a:cubicBezTo>
                          <a:pt x="3884479" y="949533"/>
                          <a:pt x="2061751" y="914809"/>
                          <a:pt x="450000" y="900000"/>
                        </a:cubicBezTo>
                        <a:cubicBezTo>
                          <a:pt x="168972" y="895023"/>
                          <a:pt x="-15307" y="712940"/>
                          <a:pt x="0" y="450000"/>
                        </a:cubicBezTo>
                        <a:close/>
                      </a:path>
                    </a:pathLst>
                  </a:custGeom>
                  <ask:type>
                    <ask:lineSketchNone/>
                  </ask:type>
                </ask:lineSketchStyleProps>
              </a:ext>
            </a:extLst>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600" b="1" dirty="0">
                <a:solidFill>
                  <a:srgbClr val="002060"/>
                </a:solidFill>
                <a:latin typeface="Cambria" panose="02040503050406030204" pitchFamily="18" charset="0"/>
                <a:ea typeface="Cambria" panose="02040503050406030204" pitchFamily="18" charset="0"/>
              </a:rPr>
              <a:t>Trong </a:t>
            </a:r>
            <a:r>
              <a:rPr lang="en-US" sz="3600" b="1" dirty="0" err="1">
                <a:solidFill>
                  <a:srgbClr val="002060"/>
                </a:solidFill>
                <a:latin typeface="Cambria" panose="02040503050406030204" pitchFamily="18" charset="0"/>
                <a:ea typeface="Cambria" panose="02040503050406030204" pitchFamily="18" charset="0"/>
              </a:rPr>
              <a:t>các</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nghi</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lễ</a:t>
            </a:r>
            <a:r>
              <a:rPr lang="en-US" sz="3600" b="1" dirty="0">
                <a:solidFill>
                  <a:srgbClr val="002060"/>
                </a:solidFill>
                <a:latin typeface="Cambria" panose="02040503050406030204" pitchFamily="18" charset="0"/>
                <a:ea typeface="Cambria" panose="02040503050406030204" pitchFamily="18" charset="0"/>
              </a:rPr>
              <a:t>: </a:t>
            </a:r>
            <a:r>
              <a:rPr lang="vi-VN" sz="3600" dirty="0">
                <a:solidFill>
                  <a:srgbClr val="002060"/>
                </a:solidFill>
                <a:latin typeface="Cambria" panose="02040503050406030204" pitchFamily="18" charset="0"/>
                <a:ea typeface="Cambria" panose="02040503050406030204" pitchFamily="18" charset="0"/>
              </a:rPr>
              <a:t>Cồng chiêng cũng được sử dụng trong các nghi lễ như: lễ Cắt rốn của trẻ sơ sinh, lễ Trưởng thành, lễ Tiễn linh hồn người chết, lễ Mừng lúa mới, lễ Xuống đồng,..</a:t>
            </a:r>
            <a:r>
              <a:rPr lang="en-US" sz="3600" b="1" dirty="0">
                <a:solidFill>
                  <a:srgbClr val="002060"/>
                </a:solidFill>
                <a:latin typeface="Cambria" panose="02040503050406030204" pitchFamily="18" charset="0"/>
                <a:ea typeface="Cambria" panose="02040503050406030204" pitchFamily="18" charset="0"/>
              </a:rPr>
              <a:t> </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B1858DDF-434F-65AA-59DF-CC005227FA83}"/>
              </a:ext>
            </a:extLst>
          </p:cNvPr>
          <p:cNvPicPr>
            <a:picLocks noChangeAspect="1"/>
          </p:cNvPicPr>
          <p:nvPr/>
        </p:nvPicPr>
        <p:blipFill>
          <a:blip r:embed="rId3"/>
          <a:stretch>
            <a:fillRect/>
          </a:stretch>
        </p:blipFill>
        <p:spPr>
          <a:xfrm rot="378241">
            <a:off x="6843709" y="261984"/>
            <a:ext cx="4929726" cy="28670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a:extLst>
              <a:ext uri="{FF2B5EF4-FFF2-40B4-BE49-F238E27FC236}">
                <a16:creationId xmlns:a16="http://schemas.microsoft.com/office/drawing/2014/main" id="{F847F31B-47CA-10DB-ABED-0DAB660863AB}"/>
              </a:ext>
            </a:extLst>
          </p:cNvPr>
          <p:cNvPicPr>
            <a:picLocks noChangeAspect="1"/>
          </p:cNvPicPr>
          <p:nvPr/>
        </p:nvPicPr>
        <p:blipFill>
          <a:blip r:embed="rId4"/>
          <a:stretch>
            <a:fillRect/>
          </a:stretch>
        </p:blipFill>
        <p:spPr>
          <a:xfrm rot="21112833">
            <a:off x="6915233" y="3498916"/>
            <a:ext cx="4774749" cy="296432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descr="A logo with text and a book&#10;&#10;AI-generated content may be incorrect.">
            <a:extLst>
              <a:ext uri="{FF2B5EF4-FFF2-40B4-BE49-F238E27FC236}">
                <a16:creationId xmlns:a16="http://schemas.microsoft.com/office/drawing/2014/main" id="{A7C40481-5261-7E3E-98DA-D5514E6ACC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63580" y="0"/>
            <a:ext cx="1963580" cy="1970314"/>
          </a:xfrm>
          <a:prstGeom prst="rect">
            <a:avLst/>
          </a:prstGeom>
        </p:spPr>
      </p:pic>
    </p:spTree>
    <p:extLst>
      <p:ext uri="{BB962C8B-B14F-4D97-AF65-F5344CB8AC3E}">
        <p14:creationId xmlns:p14="http://schemas.microsoft.com/office/powerpoint/2010/main" val="39551589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A7818F7-16F0-4B3F-AFAB-3D5ACEF853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456472">
            <a:off x="-160240" y="-351401"/>
            <a:ext cx="3706255" cy="2506776"/>
          </a:xfrm>
          <a:prstGeom prst="rect">
            <a:avLst/>
          </a:prstGeom>
        </p:spPr>
      </p:pic>
      <p:pic>
        <p:nvPicPr>
          <p:cNvPr id="2" name="Picture 1">
            <a:extLst>
              <a:ext uri="{FF2B5EF4-FFF2-40B4-BE49-F238E27FC236}">
                <a16:creationId xmlns:a16="http://schemas.microsoft.com/office/drawing/2014/main" id="{A32F8B04-75F6-F833-D6BF-00BCE68C3996}"/>
              </a:ext>
            </a:extLst>
          </p:cNvPr>
          <p:cNvPicPr>
            <a:picLocks noChangeAspect="1"/>
          </p:cNvPicPr>
          <p:nvPr/>
        </p:nvPicPr>
        <p:blipFill>
          <a:blip r:embed="rId4"/>
          <a:stretch>
            <a:fillRect/>
          </a:stretch>
        </p:blipFill>
        <p:spPr>
          <a:xfrm>
            <a:off x="2320755" y="1428109"/>
            <a:ext cx="10063665" cy="4144294"/>
          </a:xfrm>
          <a:prstGeom prst="rect">
            <a:avLst/>
          </a:prstGeom>
        </p:spPr>
      </p:pic>
    </p:spTree>
    <p:extLst>
      <p:ext uri="{BB962C8B-B14F-4D97-AF65-F5344CB8AC3E}">
        <p14:creationId xmlns:p14="http://schemas.microsoft.com/office/powerpoint/2010/main" val="276357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FF9B348-B9F7-B10F-4F91-E91E117DD4C3}"/>
              </a:ext>
            </a:extLst>
          </p:cNvPr>
          <p:cNvPicPr>
            <a:picLocks noChangeAspect="1"/>
          </p:cNvPicPr>
          <p:nvPr/>
        </p:nvPicPr>
        <p:blipFill>
          <a:blip r:embed="rId3"/>
          <a:stretch>
            <a:fillRect/>
          </a:stretch>
        </p:blipFill>
        <p:spPr>
          <a:xfrm>
            <a:off x="0" y="0"/>
            <a:ext cx="12192000" cy="6858000"/>
          </a:xfrm>
          <a:prstGeom prst="rect">
            <a:avLst/>
          </a:prstGeom>
        </p:spPr>
      </p:pic>
      <p:grpSp>
        <p:nvGrpSpPr>
          <p:cNvPr id="9" name="Group 8">
            <a:extLst>
              <a:ext uri="{FF2B5EF4-FFF2-40B4-BE49-F238E27FC236}">
                <a16:creationId xmlns:a16="http://schemas.microsoft.com/office/drawing/2014/main" id="{D37487DC-0613-049E-994F-B7AC132F8353}"/>
              </a:ext>
            </a:extLst>
          </p:cNvPr>
          <p:cNvGrpSpPr/>
          <p:nvPr/>
        </p:nvGrpSpPr>
        <p:grpSpPr>
          <a:xfrm>
            <a:off x="473328" y="1593427"/>
            <a:ext cx="11581180" cy="2762815"/>
            <a:chOff x="369797" y="4363029"/>
            <a:chExt cx="11581180" cy="2762815"/>
          </a:xfrm>
        </p:grpSpPr>
        <p:sp>
          <p:nvSpPr>
            <p:cNvPr id="6" name="Rectangle: Rounded Corners 5">
              <a:extLst>
                <a:ext uri="{FF2B5EF4-FFF2-40B4-BE49-F238E27FC236}">
                  <a16:creationId xmlns:a16="http://schemas.microsoft.com/office/drawing/2014/main" id="{25195130-E5E1-815C-CC49-6F9A0C8D82B8}"/>
                </a:ext>
              </a:extLst>
            </p:cNvPr>
            <p:cNvSpPr/>
            <p:nvPr/>
          </p:nvSpPr>
          <p:spPr>
            <a:xfrm>
              <a:off x="2063333" y="4923741"/>
              <a:ext cx="8148480" cy="2202103"/>
            </a:xfrm>
            <a:prstGeom prst="roundRect">
              <a:avLst>
                <a:gd name="adj" fmla="val 18702"/>
              </a:avLst>
            </a:prstGeom>
            <a:solidFill>
              <a:srgbClr val="FFEFFF"/>
            </a:solidFill>
            <a:ln w="57150" cap="rnd" cmpd="thinThick">
              <a:solidFill>
                <a:srgbClr val="FF0066"/>
              </a:solidFill>
              <a:prstDash val="solid"/>
              <a:round/>
              <a:extLst>
                <a:ext uri="{C807C97D-BFC1-408E-A445-0C87EB9F89A2}">
                  <ask:lineSketchStyleProps xmlns:ask="http://schemas.microsoft.com/office/drawing/2018/sketchyshapes" sd="1219033472">
                    <a:custGeom>
                      <a:avLst/>
                      <a:gdLst>
                        <a:gd name="connsiteX0" fmla="*/ 0 w 5400000"/>
                        <a:gd name="connsiteY0" fmla="*/ 450000 h 900000"/>
                        <a:gd name="connsiteX1" fmla="*/ 450000 w 5400000"/>
                        <a:gd name="connsiteY1" fmla="*/ 0 h 900000"/>
                        <a:gd name="connsiteX2" fmla="*/ 4950000 w 5400000"/>
                        <a:gd name="connsiteY2" fmla="*/ 0 h 900000"/>
                        <a:gd name="connsiteX3" fmla="*/ 5400000 w 5400000"/>
                        <a:gd name="connsiteY3" fmla="*/ 450000 h 900000"/>
                        <a:gd name="connsiteX4" fmla="*/ 5400000 w 5400000"/>
                        <a:gd name="connsiteY4" fmla="*/ 450000 h 900000"/>
                        <a:gd name="connsiteX5" fmla="*/ 4950000 w 5400000"/>
                        <a:gd name="connsiteY5" fmla="*/ 900000 h 900000"/>
                        <a:gd name="connsiteX6" fmla="*/ 450000 w 5400000"/>
                        <a:gd name="connsiteY6" fmla="*/ 900000 h 900000"/>
                        <a:gd name="connsiteX7" fmla="*/ 0 w 5400000"/>
                        <a:gd name="connsiteY7" fmla="*/ 450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0000" h="900000" fill="none" extrusionOk="0">
                          <a:moveTo>
                            <a:pt x="0" y="450000"/>
                          </a:moveTo>
                          <a:cubicBezTo>
                            <a:pt x="-4340" y="160086"/>
                            <a:pt x="176732" y="34382"/>
                            <a:pt x="450000" y="0"/>
                          </a:cubicBezTo>
                          <a:cubicBezTo>
                            <a:pt x="1617756" y="-38581"/>
                            <a:pt x="3766908" y="63341"/>
                            <a:pt x="4950000" y="0"/>
                          </a:cubicBezTo>
                          <a:cubicBezTo>
                            <a:pt x="5152685" y="-7415"/>
                            <a:pt x="5418014" y="216204"/>
                            <a:pt x="5400000" y="450000"/>
                          </a:cubicBezTo>
                          <a:lnTo>
                            <a:pt x="5400000" y="450000"/>
                          </a:lnTo>
                          <a:cubicBezTo>
                            <a:pt x="5420681" y="729313"/>
                            <a:pt x="5198924" y="904103"/>
                            <a:pt x="4950000" y="900000"/>
                          </a:cubicBezTo>
                          <a:cubicBezTo>
                            <a:pt x="4498390" y="980982"/>
                            <a:pt x="2415186" y="972255"/>
                            <a:pt x="450000" y="900000"/>
                          </a:cubicBezTo>
                          <a:cubicBezTo>
                            <a:pt x="219287" y="884402"/>
                            <a:pt x="2991" y="684461"/>
                            <a:pt x="0" y="450000"/>
                          </a:cubicBezTo>
                          <a:close/>
                        </a:path>
                        <a:path w="5400000" h="900000" stroke="0" extrusionOk="0">
                          <a:moveTo>
                            <a:pt x="0" y="450000"/>
                          </a:moveTo>
                          <a:cubicBezTo>
                            <a:pt x="-7819" y="196649"/>
                            <a:pt x="197363" y="1542"/>
                            <a:pt x="450000" y="0"/>
                          </a:cubicBezTo>
                          <a:cubicBezTo>
                            <a:pt x="1972026" y="132882"/>
                            <a:pt x="3161765" y="-84951"/>
                            <a:pt x="4950000" y="0"/>
                          </a:cubicBezTo>
                          <a:cubicBezTo>
                            <a:pt x="5177572" y="20464"/>
                            <a:pt x="5394754" y="230466"/>
                            <a:pt x="5400000" y="450000"/>
                          </a:cubicBezTo>
                          <a:lnTo>
                            <a:pt x="5400000" y="450000"/>
                          </a:lnTo>
                          <a:cubicBezTo>
                            <a:pt x="5366583" y="680245"/>
                            <a:pt x="5218585" y="909583"/>
                            <a:pt x="4950000" y="900000"/>
                          </a:cubicBezTo>
                          <a:cubicBezTo>
                            <a:pt x="3884479" y="949533"/>
                            <a:pt x="2061751" y="914809"/>
                            <a:pt x="450000" y="900000"/>
                          </a:cubicBezTo>
                          <a:cubicBezTo>
                            <a:pt x="168972" y="895023"/>
                            <a:pt x="-15307" y="712940"/>
                            <a:pt x="0" y="450000"/>
                          </a:cubicBezTo>
                          <a:close/>
                        </a:path>
                      </a:pathLst>
                    </a:custGeom>
                    <ask:type>
                      <ask:lineSketchNone/>
                    </ask:type>
                  </ask:lineSketchStyleProps>
                </a:ext>
              </a:extLst>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4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mn-cs"/>
                </a:rPr>
                <a:t>Hoạt động 3: Chia sẻ thông tin về lễ hội của đồng bào các dân tộc Tây Nguyên</a:t>
              </a:r>
              <a:endParaRPr kumimoji="0" lang="en-US" sz="4400" b="0" i="0" u="none" strike="noStrike" kern="1200" cap="none" spc="0" normalizeH="0" baseline="0" noProof="0" dirty="0">
                <a:ln>
                  <a:noFill/>
                </a:ln>
                <a:solidFill>
                  <a:srgbClr val="002060"/>
                </a:solidFill>
                <a:effectLst/>
                <a:uLnTx/>
                <a:uFillTx/>
                <a:latin typeface="Calibri" panose="020F0502020204030204"/>
                <a:ea typeface="Calibri" panose="020F0502020204030204" pitchFamily="34" charset="0"/>
                <a:cs typeface="+mn-cs"/>
              </a:endParaRPr>
            </a:p>
          </p:txBody>
        </p:sp>
        <p:pic>
          <p:nvPicPr>
            <p:cNvPr id="27" name="Picture 3">
              <a:extLst>
                <a:ext uri="{FF2B5EF4-FFF2-40B4-BE49-F238E27FC236}">
                  <a16:creationId xmlns:a16="http://schemas.microsoft.com/office/drawing/2014/main" id="{0F443BD8-3A4F-FAE2-2CB0-DD3E3DB6BA42}"/>
                </a:ext>
              </a:extLst>
            </p:cNvPr>
            <p:cNvPicPr>
              <a:picLocks noChangeAspect="1"/>
            </p:cNvPicPr>
            <p:nvPr/>
          </p:nvPicPr>
          <p:blipFill>
            <a:blip r:embed="rId4"/>
            <a:srcRect/>
            <a:stretch>
              <a:fillRect/>
            </a:stretch>
          </p:blipFill>
          <p:spPr>
            <a:xfrm>
              <a:off x="10503778" y="4363029"/>
              <a:ext cx="1447199" cy="2230749"/>
            </a:xfrm>
            <a:prstGeom prst="rect">
              <a:avLst/>
            </a:prstGeom>
          </p:spPr>
        </p:pic>
        <p:pic>
          <p:nvPicPr>
            <p:cNvPr id="38" name="Picture 4">
              <a:extLst>
                <a:ext uri="{FF2B5EF4-FFF2-40B4-BE49-F238E27FC236}">
                  <a16:creationId xmlns:a16="http://schemas.microsoft.com/office/drawing/2014/main" id="{E13DA7C1-2390-D8D0-6CF6-299B0D120E2C}"/>
                </a:ext>
              </a:extLst>
            </p:cNvPr>
            <p:cNvPicPr>
              <a:picLocks noChangeAspect="1"/>
            </p:cNvPicPr>
            <p:nvPr/>
          </p:nvPicPr>
          <p:blipFill>
            <a:blip r:embed="rId5"/>
            <a:srcRect/>
            <a:stretch>
              <a:fillRect/>
            </a:stretch>
          </p:blipFill>
          <p:spPr>
            <a:xfrm>
              <a:off x="369797" y="4392118"/>
              <a:ext cx="1323739" cy="2184989"/>
            </a:xfrm>
            <a:prstGeom prst="rect">
              <a:avLst/>
            </a:prstGeom>
          </p:spPr>
        </p:pic>
      </p:grpSp>
      <p:pic>
        <p:nvPicPr>
          <p:cNvPr id="2" name="Picture 1" descr="A logo with text and a book&#10;&#10;AI-generated content may be incorrect.">
            <a:extLst>
              <a:ext uri="{FF2B5EF4-FFF2-40B4-BE49-F238E27FC236}">
                <a16:creationId xmlns:a16="http://schemas.microsoft.com/office/drawing/2014/main" id="{E2257FCE-E334-5A24-6E54-34D6150F525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63580" y="0"/>
            <a:ext cx="1963580" cy="1970314"/>
          </a:xfrm>
          <a:prstGeom prst="rect">
            <a:avLst/>
          </a:prstGeom>
        </p:spPr>
      </p:pic>
    </p:spTree>
    <p:extLst>
      <p:ext uri="{BB962C8B-B14F-4D97-AF65-F5344CB8AC3E}">
        <p14:creationId xmlns:p14="http://schemas.microsoft.com/office/powerpoint/2010/main" val="764506481"/>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72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72000">
                                          <p:cBhvr additive="base">
                                            <p:cTn id="7" dur="1000" fill="hold"/>
                                            <p:tgtEl>
                                              <p:spTgt spid="9"/>
                                            </p:tgtEl>
                                            <p:attrNameLst>
                                              <p:attrName>ppt_x</p:attrName>
                                            </p:attrNameLst>
                                          </p:cBhvr>
                                          <p:tavLst>
                                            <p:tav tm="0">
                                              <p:val>
                                                <p:strVal val="0-#ppt_w/2"/>
                                              </p:val>
                                            </p:tav>
                                            <p:tav tm="100000">
                                              <p:val>
                                                <p:strVal val="#ppt_x"/>
                                              </p:val>
                                            </p:tav>
                                          </p:tavLst>
                                        </p:anim>
                                        <p:anim calcmode="lin" valueType="num" p14:bounceEnd="72000">
                                          <p:cBhvr additive="base">
                                            <p:cTn id="8" dur="1000" fill="hold"/>
                                            <p:tgtEl>
                                              <p:spTgt spid="9"/>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0-#ppt_w/2"/>
                                              </p:val>
                                            </p:tav>
                                            <p:tav tm="100000">
                                              <p:val>
                                                <p:strVal val="#ppt_x"/>
                                              </p:val>
                                            </p:tav>
                                          </p:tavLst>
                                        </p:anim>
                                        <p:anim calcmode="lin" valueType="num">
                                          <p:cBhvr additive="base">
                                            <p:cTn id="8" dur="1000" fill="hold"/>
                                            <p:tgtEl>
                                              <p:spTgt spid="9"/>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7"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5A0D601-D21E-9D1D-70A8-258ED699DE3F}"/>
              </a:ext>
            </a:extLst>
          </p:cNvPr>
          <p:cNvSpPr/>
          <p:nvPr/>
        </p:nvSpPr>
        <p:spPr>
          <a:xfrm>
            <a:off x="438150" y="219075"/>
            <a:ext cx="11839575" cy="62769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4" name="Google Shape;807;p11">
            <a:extLst>
              <a:ext uri="{FF2B5EF4-FFF2-40B4-BE49-F238E27FC236}">
                <a16:creationId xmlns:a16="http://schemas.microsoft.com/office/drawing/2014/main" id="{36D6999C-49A8-9D02-1918-E52A9911CC1D}"/>
              </a:ext>
            </a:extLst>
          </p:cNvPr>
          <p:cNvSpPr txBox="1">
            <a:spLocks/>
          </p:cNvSpPr>
          <p:nvPr/>
        </p:nvSpPr>
        <p:spPr>
          <a:xfrm>
            <a:off x="1323975" y="2853738"/>
            <a:ext cx="6877050" cy="880062"/>
          </a:xfrm>
          <a:prstGeom prst="rect">
            <a:avLst/>
          </a:prstGeom>
          <a:solidFill>
            <a:srgbClr val="FCCBC9"/>
          </a:solidFill>
          <a:ln w="38100">
            <a:solidFill>
              <a:schemeClr val="tx1">
                <a:lumMod val="95000"/>
                <a:lumOff val="5000"/>
              </a:schemeClr>
            </a:solidFill>
          </a:ln>
        </p:spPr>
        <p:txBody>
          <a:bodyPr spcFirstLastPara="1" wrap="square" lIns="121900" tIns="121900" rIns="121900" bIns="121900" anchor="t" anchorCtr="0">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77" rtl="0" eaLnBrk="1" fontAlgn="auto" latinLnBrk="0" hangingPunct="1">
              <a:lnSpc>
                <a:spcPct val="90000"/>
              </a:lnSpc>
              <a:spcBef>
                <a:spcPts val="0"/>
              </a:spcBef>
              <a:spcAft>
                <a:spcPts val="0"/>
              </a:spcAft>
              <a:buClr>
                <a:prstClr val="black"/>
              </a:buClr>
              <a:buSzPts val="1100"/>
              <a:buFont typeface="Arial"/>
              <a:buNone/>
              <a:tabLst/>
              <a:defRPr/>
            </a:pPr>
            <a:r>
              <a:rPr kumimoji="0" lang="en-US" sz="40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Trò</a:t>
            </a:r>
            <a:r>
              <a:rPr kumimoji="0" lang="en-US" sz="4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0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chơi</a:t>
            </a:r>
            <a:r>
              <a:rPr kumimoji="0" lang="en-US" sz="4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0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Thử</a:t>
            </a:r>
            <a:r>
              <a:rPr kumimoji="0" lang="en-US" sz="4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0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tài</a:t>
            </a:r>
            <a:r>
              <a:rPr kumimoji="0" lang="en-US" sz="4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0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dự</a:t>
            </a:r>
            <a:r>
              <a:rPr kumimoji="0" lang="en-US" sz="4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0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đoán</a:t>
            </a:r>
            <a:endParaRPr kumimoji="0" lang="en-US" sz="4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5" name="Picture 2" descr="C:\Users\HP\Desktop\20988209.jpg">
            <a:extLst>
              <a:ext uri="{FF2B5EF4-FFF2-40B4-BE49-F238E27FC236}">
                <a16:creationId xmlns:a16="http://schemas.microsoft.com/office/drawing/2014/main" id="{17F63590-1DD7-22C5-2F29-9AF5C4D5BD2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407" b="90000" l="6300" r="90000">
                        <a14:foregroundMark x1="25500" y1="83148" x2="38200" y2="80463"/>
                        <a14:foregroundMark x1="63200" y1="77130" x2="67800" y2="85093"/>
                        <a14:foregroundMark x1="68200" y1="85370" x2="71800" y2="84259"/>
                        <a14:foregroundMark x1="48600" y1="21574" x2="51900" y2="27130"/>
                      </a14:backgroundRemoval>
                    </a14:imgEffect>
                  </a14:imgLayer>
                </a14:imgProps>
              </a:ext>
              <a:ext uri="{28A0092B-C50C-407E-A947-70E740481C1C}">
                <a14:useLocalDpi xmlns:a14="http://schemas.microsoft.com/office/drawing/2010/main" val="0"/>
              </a:ext>
            </a:extLst>
          </a:blip>
          <a:srcRect/>
          <a:stretch>
            <a:fillRect/>
          </a:stretch>
        </p:blipFill>
        <p:spPr bwMode="auto">
          <a:xfrm>
            <a:off x="7621090" y="3310442"/>
            <a:ext cx="3096891" cy="334464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20A66587-37BF-F8F4-5A2A-055CAF783A68}"/>
              </a:ext>
            </a:extLst>
          </p:cNvPr>
          <p:cNvPicPr>
            <a:picLocks noChangeAspect="1"/>
          </p:cNvPicPr>
          <p:nvPr/>
        </p:nvPicPr>
        <p:blipFill>
          <a:blip r:embed="rId5"/>
          <a:stretch>
            <a:fillRect/>
          </a:stretch>
        </p:blipFill>
        <p:spPr>
          <a:xfrm>
            <a:off x="3298113" y="543252"/>
            <a:ext cx="6148718" cy="1618923"/>
          </a:xfrm>
          <a:prstGeom prst="rect">
            <a:avLst/>
          </a:prstGeom>
        </p:spPr>
      </p:pic>
      <p:sp>
        <p:nvSpPr>
          <p:cNvPr id="8" name="TextBox 7">
            <a:extLst>
              <a:ext uri="{FF2B5EF4-FFF2-40B4-BE49-F238E27FC236}">
                <a16:creationId xmlns:a16="http://schemas.microsoft.com/office/drawing/2014/main" id="{E9097CE1-1863-EFDB-E19D-0C62A39C3C3E}"/>
              </a:ext>
            </a:extLst>
          </p:cNvPr>
          <p:cNvSpPr txBox="1"/>
          <p:nvPr/>
        </p:nvSpPr>
        <p:spPr>
          <a:xfrm>
            <a:off x="1095374" y="4238625"/>
            <a:ext cx="7248525"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Cùng</a:t>
            </a:r>
            <a:r>
              <a:rPr kumimoji="0" lang="en-US" sz="32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lật</a:t>
            </a:r>
            <a:r>
              <a:rPr kumimoji="0" lang="en-US" sz="32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mở</a:t>
            </a:r>
            <a:r>
              <a:rPr kumimoji="0" lang="en-US" sz="32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các</a:t>
            </a:r>
            <a:r>
              <a:rPr kumimoji="0" lang="en-US" sz="32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mảnh</a:t>
            </a:r>
            <a:r>
              <a:rPr kumimoji="0" lang="en-US" sz="32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ghép</a:t>
            </a:r>
            <a:r>
              <a:rPr kumimoji="0" lang="en-US" sz="32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và</a:t>
            </a:r>
            <a:r>
              <a:rPr kumimoji="0" lang="en-US" sz="32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đoán</a:t>
            </a:r>
            <a:r>
              <a:rPr kumimoji="0" lang="en-US" sz="32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tên</a:t>
            </a:r>
            <a:r>
              <a:rPr kumimoji="0" lang="en-US" sz="32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loại</a:t>
            </a:r>
            <a:r>
              <a:rPr kumimoji="0" lang="en-US" sz="32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nhạc</a:t>
            </a:r>
            <a:r>
              <a:rPr kumimoji="0" lang="en-US" sz="32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cụ</a:t>
            </a:r>
            <a:r>
              <a:rPr kumimoji="0" lang="en-US" sz="32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nào</a:t>
            </a:r>
            <a:r>
              <a:rPr kumimoji="0" lang="en-US" sz="32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ẩn</a:t>
            </a:r>
            <a:r>
              <a:rPr kumimoji="0" lang="en-US" sz="32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sau</a:t>
            </a:r>
            <a:r>
              <a:rPr kumimoji="0" lang="en-US" sz="32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nhé</a:t>
            </a:r>
            <a:r>
              <a:rPr kumimoji="0" lang="en-US" sz="32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en-US" sz="3200" b="0" i="0" u="none" strike="noStrike" kern="1200" cap="none" spc="0" normalizeH="0" baseline="0" noProof="0" dirty="0">
              <a:ln>
                <a:noFill/>
              </a:ln>
              <a:solidFill>
                <a:srgbClr val="002060"/>
              </a:solidFill>
              <a:effectLst/>
              <a:uLnTx/>
              <a:uFillTx/>
              <a:latin typeface="等线" panose="020F0502020204030204"/>
              <a:ea typeface="+mn-ea"/>
              <a:cs typeface="+mn-cs"/>
            </a:endParaRPr>
          </a:p>
        </p:txBody>
      </p:sp>
    </p:spTree>
    <p:extLst>
      <p:ext uri="{BB962C8B-B14F-4D97-AF65-F5344CB8AC3E}">
        <p14:creationId xmlns:p14="http://schemas.microsoft.com/office/powerpoint/2010/main" val="36270806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anim calcmode="lin" valueType="num">
                                      <p:cBhvr>
                                        <p:cTn id="7" dur="1000" fill="hold"/>
                                        <p:tgtEl>
                                          <p:spTgt spid="4">
                                            <p:bg/>
                                          </p:spTgt>
                                        </p:tgtEl>
                                        <p:attrNameLst>
                                          <p:attrName>ppt_w</p:attrName>
                                        </p:attrNameLst>
                                      </p:cBhvr>
                                      <p:tavLst>
                                        <p:tav tm="0">
                                          <p:val>
                                            <p:fltVal val="0"/>
                                          </p:val>
                                        </p:tav>
                                        <p:tav tm="100000">
                                          <p:val>
                                            <p:strVal val="#ppt_w"/>
                                          </p:val>
                                        </p:tav>
                                      </p:tavLst>
                                    </p:anim>
                                    <p:anim calcmode="lin" valueType="num">
                                      <p:cBhvr>
                                        <p:cTn id="8" dur="1000" fill="hold"/>
                                        <p:tgtEl>
                                          <p:spTgt spid="4">
                                            <p:bg/>
                                          </p:spTgt>
                                        </p:tgtEl>
                                        <p:attrNameLst>
                                          <p:attrName>ppt_h</p:attrName>
                                        </p:attrNameLst>
                                      </p:cBhvr>
                                      <p:tavLst>
                                        <p:tav tm="0">
                                          <p:val>
                                            <p:fltVal val="0"/>
                                          </p:val>
                                        </p:tav>
                                        <p:tav tm="100000">
                                          <p:val>
                                            <p:strVal val="#ppt_h"/>
                                          </p:val>
                                        </p:tav>
                                      </p:tavLst>
                                    </p:anim>
                                    <p:anim calcmode="lin" valueType="num">
                                      <p:cBhvr>
                                        <p:cTn id="9" dur="1000" fill="hold"/>
                                        <p:tgtEl>
                                          <p:spTgt spid="4">
                                            <p:bg/>
                                          </p:spTgt>
                                        </p:tgtEl>
                                        <p:attrNameLst>
                                          <p:attrName>style.rotation</p:attrName>
                                        </p:attrNameLst>
                                      </p:cBhvr>
                                      <p:tavLst>
                                        <p:tav tm="0">
                                          <p:val>
                                            <p:fltVal val="90"/>
                                          </p:val>
                                        </p:tav>
                                        <p:tav tm="100000">
                                          <p:val>
                                            <p:fltVal val="0"/>
                                          </p:val>
                                        </p:tav>
                                      </p:tavLst>
                                    </p:anim>
                                    <p:animEffect transition="in" filter="fade">
                                      <p:cBhvr>
                                        <p:cTn id="10" dur="1000"/>
                                        <p:tgtEl>
                                          <p:spTgt spid="4">
                                            <p:bg/>
                                          </p:spTgt>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p:cTn id="13" dur="1000" fill="hold"/>
                                        <p:tgtEl>
                                          <p:spTgt spid="4">
                                            <p:txEl>
                                              <p:pRg st="0" end="0"/>
                                            </p:txEl>
                                          </p:spTgt>
                                        </p:tgtEl>
                                        <p:attrNameLst>
                                          <p:attrName>ppt_w</p:attrName>
                                        </p:attrNameLst>
                                      </p:cBhvr>
                                      <p:tavLst>
                                        <p:tav tm="0">
                                          <p:val>
                                            <p:fltVal val="0"/>
                                          </p:val>
                                        </p:tav>
                                        <p:tav tm="100000">
                                          <p:val>
                                            <p:strVal val="#ppt_w"/>
                                          </p:val>
                                        </p:tav>
                                      </p:tavLst>
                                    </p:anim>
                                    <p:anim calcmode="lin" valueType="num">
                                      <p:cBhvr>
                                        <p:cTn id="14" dur="1000" fill="hold"/>
                                        <p:tgtEl>
                                          <p:spTgt spid="4">
                                            <p:txEl>
                                              <p:pRg st="0" end="0"/>
                                            </p:txEl>
                                          </p:spTgt>
                                        </p:tgtEl>
                                        <p:attrNameLst>
                                          <p:attrName>ppt_h</p:attrName>
                                        </p:attrNameLst>
                                      </p:cBhvr>
                                      <p:tavLst>
                                        <p:tav tm="0">
                                          <p:val>
                                            <p:fltVal val="0"/>
                                          </p:val>
                                        </p:tav>
                                        <p:tav tm="100000">
                                          <p:val>
                                            <p:strVal val="#ppt_h"/>
                                          </p:val>
                                        </p:tav>
                                      </p:tavLst>
                                    </p:anim>
                                    <p:anim calcmode="lin" valueType="num">
                                      <p:cBhvr>
                                        <p:cTn id="15" dur="1000" fill="hold"/>
                                        <p:tgtEl>
                                          <p:spTgt spid="4">
                                            <p:txEl>
                                              <p:pRg st="0" end="0"/>
                                            </p:txEl>
                                          </p:spTgt>
                                        </p:tgtEl>
                                        <p:attrNameLst>
                                          <p:attrName>style.rotation</p:attrName>
                                        </p:attrNameLst>
                                      </p:cBhvr>
                                      <p:tavLst>
                                        <p:tav tm="0">
                                          <p:val>
                                            <p:fltVal val="90"/>
                                          </p:val>
                                        </p:tav>
                                        <p:tav tm="100000">
                                          <p:val>
                                            <p:fltVal val="0"/>
                                          </p:val>
                                        </p:tav>
                                      </p:tavLst>
                                    </p:anim>
                                    <p:animEffect transition="in" filter="fade">
                                      <p:cBhvr>
                                        <p:cTn id="16" dur="1000"/>
                                        <p:tgtEl>
                                          <p:spTgt spid="4">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animBg="1"/>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each with a chair and umbrella&#10;&#10;Description automatically generated">
            <a:extLst>
              <a:ext uri="{FF2B5EF4-FFF2-40B4-BE49-F238E27FC236}">
                <a16:creationId xmlns:a16="http://schemas.microsoft.com/office/drawing/2014/main" id="{ADA71238-3880-4799-A39D-133F953050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5" name="TextBox 34">
            <a:extLst>
              <a:ext uri="{FF2B5EF4-FFF2-40B4-BE49-F238E27FC236}">
                <a16:creationId xmlns:a16="http://schemas.microsoft.com/office/drawing/2014/main" id="{08043893-0030-9D6C-7541-A35D60DF1BD3}"/>
              </a:ext>
            </a:extLst>
          </p:cNvPr>
          <p:cNvSpPr txBox="1"/>
          <p:nvPr/>
        </p:nvSpPr>
        <p:spPr>
          <a:xfrm>
            <a:off x="605171" y="1431246"/>
            <a:ext cx="10893141" cy="415498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r>
              <a:rPr kumimoji="0" lang="vi-VN" sz="4400" b="1" i="0" u="none" strike="noStrike" kern="1200" cap="none" spc="0" normalizeH="0" baseline="0" noProof="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Arial" panose="020B0604020202020204" pitchFamily="34" charset="0"/>
                <a:ea typeface="+mn-ea"/>
                <a:cs typeface="+mn-cs"/>
              </a:rPr>
              <a:t>Vùng Duyên hải miền Trung được mệnh danh là </a:t>
            </a:r>
            <a:r>
              <a:rPr kumimoji="0" lang="vi-VN" sz="4400" b="1" i="0" u="none" strike="noStrike" kern="1200" cap="none" spc="0" normalizeH="0" baseline="0" noProof="0">
                <a:ln w="12700">
                  <a:solidFill>
                    <a:srgbClr val="ED7D31">
                      <a:lumMod val="50000"/>
                    </a:srgbClr>
                  </a:solidFill>
                  <a:prstDash val="solid"/>
                </a:ln>
                <a:solidFill>
                  <a:srgbClr val="FF0000"/>
                </a:solidFill>
                <a:effectLst>
                  <a:outerShdw blurRad="12700" dist="38100" dir="2700000" algn="tl" rotWithShape="0">
                    <a:srgbClr val="5B9BD5">
                      <a:lumMod val="60000"/>
                      <a:lumOff val="40000"/>
                    </a:srgbClr>
                  </a:outerShdw>
                </a:effectLst>
                <a:uLnTx/>
                <a:uFillTx/>
                <a:latin typeface="Arial" panose="020B0604020202020204" pitchFamily="34" charset="0"/>
                <a:ea typeface="+mn-ea"/>
                <a:cs typeface="+mn-cs"/>
              </a:rPr>
              <a:t>“Con đường di sản” </a:t>
            </a:r>
            <a:r>
              <a:rPr kumimoji="0" lang="vi-VN" sz="4400" b="1" i="0" u="none" strike="noStrike" kern="1200" cap="none" spc="0" normalizeH="0" baseline="0" noProof="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Arial" panose="020B0604020202020204" pitchFamily="34" charset="0"/>
                <a:ea typeface="+mn-ea"/>
                <a:cs typeface="+mn-cs"/>
              </a:rPr>
              <a:t>– nơi hội tụ những giá trị văn hoá, lịch sử và thiên nhiên của Việt Nam, nổi tiếng với nhiều di sản thế giới được UNESCO công nhận.</a:t>
            </a:r>
            <a:endParaRPr kumimoji="0" lang="en-US" sz="4400" b="1" i="0" u="none" strike="noStrike" kern="1200" cap="none" spc="0" normalizeH="0" baseline="0" noProof="0" dirty="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12266020-F092-4A38-AF04-E77F4B264782}"/>
              </a:ext>
            </a:extLst>
          </p:cNvPr>
          <p:cNvSpPr/>
          <p:nvPr/>
        </p:nvSpPr>
        <p:spPr>
          <a:xfrm>
            <a:off x="135467" y="259644"/>
            <a:ext cx="11842044" cy="64459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Đồ họa 2">
            <a:extLst>
              <a:ext uri="{FF2B5EF4-FFF2-40B4-BE49-F238E27FC236}">
                <a16:creationId xmlns:a16="http://schemas.microsoft.com/office/drawing/2014/main" id="{1FD64159-8762-C56C-9D2F-ED9BF670ECF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576408" y="3580308"/>
            <a:ext cx="7039183" cy="2924949"/>
          </a:xfrm>
          <a:prstGeom prst="rect">
            <a:avLst/>
          </a:prstGeom>
        </p:spPr>
      </p:pic>
      <p:grpSp>
        <p:nvGrpSpPr>
          <p:cNvPr id="7" name="Nhóm 170">
            <a:extLst>
              <a:ext uri="{FF2B5EF4-FFF2-40B4-BE49-F238E27FC236}">
                <a16:creationId xmlns:a16="http://schemas.microsoft.com/office/drawing/2014/main" id="{7D73AC46-FC23-507C-F61D-45E81EBA2521}"/>
              </a:ext>
            </a:extLst>
          </p:cNvPr>
          <p:cNvGrpSpPr/>
          <p:nvPr/>
        </p:nvGrpSpPr>
        <p:grpSpPr>
          <a:xfrm>
            <a:off x="760288" y="1006868"/>
            <a:ext cx="10644027" cy="2059678"/>
            <a:chOff x="1160316" y="350502"/>
            <a:chExt cx="9743212" cy="1675725"/>
          </a:xfrm>
        </p:grpSpPr>
        <p:sp>
          <p:nvSpPr>
            <p:cNvPr id="8" name="Hình chữ nhật: Góc Tròn 5">
              <a:extLst>
                <a:ext uri="{FF2B5EF4-FFF2-40B4-BE49-F238E27FC236}">
                  <a16:creationId xmlns:a16="http://schemas.microsoft.com/office/drawing/2014/main" id="{92FFCFB8-E08F-9F17-C903-CFC5E0E8BF6C}"/>
                </a:ext>
              </a:extLst>
            </p:cNvPr>
            <p:cNvSpPr/>
            <p:nvPr/>
          </p:nvSpPr>
          <p:spPr>
            <a:xfrm>
              <a:off x="1160316" y="450947"/>
              <a:ext cx="9615056" cy="1575280"/>
            </a:xfrm>
            <a:prstGeom prst="roundRect">
              <a:avLst/>
            </a:prstGeom>
            <a:solidFill>
              <a:srgbClr val="FAB8C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Kể tên một số lễ hội của đồng bào các dân tộc Tây Nguyên có sử dụng cồng chiêng.</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 name="Hình chữ nhật: Góc Tròn 3">
              <a:extLst>
                <a:ext uri="{FF2B5EF4-FFF2-40B4-BE49-F238E27FC236}">
                  <a16:creationId xmlns:a16="http://schemas.microsoft.com/office/drawing/2014/main" id="{B52631F3-DDA7-9BF5-AE1C-7536C31FC073}"/>
                </a:ext>
              </a:extLst>
            </p:cNvPr>
            <p:cNvSpPr/>
            <p:nvPr/>
          </p:nvSpPr>
          <p:spPr>
            <a:xfrm>
              <a:off x="1288472" y="350502"/>
              <a:ext cx="9615056" cy="1575280"/>
            </a:xfrm>
            <a:prstGeom prst="roundRect">
              <a:avLst/>
            </a:prstGeom>
            <a:noFill/>
            <a:ln w="19050">
              <a:solidFill>
                <a:srgbClr val="F45B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3" name="Picture 2" descr="A logo with text and a book&#10;&#10;AI-generated content may be incorrect.">
            <a:extLst>
              <a:ext uri="{FF2B5EF4-FFF2-40B4-BE49-F238E27FC236}">
                <a16:creationId xmlns:a16="http://schemas.microsoft.com/office/drawing/2014/main" id="{AAE5B6C5-82A0-53CC-6271-0DFD25DCBB3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63580" y="0"/>
            <a:ext cx="1963580" cy="1970314"/>
          </a:xfrm>
          <a:prstGeom prst="rect">
            <a:avLst/>
          </a:prstGeom>
        </p:spPr>
      </p:pic>
    </p:spTree>
    <p:extLst>
      <p:ext uri="{BB962C8B-B14F-4D97-AF65-F5344CB8AC3E}">
        <p14:creationId xmlns:p14="http://schemas.microsoft.com/office/powerpoint/2010/main" val="34668858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each with a chair and umbrella&#10;&#10;Description automatically generated">
            <a:extLst>
              <a:ext uri="{FF2B5EF4-FFF2-40B4-BE49-F238E27FC236}">
                <a16:creationId xmlns:a16="http://schemas.microsoft.com/office/drawing/2014/main" id="{ADA71238-3880-4799-A39D-133F953050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5" name="TextBox 34">
            <a:extLst>
              <a:ext uri="{FF2B5EF4-FFF2-40B4-BE49-F238E27FC236}">
                <a16:creationId xmlns:a16="http://schemas.microsoft.com/office/drawing/2014/main" id="{08043893-0030-9D6C-7541-A35D60DF1BD3}"/>
              </a:ext>
            </a:extLst>
          </p:cNvPr>
          <p:cNvSpPr txBox="1"/>
          <p:nvPr/>
        </p:nvSpPr>
        <p:spPr>
          <a:xfrm>
            <a:off x="605171" y="1431246"/>
            <a:ext cx="10893141" cy="415498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r>
              <a:rPr kumimoji="0" lang="vi-VN" sz="4400" b="1" i="0" u="none" strike="noStrike" kern="1200" cap="none" spc="0" normalizeH="0" baseline="0" noProof="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Arial" panose="020B0604020202020204" pitchFamily="34" charset="0"/>
                <a:ea typeface="+mn-ea"/>
                <a:cs typeface="+mn-cs"/>
              </a:rPr>
              <a:t>Vùng Duyên hải miền Trung được mệnh danh là </a:t>
            </a:r>
            <a:r>
              <a:rPr kumimoji="0" lang="vi-VN" sz="4400" b="1" i="0" u="none" strike="noStrike" kern="1200" cap="none" spc="0" normalizeH="0" baseline="0" noProof="0">
                <a:ln w="12700">
                  <a:solidFill>
                    <a:srgbClr val="ED7D31">
                      <a:lumMod val="50000"/>
                    </a:srgbClr>
                  </a:solidFill>
                  <a:prstDash val="solid"/>
                </a:ln>
                <a:solidFill>
                  <a:srgbClr val="FF0000"/>
                </a:solidFill>
                <a:effectLst>
                  <a:outerShdw blurRad="12700" dist="38100" dir="2700000" algn="tl" rotWithShape="0">
                    <a:srgbClr val="5B9BD5">
                      <a:lumMod val="60000"/>
                      <a:lumOff val="40000"/>
                    </a:srgbClr>
                  </a:outerShdw>
                </a:effectLst>
                <a:uLnTx/>
                <a:uFillTx/>
                <a:latin typeface="Arial" panose="020B0604020202020204" pitchFamily="34" charset="0"/>
                <a:ea typeface="+mn-ea"/>
                <a:cs typeface="+mn-cs"/>
              </a:rPr>
              <a:t>“Con đường di sản” </a:t>
            </a:r>
            <a:r>
              <a:rPr kumimoji="0" lang="vi-VN" sz="4400" b="1" i="0" u="none" strike="noStrike" kern="1200" cap="none" spc="0" normalizeH="0" baseline="0" noProof="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Arial" panose="020B0604020202020204" pitchFamily="34" charset="0"/>
                <a:ea typeface="+mn-ea"/>
                <a:cs typeface="+mn-cs"/>
              </a:rPr>
              <a:t>– nơi hội tụ những giá trị văn hoá, lịch sử và thiên nhiên của Việt Nam, nổi tiếng với nhiều di sản thế giới được UNESCO công nhận.</a:t>
            </a:r>
            <a:endParaRPr kumimoji="0" lang="en-US" sz="4400" b="1" i="0" u="none" strike="noStrike" kern="1200" cap="none" spc="0" normalizeH="0" baseline="0" noProof="0" dirty="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12266020-F092-4A38-AF04-E77F4B264782}"/>
              </a:ext>
            </a:extLst>
          </p:cNvPr>
          <p:cNvSpPr/>
          <p:nvPr/>
        </p:nvSpPr>
        <p:spPr>
          <a:xfrm>
            <a:off x="135467" y="259644"/>
            <a:ext cx="11842044" cy="64459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0" name="Picture 2" descr="Những đội cồng chiêng “nhí” trên đất Tây Nguyên">
            <a:extLst>
              <a:ext uri="{FF2B5EF4-FFF2-40B4-BE49-F238E27FC236}">
                <a16:creationId xmlns:a16="http://schemas.microsoft.com/office/drawing/2014/main" id="{C0ED2C73-754B-F5B5-3F22-14180DA19B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9582" y="621907"/>
            <a:ext cx="6824467" cy="429941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57CED937-9F06-96A9-C0EE-F8A38A23FF50}"/>
              </a:ext>
            </a:extLst>
          </p:cNvPr>
          <p:cNvSpPr/>
          <p:nvPr/>
        </p:nvSpPr>
        <p:spPr>
          <a:xfrm>
            <a:off x="2526459" y="5308305"/>
            <a:ext cx="6956588" cy="948657"/>
          </a:xfrm>
          <a:prstGeom prst="roundRect">
            <a:avLst>
              <a:gd name="adj" fmla="val 18702"/>
            </a:avLst>
          </a:prstGeom>
          <a:solidFill>
            <a:srgbClr val="FFEFFF"/>
          </a:solidFill>
          <a:ln w="57150" cap="rnd" cmpd="thinThick">
            <a:solidFill>
              <a:srgbClr val="FF0066"/>
            </a:solidFill>
            <a:prstDash val="solid"/>
            <a:round/>
            <a:extLst>
              <a:ext uri="{C807C97D-BFC1-408E-A445-0C87EB9F89A2}">
                <ask:lineSketchStyleProps xmlns:ask="http://schemas.microsoft.com/office/drawing/2018/sketchyshapes" sd="1219033472">
                  <a:custGeom>
                    <a:avLst/>
                    <a:gdLst>
                      <a:gd name="connsiteX0" fmla="*/ 0 w 5400000"/>
                      <a:gd name="connsiteY0" fmla="*/ 450000 h 900000"/>
                      <a:gd name="connsiteX1" fmla="*/ 450000 w 5400000"/>
                      <a:gd name="connsiteY1" fmla="*/ 0 h 900000"/>
                      <a:gd name="connsiteX2" fmla="*/ 4950000 w 5400000"/>
                      <a:gd name="connsiteY2" fmla="*/ 0 h 900000"/>
                      <a:gd name="connsiteX3" fmla="*/ 5400000 w 5400000"/>
                      <a:gd name="connsiteY3" fmla="*/ 450000 h 900000"/>
                      <a:gd name="connsiteX4" fmla="*/ 5400000 w 5400000"/>
                      <a:gd name="connsiteY4" fmla="*/ 450000 h 900000"/>
                      <a:gd name="connsiteX5" fmla="*/ 4950000 w 5400000"/>
                      <a:gd name="connsiteY5" fmla="*/ 900000 h 900000"/>
                      <a:gd name="connsiteX6" fmla="*/ 450000 w 5400000"/>
                      <a:gd name="connsiteY6" fmla="*/ 900000 h 900000"/>
                      <a:gd name="connsiteX7" fmla="*/ 0 w 5400000"/>
                      <a:gd name="connsiteY7" fmla="*/ 450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0000" h="900000" fill="none" extrusionOk="0">
                        <a:moveTo>
                          <a:pt x="0" y="450000"/>
                        </a:moveTo>
                        <a:cubicBezTo>
                          <a:pt x="-4340" y="160086"/>
                          <a:pt x="176732" y="34382"/>
                          <a:pt x="450000" y="0"/>
                        </a:cubicBezTo>
                        <a:cubicBezTo>
                          <a:pt x="1617756" y="-38581"/>
                          <a:pt x="3766908" y="63341"/>
                          <a:pt x="4950000" y="0"/>
                        </a:cubicBezTo>
                        <a:cubicBezTo>
                          <a:pt x="5152685" y="-7415"/>
                          <a:pt x="5418014" y="216204"/>
                          <a:pt x="5400000" y="450000"/>
                        </a:cubicBezTo>
                        <a:lnTo>
                          <a:pt x="5400000" y="450000"/>
                        </a:lnTo>
                        <a:cubicBezTo>
                          <a:pt x="5420681" y="729313"/>
                          <a:pt x="5198924" y="904103"/>
                          <a:pt x="4950000" y="900000"/>
                        </a:cubicBezTo>
                        <a:cubicBezTo>
                          <a:pt x="4498390" y="980982"/>
                          <a:pt x="2415186" y="972255"/>
                          <a:pt x="450000" y="900000"/>
                        </a:cubicBezTo>
                        <a:cubicBezTo>
                          <a:pt x="219287" y="884402"/>
                          <a:pt x="2991" y="684461"/>
                          <a:pt x="0" y="450000"/>
                        </a:cubicBezTo>
                        <a:close/>
                      </a:path>
                      <a:path w="5400000" h="900000" stroke="0" extrusionOk="0">
                        <a:moveTo>
                          <a:pt x="0" y="450000"/>
                        </a:moveTo>
                        <a:cubicBezTo>
                          <a:pt x="-7819" y="196649"/>
                          <a:pt x="197363" y="1542"/>
                          <a:pt x="450000" y="0"/>
                        </a:cubicBezTo>
                        <a:cubicBezTo>
                          <a:pt x="1972026" y="132882"/>
                          <a:pt x="3161765" y="-84951"/>
                          <a:pt x="4950000" y="0"/>
                        </a:cubicBezTo>
                        <a:cubicBezTo>
                          <a:pt x="5177572" y="20464"/>
                          <a:pt x="5394754" y="230466"/>
                          <a:pt x="5400000" y="450000"/>
                        </a:cubicBezTo>
                        <a:lnTo>
                          <a:pt x="5400000" y="450000"/>
                        </a:lnTo>
                        <a:cubicBezTo>
                          <a:pt x="5366583" y="680245"/>
                          <a:pt x="5218585" y="909583"/>
                          <a:pt x="4950000" y="900000"/>
                        </a:cubicBezTo>
                        <a:cubicBezTo>
                          <a:pt x="3884479" y="949533"/>
                          <a:pt x="2061751" y="914809"/>
                          <a:pt x="450000" y="900000"/>
                        </a:cubicBezTo>
                        <a:cubicBezTo>
                          <a:pt x="168972" y="895023"/>
                          <a:pt x="-15307" y="712940"/>
                          <a:pt x="0" y="450000"/>
                        </a:cubicBezTo>
                        <a:close/>
                      </a:path>
                    </a:pathLst>
                  </a:custGeom>
                  <ask:type>
                    <ask:lineSketchNone/>
                  </ask:type>
                </ask:lineSketchStyleProps>
              </a:ext>
            </a:extLst>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4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mn-cs"/>
              </a:rPr>
              <a:t>Lễ cắt rốn của trẻ sơ sinh</a:t>
            </a:r>
            <a:endParaRPr kumimoji="0" lang="en-US" sz="4400" b="0" i="0" u="none" strike="noStrike" kern="1200" cap="none" spc="0" normalizeH="0" baseline="0" noProof="0" dirty="0">
              <a:ln>
                <a:noFill/>
              </a:ln>
              <a:solidFill>
                <a:srgbClr val="002060"/>
              </a:solidFill>
              <a:effectLst/>
              <a:uLnTx/>
              <a:uFillTx/>
              <a:latin typeface="Calibri" panose="020F0502020204030204"/>
              <a:ea typeface="Calibri" panose="020F0502020204030204" pitchFamily="34" charset="0"/>
              <a:cs typeface="+mn-cs"/>
            </a:endParaRPr>
          </a:p>
        </p:txBody>
      </p:sp>
    </p:spTree>
    <p:extLst>
      <p:ext uri="{BB962C8B-B14F-4D97-AF65-F5344CB8AC3E}">
        <p14:creationId xmlns:p14="http://schemas.microsoft.com/office/powerpoint/2010/main" val="33787295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1000"/>
                                        <p:tgtEl>
                                          <p:spTgt spid="2050"/>
                                        </p:tgtEl>
                                      </p:cBhvr>
                                    </p:animEffect>
                                    <p:anim calcmode="lin" valueType="num">
                                      <p:cBhvr>
                                        <p:cTn id="8" dur="1000" fill="hold"/>
                                        <p:tgtEl>
                                          <p:spTgt spid="2050"/>
                                        </p:tgtEl>
                                        <p:attrNameLst>
                                          <p:attrName>ppt_x</p:attrName>
                                        </p:attrNameLst>
                                      </p:cBhvr>
                                      <p:tavLst>
                                        <p:tav tm="0">
                                          <p:val>
                                            <p:strVal val="#ppt_x"/>
                                          </p:val>
                                        </p:tav>
                                        <p:tav tm="100000">
                                          <p:val>
                                            <p:strVal val="#ppt_x"/>
                                          </p:val>
                                        </p:tav>
                                      </p:tavLst>
                                    </p:anim>
                                    <p:anim calcmode="lin" valueType="num">
                                      <p:cBhvr>
                                        <p:cTn id="9" dur="1000" fill="hold"/>
                                        <p:tgtEl>
                                          <p:spTgt spid="205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each with a chair and umbrella&#10;&#10;Description automatically generated">
            <a:extLst>
              <a:ext uri="{FF2B5EF4-FFF2-40B4-BE49-F238E27FC236}">
                <a16:creationId xmlns:a16="http://schemas.microsoft.com/office/drawing/2014/main" id="{ADA71238-3880-4799-A39D-133F953050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5" name="TextBox 34">
            <a:extLst>
              <a:ext uri="{FF2B5EF4-FFF2-40B4-BE49-F238E27FC236}">
                <a16:creationId xmlns:a16="http://schemas.microsoft.com/office/drawing/2014/main" id="{08043893-0030-9D6C-7541-A35D60DF1BD3}"/>
              </a:ext>
            </a:extLst>
          </p:cNvPr>
          <p:cNvSpPr txBox="1"/>
          <p:nvPr/>
        </p:nvSpPr>
        <p:spPr>
          <a:xfrm>
            <a:off x="605171" y="1431246"/>
            <a:ext cx="10893141" cy="415498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r>
              <a:rPr kumimoji="0" lang="vi-VN" sz="4400" b="1" i="0" u="none" strike="noStrike" kern="1200" cap="none" spc="0" normalizeH="0" baseline="0" noProof="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Arial" panose="020B0604020202020204" pitchFamily="34" charset="0"/>
                <a:ea typeface="+mn-ea"/>
                <a:cs typeface="+mn-cs"/>
              </a:rPr>
              <a:t>Vùng Duyên hải miền Trung được mệnh danh là </a:t>
            </a:r>
            <a:r>
              <a:rPr kumimoji="0" lang="vi-VN" sz="4400" b="1" i="0" u="none" strike="noStrike" kern="1200" cap="none" spc="0" normalizeH="0" baseline="0" noProof="0">
                <a:ln w="12700">
                  <a:solidFill>
                    <a:srgbClr val="ED7D31">
                      <a:lumMod val="50000"/>
                    </a:srgbClr>
                  </a:solidFill>
                  <a:prstDash val="solid"/>
                </a:ln>
                <a:solidFill>
                  <a:srgbClr val="FF0000"/>
                </a:solidFill>
                <a:effectLst>
                  <a:outerShdw blurRad="12700" dist="38100" dir="2700000" algn="tl" rotWithShape="0">
                    <a:srgbClr val="5B9BD5">
                      <a:lumMod val="60000"/>
                      <a:lumOff val="40000"/>
                    </a:srgbClr>
                  </a:outerShdw>
                </a:effectLst>
                <a:uLnTx/>
                <a:uFillTx/>
                <a:latin typeface="Arial" panose="020B0604020202020204" pitchFamily="34" charset="0"/>
                <a:ea typeface="+mn-ea"/>
                <a:cs typeface="+mn-cs"/>
              </a:rPr>
              <a:t>“Con đường di sản” </a:t>
            </a:r>
            <a:r>
              <a:rPr kumimoji="0" lang="vi-VN" sz="4400" b="1" i="0" u="none" strike="noStrike" kern="1200" cap="none" spc="0" normalizeH="0" baseline="0" noProof="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Arial" panose="020B0604020202020204" pitchFamily="34" charset="0"/>
                <a:ea typeface="+mn-ea"/>
                <a:cs typeface="+mn-cs"/>
              </a:rPr>
              <a:t>– nơi hội tụ những giá trị văn hoá, lịch sử và thiên nhiên của Việt Nam, nổi tiếng với nhiều di sản thế giới được UNESCO công nhận.</a:t>
            </a:r>
            <a:endParaRPr kumimoji="0" lang="en-US" sz="4400" b="1" i="0" u="none" strike="noStrike" kern="1200" cap="none" spc="0" normalizeH="0" baseline="0" noProof="0" dirty="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12266020-F092-4A38-AF04-E77F4B264782}"/>
              </a:ext>
            </a:extLst>
          </p:cNvPr>
          <p:cNvSpPr/>
          <p:nvPr/>
        </p:nvSpPr>
        <p:spPr>
          <a:xfrm>
            <a:off x="135467" y="259644"/>
            <a:ext cx="11842044" cy="64459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57CED937-9F06-96A9-C0EE-F8A38A23FF50}"/>
              </a:ext>
            </a:extLst>
          </p:cNvPr>
          <p:cNvSpPr/>
          <p:nvPr/>
        </p:nvSpPr>
        <p:spPr>
          <a:xfrm>
            <a:off x="3678148" y="5339128"/>
            <a:ext cx="4828854" cy="948657"/>
          </a:xfrm>
          <a:prstGeom prst="roundRect">
            <a:avLst>
              <a:gd name="adj" fmla="val 18702"/>
            </a:avLst>
          </a:prstGeom>
          <a:solidFill>
            <a:srgbClr val="FFEFFF"/>
          </a:solidFill>
          <a:ln w="57150" cap="rnd" cmpd="thinThick">
            <a:solidFill>
              <a:srgbClr val="FF0066"/>
            </a:solidFill>
            <a:prstDash val="solid"/>
            <a:round/>
            <a:extLst>
              <a:ext uri="{C807C97D-BFC1-408E-A445-0C87EB9F89A2}">
                <ask:lineSketchStyleProps xmlns:ask="http://schemas.microsoft.com/office/drawing/2018/sketchyshapes" sd="1219033472">
                  <a:custGeom>
                    <a:avLst/>
                    <a:gdLst>
                      <a:gd name="connsiteX0" fmla="*/ 0 w 5400000"/>
                      <a:gd name="connsiteY0" fmla="*/ 450000 h 900000"/>
                      <a:gd name="connsiteX1" fmla="*/ 450000 w 5400000"/>
                      <a:gd name="connsiteY1" fmla="*/ 0 h 900000"/>
                      <a:gd name="connsiteX2" fmla="*/ 4950000 w 5400000"/>
                      <a:gd name="connsiteY2" fmla="*/ 0 h 900000"/>
                      <a:gd name="connsiteX3" fmla="*/ 5400000 w 5400000"/>
                      <a:gd name="connsiteY3" fmla="*/ 450000 h 900000"/>
                      <a:gd name="connsiteX4" fmla="*/ 5400000 w 5400000"/>
                      <a:gd name="connsiteY4" fmla="*/ 450000 h 900000"/>
                      <a:gd name="connsiteX5" fmla="*/ 4950000 w 5400000"/>
                      <a:gd name="connsiteY5" fmla="*/ 900000 h 900000"/>
                      <a:gd name="connsiteX6" fmla="*/ 450000 w 5400000"/>
                      <a:gd name="connsiteY6" fmla="*/ 900000 h 900000"/>
                      <a:gd name="connsiteX7" fmla="*/ 0 w 5400000"/>
                      <a:gd name="connsiteY7" fmla="*/ 450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0000" h="900000" fill="none" extrusionOk="0">
                        <a:moveTo>
                          <a:pt x="0" y="450000"/>
                        </a:moveTo>
                        <a:cubicBezTo>
                          <a:pt x="-4340" y="160086"/>
                          <a:pt x="176732" y="34382"/>
                          <a:pt x="450000" y="0"/>
                        </a:cubicBezTo>
                        <a:cubicBezTo>
                          <a:pt x="1617756" y="-38581"/>
                          <a:pt x="3766908" y="63341"/>
                          <a:pt x="4950000" y="0"/>
                        </a:cubicBezTo>
                        <a:cubicBezTo>
                          <a:pt x="5152685" y="-7415"/>
                          <a:pt x="5418014" y="216204"/>
                          <a:pt x="5400000" y="450000"/>
                        </a:cubicBezTo>
                        <a:lnTo>
                          <a:pt x="5400000" y="450000"/>
                        </a:lnTo>
                        <a:cubicBezTo>
                          <a:pt x="5420681" y="729313"/>
                          <a:pt x="5198924" y="904103"/>
                          <a:pt x="4950000" y="900000"/>
                        </a:cubicBezTo>
                        <a:cubicBezTo>
                          <a:pt x="4498390" y="980982"/>
                          <a:pt x="2415186" y="972255"/>
                          <a:pt x="450000" y="900000"/>
                        </a:cubicBezTo>
                        <a:cubicBezTo>
                          <a:pt x="219287" y="884402"/>
                          <a:pt x="2991" y="684461"/>
                          <a:pt x="0" y="450000"/>
                        </a:cubicBezTo>
                        <a:close/>
                      </a:path>
                      <a:path w="5400000" h="900000" stroke="0" extrusionOk="0">
                        <a:moveTo>
                          <a:pt x="0" y="450000"/>
                        </a:moveTo>
                        <a:cubicBezTo>
                          <a:pt x="-7819" y="196649"/>
                          <a:pt x="197363" y="1542"/>
                          <a:pt x="450000" y="0"/>
                        </a:cubicBezTo>
                        <a:cubicBezTo>
                          <a:pt x="1972026" y="132882"/>
                          <a:pt x="3161765" y="-84951"/>
                          <a:pt x="4950000" y="0"/>
                        </a:cubicBezTo>
                        <a:cubicBezTo>
                          <a:pt x="5177572" y="20464"/>
                          <a:pt x="5394754" y="230466"/>
                          <a:pt x="5400000" y="450000"/>
                        </a:cubicBezTo>
                        <a:lnTo>
                          <a:pt x="5400000" y="450000"/>
                        </a:lnTo>
                        <a:cubicBezTo>
                          <a:pt x="5366583" y="680245"/>
                          <a:pt x="5218585" y="909583"/>
                          <a:pt x="4950000" y="900000"/>
                        </a:cubicBezTo>
                        <a:cubicBezTo>
                          <a:pt x="3884479" y="949533"/>
                          <a:pt x="2061751" y="914809"/>
                          <a:pt x="450000" y="900000"/>
                        </a:cubicBezTo>
                        <a:cubicBezTo>
                          <a:pt x="168972" y="895023"/>
                          <a:pt x="-15307" y="712940"/>
                          <a:pt x="0" y="450000"/>
                        </a:cubicBezTo>
                        <a:close/>
                      </a:path>
                    </a:pathLst>
                  </a:custGeom>
                  <ask:type>
                    <ask:lineSketchNone/>
                  </ask:type>
                </ask:lineSketchStyleProps>
              </a:ext>
            </a:extLst>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400" b="1" dirty="0">
                <a:solidFill>
                  <a:srgbClr val="002060"/>
                </a:solidFill>
                <a:latin typeface="Calibri" panose="020F0502020204030204"/>
                <a:ea typeface="Times New Roman" panose="02020603050405020304" pitchFamily="18" charset="0"/>
              </a:rPr>
              <a:t>L</a:t>
            </a:r>
            <a:r>
              <a:rPr lang="vi-VN" sz="4400" b="1" dirty="0">
                <a:solidFill>
                  <a:srgbClr val="002060"/>
                </a:solidFill>
                <a:latin typeface="Calibri" panose="020F0502020204030204"/>
                <a:ea typeface="Times New Roman" panose="02020603050405020304" pitchFamily="18" charset="0"/>
              </a:rPr>
              <a:t>ễ Trưởng thành</a:t>
            </a:r>
            <a:endParaRPr kumimoji="0" lang="en-US" sz="4400" b="0" i="0" u="none" strike="noStrike" kern="1200" cap="none" spc="0" normalizeH="0" baseline="0" noProof="0" dirty="0">
              <a:ln>
                <a:noFill/>
              </a:ln>
              <a:solidFill>
                <a:srgbClr val="002060"/>
              </a:solidFill>
              <a:effectLst/>
              <a:uLnTx/>
              <a:uFillTx/>
              <a:latin typeface="Calibri" panose="020F0502020204030204"/>
              <a:ea typeface="Calibri" panose="020F0502020204030204" pitchFamily="34" charset="0"/>
              <a:cs typeface="+mn-cs"/>
            </a:endParaRPr>
          </a:p>
        </p:txBody>
      </p:sp>
      <p:pic>
        <p:nvPicPr>
          <p:cNvPr id="5122" name="Picture 2" descr="Cách vẽ Vẽ lễ hội cồng chiêng phong cách và độc đáo">
            <a:extLst>
              <a:ext uri="{FF2B5EF4-FFF2-40B4-BE49-F238E27FC236}">
                <a16:creationId xmlns:a16="http://schemas.microsoft.com/office/drawing/2014/main" id="{C411CE54-153F-4D12-2EEF-C69685F23C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12235" y="797317"/>
            <a:ext cx="7563279" cy="410578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logo with text and a book&#10;&#10;AI-generated content may be incorrect.">
            <a:extLst>
              <a:ext uri="{FF2B5EF4-FFF2-40B4-BE49-F238E27FC236}">
                <a16:creationId xmlns:a16="http://schemas.microsoft.com/office/drawing/2014/main" id="{DD5E2639-C609-F238-9F60-A74C2E6DFC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63580" y="0"/>
            <a:ext cx="1963580" cy="1970314"/>
          </a:xfrm>
          <a:prstGeom prst="rect">
            <a:avLst/>
          </a:prstGeom>
        </p:spPr>
      </p:pic>
    </p:spTree>
    <p:extLst>
      <p:ext uri="{BB962C8B-B14F-4D97-AF65-F5344CB8AC3E}">
        <p14:creationId xmlns:p14="http://schemas.microsoft.com/office/powerpoint/2010/main" val="45348477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122"/>
                                        </p:tgtEl>
                                        <p:attrNameLst>
                                          <p:attrName>style.visibility</p:attrName>
                                        </p:attrNameLst>
                                      </p:cBhvr>
                                      <p:to>
                                        <p:strVal val="visible"/>
                                      </p:to>
                                    </p:set>
                                    <p:animEffect transition="in" filter="fade">
                                      <p:cBhvr>
                                        <p:cTn id="12" dur="1000"/>
                                        <p:tgtEl>
                                          <p:spTgt spid="5122"/>
                                        </p:tgtEl>
                                      </p:cBhvr>
                                    </p:animEffect>
                                    <p:anim calcmode="lin" valueType="num">
                                      <p:cBhvr>
                                        <p:cTn id="13" dur="1000" fill="hold"/>
                                        <p:tgtEl>
                                          <p:spTgt spid="5122"/>
                                        </p:tgtEl>
                                        <p:attrNameLst>
                                          <p:attrName>ppt_x</p:attrName>
                                        </p:attrNameLst>
                                      </p:cBhvr>
                                      <p:tavLst>
                                        <p:tav tm="0">
                                          <p:val>
                                            <p:strVal val="#ppt_x"/>
                                          </p:val>
                                        </p:tav>
                                        <p:tav tm="100000">
                                          <p:val>
                                            <p:strVal val="#ppt_x"/>
                                          </p:val>
                                        </p:tav>
                                      </p:tavLst>
                                    </p:anim>
                                    <p:anim calcmode="lin" valueType="num">
                                      <p:cBhvr>
                                        <p:cTn id="14" dur="1000" fill="hold"/>
                                        <p:tgtEl>
                                          <p:spTgt spid="51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each with a chair and umbrella&#10;&#10;Description automatically generated">
            <a:extLst>
              <a:ext uri="{FF2B5EF4-FFF2-40B4-BE49-F238E27FC236}">
                <a16:creationId xmlns:a16="http://schemas.microsoft.com/office/drawing/2014/main" id="{ADA71238-3880-4799-A39D-133F953050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5" name="TextBox 34">
            <a:extLst>
              <a:ext uri="{FF2B5EF4-FFF2-40B4-BE49-F238E27FC236}">
                <a16:creationId xmlns:a16="http://schemas.microsoft.com/office/drawing/2014/main" id="{08043893-0030-9D6C-7541-A35D60DF1BD3}"/>
              </a:ext>
            </a:extLst>
          </p:cNvPr>
          <p:cNvSpPr txBox="1"/>
          <p:nvPr/>
        </p:nvSpPr>
        <p:spPr>
          <a:xfrm>
            <a:off x="605171" y="1431246"/>
            <a:ext cx="10893141" cy="415498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r>
              <a:rPr kumimoji="0" lang="vi-VN" sz="4400" b="1" i="0" u="none" strike="noStrike" kern="1200" cap="none" spc="0" normalizeH="0" baseline="0" noProof="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Arial" panose="020B0604020202020204" pitchFamily="34" charset="0"/>
                <a:ea typeface="+mn-ea"/>
                <a:cs typeface="+mn-cs"/>
              </a:rPr>
              <a:t>Vùng Duyên hải miền Trung được mệnh danh là </a:t>
            </a:r>
            <a:r>
              <a:rPr kumimoji="0" lang="vi-VN" sz="4400" b="1" i="0" u="none" strike="noStrike" kern="1200" cap="none" spc="0" normalizeH="0" baseline="0" noProof="0">
                <a:ln w="12700">
                  <a:solidFill>
                    <a:srgbClr val="ED7D31">
                      <a:lumMod val="50000"/>
                    </a:srgbClr>
                  </a:solidFill>
                  <a:prstDash val="solid"/>
                </a:ln>
                <a:solidFill>
                  <a:srgbClr val="FF0000"/>
                </a:solidFill>
                <a:effectLst>
                  <a:outerShdw blurRad="12700" dist="38100" dir="2700000" algn="tl" rotWithShape="0">
                    <a:srgbClr val="5B9BD5">
                      <a:lumMod val="60000"/>
                      <a:lumOff val="40000"/>
                    </a:srgbClr>
                  </a:outerShdw>
                </a:effectLst>
                <a:uLnTx/>
                <a:uFillTx/>
                <a:latin typeface="Arial" panose="020B0604020202020204" pitchFamily="34" charset="0"/>
                <a:ea typeface="+mn-ea"/>
                <a:cs typeface="+mn-cs"/>
              </a:rPr>
              <a:t>“Con đường di sản” </a:t>
            </a:r>
            <a:r>
              <a:rPr kumimoji="0" lang="vi-VN" sz="4400" b="1" i="0" u="none" strike="noStrike" kern="1200" cap="none" spc="0" normalizeH="0" baseline="0" noProof="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Arial" panose="020B0604020202020204" pitchFamily="34" charset="0"/>
                <a:ea typeface="+mn-ea"/>
                <a:cs typeface="+mn-cs"/>
              </a:rPr>
              <a:t>– nơi hội tụ những giá trị văn hoá, lịch sử và thiên nhiên của Việt Nam, nổi tiếng với nhiều di sản thế giới được UNESCO công nhận.</a:t>
            </a:r>
            <a:endParaRPr kumimoji="0" lang="en-US" sz="4400" b="1" i="0" u="none" strike="noStrike" kern="1200" cap="none" spc="0" normalizeH="0" baseline="0" noProof="0" dirty="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12266020-F092-4A38-AF04-E77F4B264782}"/>
              </a:ext>
            </a:extLst>
          </p:cNvPr>
          <p:cNvSpPr/>
          <p:nvPr/>
        </p:nvSpPr>
        <p:spPr>
          <a:xfrm>
            <a:off x="135467" y="259644"/>
            <a:ext cx="11842044" cy="64459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57CED937-9F06-96A9-C0EE-F8A38A23FF50}"/>
              </a:ext>
            </a:extLst>
          </p:cNvPr>
          <p:cNvSpPr/>
          <p:nvPr/>
        </p:nvSpPr>
        <p:spPr>
          <a:xfrm>
            <a:off x="2445249" y="5328854"/>
            <a:ext cx="7006975" cy="948657"/>
          </a:xfrm>
          <a:prstGeom prst="roundRect">
            <a:avLst>
              <a:gd name="adj" fmla="val 18702"/>
            </a:avLst>
          </a:prstGeom>
          <a:solidFill>
            <a:srgbClr val="FFEFFF"/>
          </a:solidFill>
          <a:ln w="57150" cap="rnd" cmpd="thinThick">
            <a:solidFill>
              <a:srgbClr val="FF0066"/>
            </a:solidFill>
            <a:prstDash val="solid"/>
            <a:round/>
            <a:extLst>
              <a:ext uri="{C807C97D-BFC1-408E-A445-0C87EB9F89A2}">
                <ask:lineSketchStyleProps xmlns:ask="http://schemas.microsoft.com/office/drawing/2018/sketchyshapes" sd="1219033472">
                  <a:custGeom>
                    <a:avLst/>
                    <a:gdLst>
                      <a:gd name="connsiteX0" fmla="*/ 0 w 5400000"/>
                      <a:gd name="connsiteY0" fmla="*/ 450000 h 900000"/>
                      <a:gd name="connsiteX1" fmla="*/ 450000 w 5400000"/>
                      <a:gd name="connsiteY1" fmla="*/ 0 h 900000"/>
                      <a:gd name="connsiteX2" fmla="*/ 4950000 w 5400000"/>
                      <a:gd name="connsiteY2" fmla="*/ 0 h 900000"/>
                      <a:gd name="connsiteX3" fmla="*/ 5400000 w 5400000"/>
                      <a:gd name="connsiteY3" fmla="*/ 450000 h 900000"/>
                      <a:gd name="connsiteX4" fmla="*/ 5400000 w 5400000"/>
                      <a:gd name="connsiteY4" fmla="*/ 450000 h 900000"/>
                      <a:gd name="connsiteX5" fmla="*/ 4950000 w 5400000"/>
                      <a:gd name="connsiteY5" fmla="*/ 900000 h 900000"/>
                      <a:gd name="connsiteX6" fmla="*/ 450000 w 5400000"/>
                      <a:gd name="connsiteY6" fmla="*/ 900000 h 900000"/>
                      <a:gd name="connsiteX7" fmla="*/ 0 w 5400000"/>
                      <a:gd name="connsiteY7" fmla="*/ 450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0000" h="900000" fill="none" extrusionOk="0">
                        <a:moveTo>
                          <a:pt x="0" y="450000"/>
                        </a:moveTo>
                        <a:cubicBezTo>
                          <a:pt x="-4340" y="160086"/>
                          <a:pt x="176732" y="34382"/>
                          <a:pt x="450000" y="0"/>
                        </a:cubicBezTo>
                        <a:cubicBezTo>
                          <a:pt x="1617756" y="-38581"/>
                          <a:pt x="3766908" y="63341"/>
                          <a:pt x="4950000" y="0"/>
                        </a:cubicBezTo>
                        <a:cubicBezTo>
                          <a:pt x="5152685" y="-7415"/>
                          <a:pt x="5418014" y="216204"/>
                          <a:pt x="5400000" y="450000"/>
                        </a:cubicBezTo>
                        <a:lnTo>
                          <a:pt x="5400000" y="450000"/>
                        </a:lnTo>
                        <a:cubicBezTo>
                          <a:pt x="5420681" y="729313"/>
                          <a:pt x="5198924" y="904103"/>
                          <a:pt x="4950000" y="900000"/>
                        </a:cubicBezTo>
                        <a:cubicBezTo>
                          <a:pt x="4498390" y="980982"/>
                          <a:pt x="2415186" y="972255"/>
                          <a:pt x="450000" y="900000"/>
                        </a:cubicBezTo>
                        <a:cubicBezTo>
                          <a:pt x="219287" y="884402"/>
                          <a:pt x="2991" y="684461"/>
                          <a:pt x="0" y="450000"/>
                        </a:cubicBezTo>
                        <a:close/>
                      </a:path>
                      <a:path w="5400000" h="900000" stroke="0" extrusionOk="0">
                        <a:moveTo>
                          <a:pt x="0" y="450000"/>
                        </a:moveTo>
                        <a:cubicBezTo>
                          <a:pt x="-7819" y="196649"/>
                          <a:pt x="197363" y="1542"/>
                          <a:pt x="450000" y="0"/>
                        </a:cubicBezTo>
                        <a:cubicBezTo>
                          <a:pt x="1972026" y="132882"/>
                          <a:pt x="3161765" y="-84951"/>
                          <a:pt x="4950000" y="0"/>
                        </a:cubicBezTo>
                        <a:cubicBezTo>
                          <a:pt x="5177572" y="20464"/>
                          <a:pt x="5394754" y="230466"/>
                          <a:pt x="5400000" y="450000"/>
                        </a:cubicBezTo>
                        <a:lnTo>
                          <a:pt x="5400000" y="450000"/>
                        </a:lnTo>
                        <a:cubicBezTo>
                          <a:pt x="5366583" y="680245"/>
                          <a:pt x="5218585" y="909583"/>
                          <a:pt x="4950000" y="900000"/>
                        </a:cubicBezTo>
                        <a:cubicBezTo>
                          <a:pt x="3884479" y="949533"/>
                          <a:pt x="2061751" y="914809"/>
                          <a:pt x="450000" y="900000"/>
                        </a:cubicBezTo>
                        <a:cubicBezTo>
                          <a:pt x="168972" y="895023"/>
                          <a:pt x="-15307" y="712940"/>
                          <a:pt x="0" y="450000"/>
                        </a:cubicBezTo>
                        <a:close/>
                      </a:path>
                    </a:pathLst>
                  </a:custGeom>
                  <ask:type>
                    <ask:lineSketchNone/>
                  </ask:type>
                </ask:lineSketchStyleProps>
              </a:ext>
            </a:extLst>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400" b="1" dirty="0">
                <a:solidFill>
                  <a:srgbClr val="002060"/>
                </a:solidFill>
                <a:latin typeface="Calibri" panose="020F0502020204030204"/>
                <a:ea typeface="Times New Roman" panose="02020603050405020304" pitchFamily="18" charset="0"/>
              </a:rPr>
              <a:t>L</a:t>
            </a:r>
            <a:r>
              <a:rPr lang="vi-VN" sz="4400" b="1" dirty="0">
                <a:solidFill>
                  <a:srgbClr val="002060"/>
                </a:solidFill>
                <a:latin typeface="Calibri" panose="020F0502020204030204"/>
                <a:ea typeface="Times New Roman" panose="02020603050405020304" pitchFamily="18" charset="0"/>
              </a:rPr>
              <a:t>ễ Tiễn linh hồn người chết</a:t>
            </a:r>
            <a:endParaRPr kumimoji="0" lang="en-US" sz="4400" b="0" i="0" u="none" strike="noStrike" kern="1200" cap="none" spc="0" normalizeH="0" baseline="0" noProof="0" dirty="0">
              <a:ln>
                <a:noFill/>
              </a:ln>
              <a:solidFill>
                <a:srgbClr val="002060"/>
              </a:solidFill>
              <a:effectLst/>
              <a:uLnTx/>
              <a:uFillTx/>
              <a:latin typeface="Calibri" panose="020F0502020204030204"/>
              <a:ea typeface="Calibri" panose="020F0502020204030204" pitchFamily="34" charset="0"/>
              <a:cs typeface="+mn-cs"/>
            </a:endParaRPr>
          </a:p>
        </p:txBody>
      </p:sp>
      <p:pic>
        <p:nvPicPr>
          <p:cNvPr id="6146" name="Picture 2" descr="Đến Tây Nguyên, tìm hiểu lễ hội bỏ mả - VOV Du lịch - Trang tin tức của  Truyền hình VOVTV">
            <a:extLst>
              <a:ext uri="{FF2B5EF4-FFF2-40B4-BE49-F238E27FC236}">
                <a16:creationId xmlns:a16="http://schemas.microsoft.com/office/drawing/2014/main" id="{B5E011A1-F5EF-8571-AFC2-5CCB2014E9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7024" y="433797"/>
            <a:ext cx="7604833" cy="443615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logo with text and a book&#10;&#10;AI-generated content may be incorrect.">
            <a:extLst>
              <a:ext uri="{FF2B5EF4-FFF2-40B4-BE49-F238E27FC236}">
                <a16:creationId xmlns:a16="http://schemas.microsoft.com/office/drawing/2014/main" id="{6223E034-DFAE-89D8-A96D-E896C1708E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63580" y="0"/>
            <a:ext cx="1963580" cy="1970314"/>
          </a:xfrm>
          <a:prstGeom prst="rect">
            <a:avLst/>
          </a:prstGeom>
        </p:spPr>
      </p:pic>
    </p:spTree>
    <p:extLst>
      <p:ext uri="{BB962C8B-B14F-4D97-AF65-F5344CB8AC3E}">
        <p14:creationId xmlns:p14="http://schemas.microsoft.com/office/powerpoint/2010/main" val="362869089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146"/>
                                        </p:tgtEl>
                                        <p:attrNameLst>
                                          <p:attrName>style.visibility</p:attrName>
                                        </p:attrNameLst>
                                      </p:cBhvr>
                                      <p:to>
                                        <p:strVal val="visible"/>
                                      </p:to>
                                    </p:set>
                                    <p:animEffect transition="in" filter="fade">
                                      <p:cBhvr>
                                        <p:cTn id="12" dur="1000"/>
                                        <p:tgtEl>
                                          <p:spTgt spid="6146"/>
                                        </p:tgtEl>
                                      </p:cBhvr>
                                    </p:animEffect>
                                    <p:anim calcmode="lin" valueType="num">
                                      <p:cBhvr>
                                        <p:cTn id="13" dur="1000" fill="hold"/>
                                        <p:tgtEl>
                                          <p:spTgt spid="6146"/>
                                        </p:tgtEl>
                                        <p:attrNameLst>
                                          <p:attrName>ppt_x</p:attrName>
                                        </p:attrNameLst>
                                      </p:cBhvr>
                                      <p:tavLst>
                                        <p:tav tm="0">
                                          <p:val>
                                            <p:strVal val="#ppt_x"/>
                                          </p:val>
                                        </p:tav>
                                        <p:tav tm="100000">
                                          <p:val>
                                            <p:strVal val="#ppt_x"/>
                                          </p:val>
                                        </p:tav>
                                      </p:tavLst>
                                    </p:anim>
                                    <p:anim calcmode="lin" valueType="num">
                                      <p:cBhvr>
                                        <p:cTn id="14" dur="1000" fill="hold"/>
                                        <p:tgtEl>
                                          <p:spTgt spid="61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each with a chair and umbrella&#10;&#10;Description automatically generated">
            <a:extLst>
              <a:ext uri="{FF2B5EF4-FFF2-40B4-BE49-F238E27FC236}">
                <a16:creationId xmlns:a16="http://schemas.microsoft.com/office/drawing/2014/main" id="{ADA71238-3880-4799-A39D-133F953050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5" name="TextBox 34">
            <a:extLst>
              <a:ext uri="{FF2B5EF4-FFF2-40B4-BE49-F238E27FC236}">
                <a16:creationId xmlns:a16="http://schemas.microsoft.com/office/drawing/2014/main" id="{08043893-0030-9D6C-7541-A35D60DF1BD3}"/>
              </a:ext>
            </a:extLst>
          </p:cNvPr>
          <p:cNvSpPr txBox="1"/>
          <p:nvPr/>
        </p:nvSpPr>
        <p:spPr>
          <a:xfrm>
            <a:off x="605171" y="1431246"/>
            <a:ext cx="10893141" cy="415498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r>
              <a:rPr kumimoji="0" lang="vi-VN" sz="4400" b="1" i="0" u="none" strike="noStrike" kern="1200" cap="none" spc="0" normalizeH="0" baseline="0" noProof="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Arial" panose="020B0604020202020204" pitchFamily="34" charset="0"/>
                <a:ea typeface="+mn-ea"/>
                <a:cs typeface="+mn-cs"/>
              </a:rPr>
              <a:t>Vùng Duyên hải miền Trung được mệnh danh là </a:t>
            </a:r>
            <a:r>
              <a:rPr kumimoji="0" lang="vi-VN" sz="4400" b="1" i="0" u="none" strike="noStrike" kern="1200" cap="none" spc="0" normalizeH="0" baseline="0" noProof="0">
                <a:ln w="12700">
                  <a:solidFill>
                    <a:srgbClr val="ED7D31">
                      <a:lumMod val="50000"/>
                    </a:srgbClr>
                  </a:solidFill>
                  <a:prstDash val="solid"/>
                </a:ln>
                <a:solidFill>
                  <a:srgbClr val="FF0000"/>
                </a:solidFill>
                <a:effectLst>
                  <a:outerShdw blurRad="12700" dist="38100" dir="2700000" algn="tl" rotWithShape="0">
                    <a:srgbClr val="5B9BD5">
                      <a:lumMod val="60000"/>
                      <a:lumOff val="40000"/>
                    </a:srgbClr>
                  </a:outerShdw>
                </a:effectLst>
                <a:uLnTx/>
                <a:uFillTx/>
                <a:latin typeface="Arial" panose="020B0604020202020204" pitchFamily="34" charset="0"/>
                <a:ea typeface="+mn-ea"/>
                <a:cs typeface="+mn-cs"/>
              </a:rPr>
              <a:t>“Con đường di sản” </a:t>
            </a:r>
            <a:r>
              <a:rPr kumimoji="0" lang="vi-VN" sz="4400" b="1" i="0" u="none" strike="noStrike" kern="1200" cap="none" spc="0" normalizeH="0" baseline="0" noProof="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Arial" panose="020B0604020202020204" pitchFamily="34" charset="0"/>
                <a:ea typeface="+mn-ea"/>
                <a:cs typeface="+mn-cs"/>
              </a:rPr>
              <a:t>– nơi hội tụ những giá trị văn hoá, lịch sử và thiên nhiên của Việt Nam, nổi tiếng với nhiều di sản thế giới được UNESCO công nhận.</a:t>
            </a:r>
            <a:endParaRPr kumimoji="0" lang="en-US" sz="4400" b="1" i="0" u="none" strike="noStrike" kern="1200" cap="none" spc="0" normalizeH="0" baseline="0" noProof="0" dirty="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12266020-F092-4A38-AF04-E77F4B264782}"/>
              </a:ext>
            </a:extLst>
          </p:cNvPr>
          <p:cNvSpPr/>
          <p:nvPr/>
        </p:nvSpPr>
        <p:spPr>
          <a:xfrm>
            <a:off x="135467" y="259644"/>
            <a:ext cx="11842044" cy="64459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57CED937-9F06-96A9-C0EE-F8A38A23FF50}"/>
              </a:ext>
            </a:extLst>
          </p:cNvPr>
          <p:cNvSpPr/>
          <p:nvPr/>
        </p:nvSpPr>
        <p:spPr>
          <a:xfrm>
            <a:off x="3082248" y="5267209"/>
            <a:ext cx="5609690" cy="948657"/>
          </a:xfrm>
          <a:prstGeom prst="roundRect">
            <a:avLst>
              <a:gd name="adj" fmla="val 18702"/>
            </a:avLst>
          </a:prstGeom>
          <a:solidFill>
            <a:srgbClr val="FFEFFF"/>
          </a:solidFill>
          <a:ln w="57150" cap="rnd" cmpd="thinThick">
            <a:solidFill>
              <a:srgbClr val="FF0066"/>
            </a:solidFill>
            <a:prstDash val="solid"/>
            <a:round/>
            <a:extLst>
              <a:ext uri="{C807C97D-BFC1-408E-A445-0C87EB9F89A2}">
                <ask:lineSketchStyleProps xmlns:ask="http://schemas.microsoft.com/office/drawing/2018/sketchyshapes" sd="1219033472">
                  <a:custGeom>
                    <a:avLst/>
                    <a:gdLst>
                      <a:gd name="connsiteX0" fmla="*/ 0 w 5400000"/>
                      <a:gd name="connsiteY0" fmla="*/ 450000 h 900000"/>
                      <a:gd name="connsiteX1" fmla="*/ 450000 w 5400000"/>
                      <a:gd name="connsiteY1" fmla="*/ 0 h 900000"/>
                      <a:gd name="connsiteX2" fmla="*/ 4950000 w 5400000"/>
                      <a:gd name="connsiteY2" fmla="*/ 0 h 900000"/>
                      <a:gd name="connsiteX3" fmla="*/ 5400000 w 5400000"/>
                      <a:gd name="connsiteY3" fmla="*/ 450000 h 900000"/>
                      <a:gd name="connsiteX4" fmla="*/ 5400000 w 5400000"/>
                      <a:gd name="connsiteY4" fmla="*/ 450000 h 900000"/>
                      <a:gd name="connsiteX5" fmla="*/ 4950000 w 5400000"/>
                      <a:gd name="connsiteY5" fmla="*/ 900000 h 900000"/>
                      <a:gd name="connsiteX6" fmla="*/ 450000 w 5400000"/>
                      <a:gd name="connsiteY6" fmla="*/ 900000 h 900000"/>
                      <a:gd name="connsiteX7" fmla="*/ 0 w 5400000"/>
                      <a:gd name="connsiteY7" fmla="*/ 450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0000" h="900000" fill="none" extrusionOk="0">
                        <a:moveTo>
                          <a:pt x="0" y="450000"/>
                        </a:moveTo>
                        <a:cubicBezTo>
                          <a:pt x="-4340" y="160086"/>
                          <a:pt x="176732" y="34382"/>
                          <a:pt x="450000" y="0"/>
                        </a:cubicBezTo>
                        <a:cubicBezTo>
                          <a:pt x="1617756" y="-38581"/>
                          <a:pt x="3766908" y="63341"/>
                          <a:pt x="4950000" y="0"/>
                        </a:cubicBezTo>
                        <a:cubicBezTo>
                          <a:pt x="5152685" y="-7415"/>
                          <a:pt x="5418014" y="216204"/>
                          <a:pt x="5400000" y="450000"/>
                        </a:cubicBezTo>
                        <a:lnTo>
                          <a:pt x="5400000" y="450000"/>
                        </a:lnTo>
                        <a:cubicBezTo>
                          <a:pt x="5420681" y="729313"/>
                          <a:pt x="5198924" y="904103"/>
                          <a:pt x="4950000" y="900000"/>
                        </a:cubicBezTo>
                        <a:cubicBezTo>
                          <a:pt x="4498390" y="980982"/>
                          <a:pt x="2415186" y="972255"/>
                          <a:pt x="450000" y="900000"/>
                        </a:cubicBezTo>
                        <a:cubicBezTo>
                          <a:pt x="219287" y="884402"/>
                          <a:pt x="2991" y="684461"/>
                          <a:pt x="0" y="450000"/>
                        </a:cubicBezTo>
                        <a:close/>
                      </a:path>
                      <a:path w="5400000" h="900000" stroke="0" extrusionOk="0">
                        <a:moveTo>
                          <a:pt x="0" y="450000"/>
                        </a:moveTo>
                        <a:cubicBezTo>
                          <a:pt x="-7819" y="196649"/>
                          <a:pt x="197363" y="1542"/>
                          <a:pt x="450000" y="0"/>
                        </a:cubicBezTo>
                        <a:cubicBezTo>
                          <a:pt x="1972026" y="132882"/>
                          <a:pt x="3161765" y="-84951"/>
                          <a:pt x="4950000" y="0"/>
                        </a:cubicBezTo>
                        <a:cubicBezTo>
                          <a:pt x="5177572" y="20464"/>
                          <a:pt x="5394754" y="230466"/>
                          <a:pt x="5400000" y="450000"/>
                        </a:cubicBezTo>
                        <a:lnTo>
                          <a:pt x="5400000" y="450000"/>
                        </a:lnTo>
                        <a:cubicBezTo>
                          <a:pt x="5366583" y="680245"/>
                          <a:pt x="5218585" y="909583"/>
                          <a:pt x="4950000" y="900000"/>
                        </a:cubicBezTo>
                        <a:cubicBezTo>
                          <a:pt x="3884479" y="949533"/>
                          <a:pt x="2061751" y="914809"/>
                          <a:pt x="450000" y="900000"/>
                        </a:cubicBezTo>
                        <a:cubicBezTo>
                          <a:pt x="168972" y="895023"/>
                          <a:pt x="-15307" y="712940"/>
                          <a:pt x="0" y="450000"/>
                        </a:cubicBezTo>
                        <a:close/>
                      </a:path>
                    </a:pathLst>
                  </a:custGeom>
                  <ask:type>
                    <ask:lineSketchNone/>
                  </ask:type>
                </ask:lineSketchStyleProps>
              </a:ext>
            </a:extLst>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mn-cs"/>
              </a:rPr>
              <a:t>L</a:t>
            </a:r>
            <a:r>
              <a:rPr kumimoji="0" lang="vi-VN" sz="44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mn-cs"/>
              </a:rPr>
              <a:t>ễ </a:t>
            </a:r>
            <a:r>
              <a:rPr kumimoji="0" lang="en-US" sz="4400" b="1" i="0" u="none" strike="noStrike" kern="1200" cap="none" spc="0" normalizeH="0" baseline="0" noProof="0" dirty="0" err="1">
                <a:ln>
                  <a:noFill/>
                </a:ln>
                <a:solidFill>
                  <a:srgbClr val="002060"/>
                </a:solidFill>
                <a:effectLst/>
                <a:uLnTx/>
                <a:uFillTx/>
                <a:latin typeface="Calibri" panose="020F0502020204030204"/>
                <a:ea typeface="Times New Roman" panose="02020603050405020304" pitchFamily="18" charset="0"/>
                <a:cs typeface="+mn-cs"/>
              </a:rPr>
              <a:t>mừng</a:t>
            </a:r>
            <a:r>
              <a:rPr kumimoji="0" lang="en-US" sz="4400" b="1" i="0" u="none" strike="noStrike" kern="1200" cap="none" spc="0" normalizeH="0" noProof="0" dirty="0">
                <a:ln>
                  <a:noFill/>
                </a:ln>
                <a:solidFill>
                  <a:srgbClr val="002060"/>
                </a:solidFill>
                <a:effectLst/>
                <a:uLnTx/>
                <a:uFillTx/>
                <a:latin typeface="Calibri" panose="020F0502020204030204"/>
                <a:ea typeface="Times New Roman" panose="02020603050405020304" pitchFamily="18" charset="0"/>
                <a:cs typeface="+mn-cs"/>
              </a:rPr>
              <a:t> </a:t>
            </a:r>
            <a:r>
              <a:rPr kumimoji="0" lang="en-US" sz="4400" b="1" i="0" u="none" strike="noStrike" kern="1200" cap="none" spc="0" normalizeH="0" noProof="0" dirty="0" err="1">
                <a:ln>
                  <a:noFill/>
                </a:ln>
                <a:solidFill>
                  <a:srgbClr val="002060"/>
                </a:solidFill>
                <a:effectLst/>
                <a:uLnTx/>
                <a:uFillTx/>
                <a:latin typeface="Calibri" panose="020F0502020204030204"/>
                <a:ea typeface="Times New Roman" panose="02020603050405020304" pitchFamily="18" charset="0"/>
                <a:cs typeface="+mn-cs"/>
              </a:rPr>
              <a:t>lúa</a:t>
            </a:r>
            <a:r>
              <a:rPr kumimoji="0" lang="en-US" sz="4400" b="1" i="0" u="none" strike="noStrike" kern="1200" cap="none" spc="0" normalizeH="0" noProof="0" dirty="0">
                <a:ln>
                  <a:noFill/>
                </a:ln>
                <a:solidFill>
                  <a:srgbClr val="002060"/>
                </a:solidFill>
                <a:effectLst/>
                <a:uLnTx/>
                <a:uFillTx/>
                <a:latin typeface="Calibri" panose="020F0502020204030204"/>
                <a:ea typeface="Times New Roman" panose="02020603050405020304" pitchFamily="18" charset="0"/>
                <a:cs typeface="+mn-cs"/>
              </a:rPr>
              <a:t> </a:t>
            </a:r>
            <a:r>
              <a:rPr kumimoji="0" lang="en-US" sz="4400" b="1" i="0" u="none" strike="noStrike" kern="1200" cap="none" spc="0" normalizeH="0" noProof="0" dirty="0" err="1">
                <a:ln>
                  <a:noFill/>
                </a:ln>
                <a:solidFill>
                  <a:srgbClr val="002060"/>
                </a:solidFill>
                <a:effectLst/>
                <a:uLnTx/>
                <a:uFillTx/>
                <a:latin typeface="Calibri" panose="020F0502020204030204"/>
                <a:ea typeface="Times New Roman" panose="02020603050405020304" pitchFamily="18" charset="0"/>
                <a:cs typeface="+mn-cs"/>
              </a:rPr>
              <a:t>mới</a:t>
            </a:r>
            <a:endParaRPr kumimoji="0" lang="en-US" sz="4400" b="0" i="0" u="none" strike="noStrike" kern="1200" cap="none" spc="0" normalizeH="0" baseline="0" noProof="0" dirty="0">
              <a:ln>
                <a:noFill/>
              </a:ln>
              <a:solidFill>
                <a:srgbClr val="002060"/>
              </a:solidFill>
              <a:effectLst/>
              <a:uLnTx/>
              <a:uFillTx/>
              <a:latin typeface="Calibri" panose="020F0502020204030204"/>
              <a:ea typeface="Calibri" panose="020F0502020204030204" pitchFamily="34" charset="0"/>
              <a:cs typeface="+mn-cs"/>
            </a:endParaRPr>
          </a:p>
        </p:txBody>
      </p:sp>
      <p:pic>
        <p:nvPicPr>
          <p:cNvPr id="7170" name="Picture 2" descr="Lễ hội mừng lúa mới ở Tây Nguyên">
            <a:extLst>
              <a:ext uri="{FF2B5EF4-FFF2-40B4-BE49-F238E27FC236}">
                <a16:creationId xmlns:a16="http://schemas.microsoft.com/office/drawing/2014/main" id="{68CE5AA3-D36B-1FD8-281D-8C3433A09D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3477" y="464425"/>
            <a:ext cx="6874910" cy="456690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logo with text and a book&#10;&#10;AI-generated content may be incorrect.">
            <a:extLst>
              <a:ext uri="{FF2B5EF4-FFF2-40B4-BE49-F238E27FC236}">
                <a16:creationId xmlns:a16="http://schemas.microsoft.com/office/drawing/2014/main" id="{420EBD25-581B-C1AA-8BE8-BED739F8DA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63580" y="0"/>
            <a:ext cx="1963580" cy="1970314"/>
          </a:xfrm>
          <a:prstGeom prst="rect">
            <a:avLst/>
          </a:prstGeom>
        </p:spPr>
      </p:pic>
    </p:spTree>
    <p:extLst>
      <p:ext uri="{BB962C8B-B14F-4D97-AF65-F5344CB8AC3E}">
        <p14:creationId xmlns:p14="http://schemas.microsoft.com/office/powerpoint/2010/main" val="29691360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170"/>
                                        </p:tgtEl>
                                        <p:attrNameLst>
                                          <p:attrName>style.visibility</p:attrName>
                                        </p:attrNameLst>
                                      </p:cBhvr>
                                      <p:to>
                                        <p:strVal val="visible"/>
                                      </p:to>
                                    </p:set>
                                    <p:animEffect transition="in" filter="fade">
                                      <p:cBhvr>
                                        <p:cTn id="12" dur="1000"/>
                                        <p:tgtEl>
                                          <p:spTgt spid="7170"/>
                                        </p:tgtEl>
                                      </p:cBhvr>
                                    </p:animEffect>
                                    <p:anim calcmode="lin" valueType="num">
                                      <p:cBhvr>
                                        <p:cTn id="13" dur="1000" fill="hold"/>
                                        <p:tgtEl>
                                          <p:spTgt spid="7170"/>
                                        </p:tgtEl>
                                        <p:attrNameLst>
                                          <p:attrName>ppt_x</p:attrName>
                                        </p:attrNameLst>
                                      </p:cBhvr>
                                      <p:tavLst>
                                        <p:tav tm="0">
                                          <p:val>
                                            <p:strVal val="#ppt_x"/>
                                          </p:val>
                                        </p:tav>
                                        <p:tav tm="100000">
                                          <p:val>
                                            <p:strVal val="#ppt_x"/>
                                          </p:val>
                                        </p:tav>
                                      </p:tavLst>
                                    </p:anim>
                                    <p:anim calcmode="lin" valueType="num">
                                      <p:cBhvr>
                                        <p:cTn id="14" dur="1000" fill="hold"/>
                                        <p:tgtEl>
                                          <p:spTgt spid="717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each with a chair and umbrella&#10;&#10;Description automatically generated">
            <a:extLst>
              <a:ext uri="{FF2B5EF4-FFF2-40B4-BE49-F238E27FC236}">
                <a16:creationId xmlns:a16="http://schemas.microsoft.com/office/drawing/2014/main" id="{ADA71238-3880-4799-A39D-133F953050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5" name="TextBox 34">
            <a:extLst>
              <a:ext uri="{FF2B5EF4-FFF2-40B4-BE49-F238E27FC236}">
                <a16:creationId xmlns:a16="http://schemas.microsoft.com/office/drawing/2014/main" id="{08043893-0030-9D6C-7541-A35D60DF1BD3}"/>
              </a:ext>
            </a:extLst>
          </p:cNvPr>
          <p:cNvSpPr txBox="1"/>
          <p:nvPr/>
        </p:nvSpPr>
        <p:spPr>
          <a:xfrm>
            <a:off x="605171" y="1431246"/>
            <a:ext cx="10893141" cy="415498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r>
              <a:rPr kumimoji="0" lang="vi-VN" sz="4400" b="1" i="0" u="none" strike="noStrike" kern="1200" cap="none" spc="0" normalizeH="0" baseline="0" noProof="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Arial" panose="020B0604020202020204" pitchFamily="34" charset="0"/>
                <a:ea typeface="+mn-ea"/>
                <a:cs typeface="+mn-cs"/>
              </a:rPr>
              <a:t>Vùng Duyên hải miền Trung được mệnh danh là </a:t>
            </a:r>
            <a:r>
              <a:rPr kumimoji="0" lang="vi-VN" sz="4400" b="1" i="0" u="none" strike="noStrike" kern="1200" cap="none" spc="0" normalizeH="0" baseline="0" noProof="0">
                <a:ln w="12700">
                  <a:solidFill>
                    <a:srgbClr val="ED7D31">
                      <a:lumMod val="50000"/>
                    </a:srgbClr>
                  </a:solidFill>
                  <a:prstDash val="solid"/>
                </a:ln>
                <a:solidFill>
                  <a:srgbClr val="FF0000"/>
                </a:solidFill>
                <a:effectLst>
                  <a:outerShdw blurRad="12700" dist="38100" dir="2700000" algn="tl" rotWithShape="0">
                    <a:srgbClr val="5B9BD5">
                      <a:lumMod val="60000"/>
                      <a:lumOff val="40000"/>
                    </a:srgbClr>
                  </a:outerShdw>
                </a:effectLst>
                <a:uLnTx/>
                <a:uFillTx/>
                <a:latin typeface="Arial" panose="020B0604020202020204" pitchFamily="34" charset="0"/>
                <a:ea typeface="+mn-ea"/>
                <a:cs typeface="+mn-cs"/>
              </a:rPr>
              <a:t>“Con đường di sản” </a:t>
            </a:r>
            <a:r>
              <a:rPr kumimoji="0" lang="vi-VN" sz="4400" b="1" i="0" u="none" strike="noStrike" kern="1200" cap="none" spc="0" normalizeH="0" baseline="0" noProof="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Arial" panose="020B0604020202020204" pitchFamily="34" charset="0"/>
                <a:ea typeface="+mn-ea"/>
                <a:cs typeface="+mn-cs"/>
              </a:rPr>
              <a:t>– nơi hội tụ những giá trị văn hoá, lịch sử và thiên nhiên của Việt Nam, nổi tiếng với nhiều di sản thế giới được UNESCO công nhận.</a:t>
            </a:r>
            <a:endParaRPr kumimoji="0" lang="en-US" sz="4400" b="1" i="0" u="none" strike="noStrike" kern="1200" cap="none" spc="0" normalizeH="0" baseline="0" noProof="0" dirty="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12266020-F092-4A38-AF04-E77F4B264782}"/>
              </a:ext>
            </a:extLst>
          </p:cNvPr>
          <p:cNvSpPr/>
          <p:nvPr/>
        </p:nvSpPr>
        <p:spPr>
          <a:xfrm>
            <a:off x="135467" y="259644"/>
            <a:ext cx="11842044" cy="64459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57CED937-9F06-96A9-C0EE-F8A38A23FF50}"/>
              </a:ext>
            </a:extLst>
          </p:cNvPr>
          <p:cNvSpPr/>
          <p:nvPr/>
        </p:nvSpPr>
        <p:spPr>
          <a:xfrm>
            <a:off x="3750069" y="5359675"/>
            <a:ext cx="4767208" cy="948657"/>
          </a:xfrm>
          <a:prstGeom prst="roundRect">
            <a:avLst>
              <a:gd name="adj" fmla="val 18702"/>
            </a:avLst>
          </a:prstGeom>
          <a:solidFill>
            <a:srgbClr val="FFEFFF"/>
          </a:solidFill>
          <a:ln w="57150" cap="rnd" cmpd="thinThick">
            <a:solidFill>
              <a:srgbClr val="FF0066"/>
            </a:solidFill>
            <a:prstDash val="solid"/>
            <a:round/>
            <a:extLst>
              <a:ext uri="{C807C97D-BFC1-408E-A445-0C87EB9F89A2}">
                <ask:lineSketchStyleProps xmlns:ask="http://schemas.microsoft.com/office/drawing/2018/sketchyshapes" sd="1219033472">
                  <a:custGeom>
                    <a:avLst/>
                    <a:gdLst>
                      <a:gd name="connsiteX0" fmla="*/ 0 w 5400000"/>
                      <a:gd name="connsiteY0" fmla="*/ 450000 h 900000"/>
                      <a:gd name="connsiteX1" fmla="*/ 450000 w 5400000"/>
                      <a:gd name="connsiteY1" fmla="*/ 0 h 900000"/>
                      <a:gd name="connsiteX2" fmla="*/ 4950000 w 5400000"/>
                      <a:gd name="connsiteY2" fmla="*/ 0 h 900000"/>
                      <a:gd name="connsiteX3" fmla="*/ 5400000 w 5400000"/>
                      <a:gd name="connsiteY3" fmla="*/ 450000 h 900000"/>
                      <a:gd name="connsiteX4" fmla="*/ 5400000 w 5400000"/>
                      <a:gd name="connsiteY4" fmla="*/ 450000 h 900000"/>
                      <a:gd name="connsiteX5" fmla="*/ 4950000 w 5400000"/>
                      <a:gd name="connsiteY5" fmla="*/ 900000 h 900000"/>
                      <a:gd name="connsiteX6" fmla="*/ 450000 w 5400000"/>
                      <a:gd name="connsiteY6" fmla="*/ 900000 h 900000"/>
                      <a:gd name="connsiteX7" fmla="*/ 0 w 5400000"/>
                      <a:gd name="connsiteY7" fmla="*/ 450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0000" h="900000" fill="none" extrusionOk="0">
                        <a:moveTo>
                          <a:pt x="0" y="450000"/>
                        </a:moveTo>
                        <a:cubicBezTo>
                          <a:pt x="-4340" y="160086"/>
                          <a:pt x="176732" y="34382"/>
                          <a:pt x="450000" y="0"/>
                        </a:cubicBezTo>
                        <a:cubicBezTo>
                          <a:pt x="1617756" y="-38581"/>
                          <a:pt x="3766908" y="63341"/>
                          <a:pt x="4950000" y="0"/>
                        </a:cubicBezTo>
                        <a:cubicBezTo>
                          <a:pt x="5152685" y="-7415"/>
                          <a:pt x="5418014" y="216204"/>
                          <a:pt x="5400000" y="450000"/>
                        </a:cubicBezTo>
                        <a:lnTo>
                          <a:pt x="5400000" y="450000"/>
                        </a:lnTo>
                        <a:cubicBezTo>
                          <a:pt x="5420681" y="729313"/>
                          <a:pt x="5198924" y="904103"/>
                          <a:pt x="4950000" y="900000"/>
                        </a:cubicBezTo>
                        <a:cubicBezTo>
                          <a:pt x="4498390" y="980982"/>
                          <a:pt x="2415186" y="972255"/>
                          <a:pt x="450000" y="900000"/>
                        </a:cubicBezTo>
                        <a:cubicBezTo>
                          <a:pt x="219287" y="884402"/>
                          <a:pt x="2991" y="684461"/>
                          <a:pt x="0" y="450000"/>
                        </a:cubicBezTo>
                        <a:close/>
                      </a:path>
                      <a:path w="5400000" h="900000" stroke="0" extrusionOk="0">
                        <a:moveTo>
                          <a:pt x="0" y="450000"/>
                        </a:moveTo>
                        <a:cubicBezTo>
                          <a:pt x="-7819" y="196649"/>
                          <a:pt x="197363" y="1542"/>
                          <a:pt x="450000" y="0"/>
                        </a:cubicBezTo>
                        <a:cubicBezTo>
                          <a:pt x="1972026" y="132882"/>
                          <a:pt x="3161765" y="-84951"/>
                          <a:pt x="4950000" y="0"/>
                        </a:cubicBezTo>
                        <a:cubicBezTo>
                          <a:pt x="5177572" y="20464"/>
                          <a:pt x="5394754" y="230466"/>
                          <a:pt x="5400000" y="450000"/>
                        </a:cubicBezTo>
                        <a:lnTo>
                          <a:pt x="5400000" y="450000"/>
                        </a:lnTo>
                        <a:cubicBezTo>
                          <a:pt x="5366583" y="680245"/>
                          <a:pt x="5218585" y="909583"/>
                          <a:pt x="4950000" y="900000"/>
                        </a:cubicBezTo>
                        <a:cubicBezTo>
                          <a:pt x="3884479" y="949533"/>
                          <a:pt x="2061751" y="914809"/>
                          <a:pt x="450000" y="900000"/>
                        </a:cubicBezTo>
                        <a:cubicBezTo>
                          <a:pt x="168972" y="895023"/>
                          <a:pt x="-15307" y="712940"/>
                          <a:pt x="0" y="450000"/>
                        </a:cubicBezTo>
                        <a:close/>
                      </a:path>
                    </a:pathLst>
                  </a:custGeom>
                  <ask:type>
                    <ask:lineSketchNone/>
                  </ask:type>
                </ask:lineSketchStyleProps>
              </a:ext>
            </a:extLst>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400" b="1" dirty="0" err="1">
                <a:solidFill>
                  <a:srgbClr val="002060"/>
                </a:solidFill>
                <a:ea typeface="Times New Roman" panose="02020603050405020304" pitchFamily="18" charset="0"/>
              </a:rPr>
              <a:t>Lễ</a:t>
            </a:r>
            <a:r>
              <a:rPr lang="en-US" sz="4400" b="1" dirty="0">
                <a:solidFill>
                  <a:srgbClr val="002060"/>
                </a:solidFill>
                <a:ea typeface="Times New Roman" panose="02020603050405020304" pitchFamily="18" charset="0"/>
              </a:rPr>
              <a:t> </a:t>
            </a:r>
            <a:r>
              <a:rPr lang="en-US" sz="4400" b="1" dirty="0" err="1">
                <a:solidFill>
                  <a:srgbClr val="002060"/>
                </a:solidFill>
                <a:ea typeface="Times New Roman" panose="02020603050405020304" pitchFamily="18" charset="0"/>
              </a:rPr>
              <a:t>Xuống</a:t>
            </a:r>
            <a:r>
              <a:rPr lang="en-US" sz="4400" b="1" dirty="0">
                <a:solidFill>
                  <a:srgbClr val="002060"/>
                </a:solidFill>
                <a:ea typeface="Times New Roman" panose="02020603050405020304" pitchFamily="18" charset="0"/>
              </a:rPr>
              <a:t> </a:t>
            </a:r>
            <a:r>
              <a:rPr lang="en-US" sz="4400" b="1" dirty="0" err="1">
                <a:solidFill>
                  <a:srgbClr val="002060"/>
                </a:solidFill>
                <a:ea typeface="Times New Roman" panose="02020603050405020304" pitchFamily="18" charset="0"/>
              </a:rPr>
              <a:t>đồng</a:t>
            </a:r>
            <a:endParaRPr kumimoji="0" lang="en-US" sz="4400" b="0" i="0" u="none" strike="noStrike" kern="1200" cap="none" spc="0" normalizeH="0" baseline="0" noProof="0" dirty="0">
              <a:ln>
                <a:noFill/>
              </a:ln>
              <a:solidFill>
                <a:srgbClr val="002060"/>
              </a:solidFill>
              <a:effectLst/>
              <a:uLnTx/>
              <a:uFillTx/>
              <a:latin typeface="Calibri" panose="020F0502020204030204"/>
              <a:ea typeface="Calibri" panose="020F0502020204030204" pitchFamily="34" charset="0"/>
              <a:cs typeface="+mn-cs"/>
            </a:endParaRPr>
          </a:p>
        </p:txBody>
      </p:sp>
      <p:pic>
        <p:nvPicPr>
          <p:cNvPr id="8194" name="Picture 2" descr="Lễ hội cồng chiêng Tây Nguyên - Giá trị văn hóa ngàn đời">
            <a:extLst>
              <a:ext uri="{FF2B5EF4-FFF2-40B4-BE49-F238E27FC236}">
                <a16:creationId xmlns:a16="http://schemas.microsoft.com/office/drawing/2014/main" id="{8E45E77D-2E69-35E7-B08A-10566BAA10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89087" y="398253"/>
            <a:ext cx="6893959" cy="467093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logo with text and a book&#10;&#10;AI-generated content may be incorrect.">
            <a:extLst>
              <a:ext uri="{FF2B5EF4-FFF2-40B4-BE49-F238E27FC236}">
                <a16:creationId xmlns:a16="http://schemas.microsoft.com/office/drawing/2014/main" id="{ED65FE38-133D-1ABD-F55C-BB09431BF0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63580" y="0"/>
            <a:ext cx="1963580" cy="1970314"/>
          </a:xfrm>
          <a:prstGeom prst="rect">
            <a:avLst/>
          </a:prstGeom>
        </p:spPr>
      </p:pic>
    </p:spTree>
    <p:extLst>
      <p:ext uri="{BB962C8B-B14F-4D97-AF65-F5344CB8AC3E}">
        <p14:creationId xmlns:p14="http://schemas.microsoft.com/office/powerpoint/2010/main" val="224900895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194"/>
                                        </p:tgtEl>
                                        <p:attrNameLst>
                                          <p:attrName>style.visibility</p:attrName>
                                        </p:attrNameLst>
                                      </p:cBhvr>
                                      <p:to>
                                        <p:strVal val="visible"/>
                                      </p:to>
                                    </p:set>
                                    <p:animEffect transition="in" filter="fade">
                                      <p:cBhvr>
                                        <p:cTn id="12" dur="1000"/>
                                        <p:tgtEl>
                                          <p:spTgt spid="8194"/>
                                        </p:tgtEl>
                                      </p:cBhvr>
                                    </p:animEffect>
                                    <p:anim calcmode="lin" valueType="num">
                                      <p:cBhvr>
                                        <p:cTn id="13" dur="1000" fill="hold"/>
                                        <p:tgtEl>
                                          <p:spTgt spid="8194"/>
                                        </p:tgtEl>
                                        <p:attrNameLst>
                                          <p:attrName>ppt_x</p:attrName>
                                        </p:attrNameLst>
                                      </p:cBhvr>
                                      <p:tavLst>
                                        <p:tav tm="0">
                                          <p:val>
                                            <p:strVal val="#ppt_x"/>
                                          </p:val>
                                        </p:tav>
                                        <p:tav tm="100000">
                                          <p:val>
                                            <p:strVal val="#ppt_x"/>
                                          </p:val>
                                        </p:tav>
                                      </p:tavLst>
                                    </p:anim>
                                    <p:anim calcmode="lin" valueType="num">
                                      <p:cBhvr>
                                        <p:cTn id="14" dur="1000" fill="hold"/>
                                        <p:tgtEl>
                                          <p:spTgt spid="819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each with a chair and umbrella&#10;&#10;Description automatically generated">
            <a:extLst>
              <a:ext uri="{FF2B5EF4-FFF2-40B4-BE49-F238E27FC236}">
                <a16:creationId xmlns:a16="http://schemas.microsoft.com/office/drawing/2014/main" id="{ADA71238-3880-4799-A39D-133F953050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5" name="TextBox 34">
            <a:extLst>
              <a:ext uri="{FF2B5EF4-FFF2-40B4-BE49-F238E27FC236}">
                <a16:creationId xmlns:a16="http://schemas.microsoft.com/office/drawing/2014/main" id="{08043893-0030-9D6C-7541-A35D60DF1BD3}"/>
              </a:ext>
            </a:extLst>
          </p:cNvPr>
          <p:cNvSpPr txBox="1"/>
          <p:nvPr/>
        </p:nvSpPr>
        <p:spPr>
          <a:xfrm>
            <a:off x="605171" y="1431246"/>
            <a:ext cx="10893141" cy="415498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r>
              <a:rPr kumimoji="0" lang="vi-VN" sz="4400" b="1" i="0" u="none" strike="noStrike" kern="1200" cap="none" spc="0" normalizeH="0" baseline="0" noProof="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Arial" panose="020B0604020202020204" pitchFamily="34" charset="0"/>
                <a:ea typeface="+mn-ea"/>
                <a:cs typeface="+mn-cs"/>
              </a:rPr>
              <a:t>Vùng Duyên hải miền Trung được mệnh danh là </a:t>
            </a:r>
            <a:r>
              <a:rPr kumimoji="0" lang="vi-VN" sz="4400" b="1" i="0" u="none" strike="noStrike" kern="1200" cap="none" spc="0" normalizeH="0" baseline="0" noProof="0">
                <a:ln w="12700">
                  <a:solidFill>
                    <a:srgbClr val="ED7D31">
                      <a:lumMod val="50000"/>
                    </a:srgbClr>
                  </a:solidFill>
                  <a:prstDash val="solid"/>
                </a:ln>
                <a:solidFill>
                  <a:srgbClr val="FF0000"/>
                </a:solidFill>
                <a:effectLst>
                  <a:outerShdw blurRad="12700" dist="38100" dir="2700000" algn="tl" rotWithShape="0">
                    <a:srgbClr val="5B9BD5">
                      <a:lumMod val="60000"/>
                      <a:lumOff val="40000"/>
                    </a:srgbClr>
                  </a:outerShdw>
                </a:effectLst>
                <a:uLnTx/>
                <a:uFillTx/>
                <a:latin typeface="Arial" panose="020B0604020202020204" pitchFamily="34" charset="0"/>
                <a:ea typeface="+mn-ea"/>
                <a:cs typeface="+mn-cs"/>
              </a:rPr>
              <a:t>“Con đường di sản” </a:t>
            </a:r>
            <a:r>
              <a:rPr kumimoji="0" lang="vi-VN" sz="4400" b="1" i="0" u="none" strike="noStrike" kern="1200" cap="none" spc="0" normalizeH="0" baseline="0" noProof="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Arial" panose="020B0604020202020204" pitchFamily="34" charset="0"/>
                <a:ea typeface="+mn-ea"/>
                <a:cs typeface="+mn-cs"/>
              </a:rPr>
              <a:t>– nơi hội tụ những giá trị văn hoá, lịch sử và thiên nhiên của Việt Nam, nổi tiếng với nhiều di sản thế giới được UNESCO công nhận.</a:t>
            </a:r>
            <a:endParaRPr kumimoji="0" lang="en-US" sz="4400" b="1" i="0" u="none" strike="noStrike" kern="1200" cap="none" spc="0" normalizeH="0" baseline="0" noProof="0" dirty="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12266020-F092-4A38-AF04-E77F4B264782}"/>
              </a:ext>
            </a:extLst>
          </p:cNvPr>
          <p:cNvSpPr/>
          <p:nvPr/>
        </p:nvSpPr>
        <p:spPr>
          <a:xfrm>
            <a:off x="135467" y="259644"/>
            <a:ext cx="11842044" cy="64459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7" name="Nhóm 170">
            <a:extLst>
              <a:ext uri="{FF2B5EF4-FFF2-40B4-BE49-F238E27FC236}">
                <a16:creationId xmlns:a16="http://schemas.microsoft.com/office/drawing/2014/main" id="{7D73AC46-FC23-507C-F61D-45E81EBA2521}"/>
              </a:ext>
            </a:extLst>
          </p:cNvPr>
          <p:cNvGrpSpPr/>
          <p:nvPr/>
        </p:nvGrpSpPr>
        <p:grpSpPr>
          <a:xfrm>
            <a:off x="708917" y="544531"/>
            <a:ext cx="10644027" cy="1936218"/>
            <a:chOff x="1160316" y="350502"/>
            <a:chExt cx="9743212" cy="1575280"/>
          </a:xfrm>
        </p:grpSpPr>
        <p:sp>
          <p:nvSpPr>
            <p:cNvPr id="8" name="Hình chữ nhật: Góc Tròn 5">
              <a:extLst>
                <a:ext uri="{FF2B5EF4-FFF2-40B4-BE49-F238E27FC236}">
                  <a16:creationId xmlns:a16="http://schemas.microsoft.com/office/drawing/2014/main" id="{92FFCFB8-E08F-9F17-C903-CFC5E0E8BF6C}"/>
                </a:ext>
              </a:extLst>
            </p:cNvPr>
            <p:cNvSpPr/>
            <p:nvPr/>
          </p:nvSpPr>
          <p:spPr>
            <a:xfrm>
              <a:off x="1160316" y="450947"/>
              <a:ext cx="9615056" cy="1320569"/>
            </a:xfrm>
            <a:prstGeom prst="roundRect">
              <a:avLst/>
            </a:prstGeom>
            <a:solidFill>
              <a:srgbClr val="FAB8C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Ngoài các dân tộc ở Tây Nguyên còn có dân tộc nào khác trên đất nước ta sử dụng cồng chiêng?</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 name="Hình chữ nhật: Góc Tròn 3">
              <a:extLst>
                <a:ext uri="{FF2B5EF4-FFF2-40B4-BE49-F238E27FC236}">
                  <a16:creationId xmlns:a16="http://schemas.microsoft.com/office/drawing/2014/main" id="{B52631F3-DDA7-9BF5-AE1C-7536C31FC073}"/>
                </a:ext>
              </a:extLst>
            </p:cNvPr>
            <p:cNvSpPr/>
            <p:nvPr/>
          </p:nvSpPr>
          <p:spPr>
            <a:xfrm>
              <a:off x="1288472" y="350502"/>
              <a:ext cx="9615056" cy="1575280"/>
            </a:xfrm>
            <a:prstGeom prst="roundRect">
              <a:avLst/>
            </a:prstGeom>
            <a:noFill/>
            <a:ln w="19050">
              <a:solidFill>
                <a:srgbClr val="F45B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3" name="Hình ảnh 17">
            <a:extLst>
              <a:ext uri="{FF2B5EF4-FFF2-40B4-BE49-F238E27FC236}">
                <a16:creationId xmlns:a16="http://schemas.microsoft.com/office/drawing/2014/main" id="{C04CF4EE-D054-1AC8-7284-25A274442727}"/>
              </a:ext>
            </a:extLst>
          </p:cNvPr>
          <p:cNvPicPr>
            <a:picLocks noChangeAspect="1"/>
          </p:cNvPicPr>
          <p:nvPr/>
        </p:nvPicPr>
        <p:blipFill>
          <a:blip r:embed="rId3"/>
          <a:stretch>
            <a:fillRect/>
          </a:stretch>
        </p:blipFill>
        <p:spPr>
          <a:xfrm>
            <a:off x="9596274" y="2344059"/>
            <a:ext cx="1900160" cy="4416135"/>
          </a:xfrm>
          <a:prstGeom prst="rect">
            <a:avLst/>
          </a:prstGeom>
        </p:spPr>
      </p:pic>
      <p:sp>
        <p:nvSpPr>
          <p:cNvPr id="4" name="Rectangle: Rounded Corners 3">
            <a:extLst>
              <a:ext uri="{FF2B5EF4-FFF2-40B4-BE49-F238E27FC236}">
                <a16:creationId xmlns:a16="http://schemas.microsoft.com/office/drawing/2014/main" id="{FFF6A063-C220-D64B-9809-1A889D28728E}"/>
              </a:ext>
            </a:extLst>
          </p:cNvPr>
          <p:cNvSpPr/>
          <p:nvPr/>
        </p:nvSpPr>
        <p:spPr>
          <a:xfrm>
            <a:off x="1335640" y="3623344"/>
            <a:ext cx="7006975" cy="1472638"/>
          </a:xfrm>
          <a:prstGeom prst="roundRect">
            <a:avLst>
              <a:gd name="adj" fmla="val 18702"/>
            </a:avLst>
          </a:prstGeom>
          <a:solidFill>
            <a:schemeClr val="accent4">
              <a:lumMod val="20000"/>
              <a:lumOff val="80000"/>
            </a:schemeClr>
          </a:solidFill>
          <a:ln w="57150" cap="rnd" cmpd="thinThick">
            <a:solidFill>
              <a:srgbClr val="00B050"/>
            </a:solidFill>
            <a:prstDash val="solid"/>
            <a:round/>
            <a:extLst>
              <a:ext uri="{C807C97D-BFC1-408E-A445-0C87EB9F89A2}">
                <ask:lineSketchStyleProps xmlns:ask="http://schemas.microsoft.com/office/drawing/2018/sketchyshapes" sd="1219033472">
                  <a:custGeom>
                    <a:avLst/>
                    <a:gdLst>
                      <a:gd name="connsiteX0" fmla="*/ 0 w 5400000"/>
                      <a:gd name="connsiteY0" fmla="*/ 450000 h 900000"/>
                      <a:gd name="connsiteX1" fmla="*/ 450000 w 5400000"/>
                      <a:gd name="connsiteY1" fmla="*/ 0 h 900000"/>
                      <a:gd name="connsiteX2" fmla="*/ 4950000 w 5400000"/>
                      <a:gd name="connsiteY2" fmla="*/ 0 h 900000"/>
                      <a:gd name="connsiteX3" fmla="*/ 5400000 w 5400000"/>
                      <a:gd name="connsiteY3" fmla="*/ 450000 h 900000"/>
                      <a:gd name="connsiteX4" fmla="*/ 5400000 w 5400000"/>
                      <a:gd name="connsiteY4" fmla="*/ 450000 h 900000"/>
                      <a:gd name="connsiteX5" fmla="*/ 4950000 w 5400000"/>
                      <a:gd name="connsiteY5" fmla="*/ 900000 h 900000"/>
                      <a:gd name="connsiteX6" fmla="*/ 450000 w 5400000"/>
                      <a:gd name="connsiteY6" fmla="*/ 900000 h 900000"/>
                      <a:gd name="connsiteX7" fmla="*/ 0 w 5400000"/>
                      <a:gd name="connsiteY7" fmla="*/ 450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0000" h="900000" fill="none" extrusionOk="0">
                        <a:moveTo>
                          <a:pt x="0" y="450000"/>
                        </a:moveTo>
                        <a:cubicBezTo>
                          <a:pt x="-4340" y="160086"/>
                          <a:pt x="176732" y="34382"/>
                          <a:pt x="450000" y="0"/>
                        </a:cubicBezTo>
                        <a:cubicBezTo>
                          <a:pt x="1617756" y="-38581"/>
                          <a:pt x="3766908" y="63341"/>
                          <a:pt x="4950000" y="0"/>
                        </a:cubicBezTo>
                        <a:cubicBezTo>
                          <a:pt x="5152685" y="-7415"/>
                          <a:pt x="5418014" y="216204"/>
                          <a:pt x="5400000" y="450000"/>
                        </a:cubicBezTo>
                        <a:lnTo>
                          <a:pt x="5400000" y="450000"/>
                        </a:lnTo>
                        <a:cubicBezTo>
                          <a:pt x="5420681" y="729313"/>
                          <a:pt x="5198924" y="904103"/>
                          <a:pt x="4950000" y="900000"/>
                        </a:cubicBezTo>
                        <a:cubicBezTo>
                          <a:pt x="4498390" y="980982"/>
                          <a:pt x="2415186" y="972255"/>
                          <a:pt x="450000" y="900000"/>
                        </a:cubicBezTo>
                        <a:cubicBezTo>
                          <a:pt x="219287" y="884402"/>
                          <a:pt x="2991" y="684461"/>
                          <a:pt x="0" y="450000"/>
                        </a:cubicBezTo>
                        <a:close/>
                      </a:path>
                      <a:path w="5400000" h="900000" stroke="0" extrusionOk="0">
                        <a:moveTo>
                          <a:pt x="0" y="450000"/>
                        </a:moveTo>
                        <a:cubicBezTo>
                          <a:pt x="-7819" y="196649"/>
                          <a:pt x="197363" y="1542"/>
                          <a:pt x="450000" y="0"/>
                        </a:cubicBezTo>
                        <a:cubicBezTo>
                          <a:pt x="1972026" y="132882"/>
                          <a:pt x="3161765" y="-84951"/>
                          <a:pt x="4950000" y="0"/>
                        </a:cubicBezTo>
                        <a:cubicBezTo>
                          <a:pt x="5177572" y="20464"/>
                          <a:pt x="5394754" y="230466"/>
                          <a:pt x="5400000" y="450000"/>
                        </a:cubicBezTo>
                        <a:lnTo>
                          <a:pt x="5400000" y="450000"/>
                        </a:lnTo>
                        <a:cubicBezTo>
                          <a:pt x="5366583" y="680245"/>
                          <a:pt x="5218585" y="909583"/>
                          <a:pt x="4950000" y="900000"/>
                        </a:cubicBezTo>
                        <a:cubicBezTo>
                          <a:pt x="3884479" y="949533"/>
                          <a:pt x="2061751" y="914809"/>
                          <a:pt x="450000" y="900000"/>
                        </a:cubicBezTo>
                        <a:cubicBezTo>
                          <a:pt x="168972" y="895023"/>
                          <a:pt x="-15307" y="712940"/>
                          <a:pt x="0" y="450000"/>
                        </a:cubicBezTo>
                        <a:close/>
                      </a:path>
                    </a:pathLst>
                  </a:custGeom>
                  <ask:type>
                    <ask:lineSketchNone/>
                  </ask:type>
                </ask:lineSketchStyleProps>
              </a:ext>
            </a:extLst>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400" b="1">
                <a:solidFill>
                  <a:srgbClr val="002060"/>
                </a:solidFill>
                <a:latin typeface="Calibri" panose="020F0502020204030204"/>
                <a:ea typeface="Times New Roman" panose="02020603050405020304" pitchFamily="18" charset="0"/>
              </a:rPr>
              <a:t>Người Mường, người Thái, người Thổ,…</a:t>
            </a:r>
            <a:endParaRPr kumimoji="0" lang="en-US" sz="4400" b="0" i="0" u="none" strike="noStrike" kern="1200" cap="none" spc="0" normalizeH="0" baseline="0" noProof="0" dirty="0">
              <a:ln>
                <a:noFill/>
              </a:ln>
              <a:solidFill>
                <a:srgbClr val="002060"/>
              </a:solidFill>
              <a:effectLst/>
              <a:uLnTx/>
              <a:uFillTx/>
              <a:latin typeface="Calibri" panose="020F0502020204030204"/>
              <a:ea typeface="Calibri" panose="020F0502020204030204" pitchFamily="34" charset="0"/>
              <a:cs typeface="+mn-cs"/>
            </a:endParaRPr>
          </a:p>
        </p:txBody>
      </p:sp>
      <p:pic>
        <p:nvPicPr>
          <p:cNvPr id="5" name="Picture 4" descr="A logo with text and a book&#10;&#10;AI-generated content may be incorrect.">
            <a:extLst>
              <a:ext uri="{FF2B5EF4-FFF2-40B4-BE49-F238E27FC236}">
                <a16:creationId xmlns:a16="http://schemas.microsoft.com/office/drawing/2014/main" id="{2DC58534-F8FC-E3E6-DC14-968B7E90F1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63580" y="0"/>
            <a:ext cx="1963580" cy="1970314"/>
          </a:xfrm>
          <a:prstGeom prst="rect">
            <a:avLst/>
          </a:prstGeom>
        </p:spPr>
      </p:pic>
    </p:spTree>
    <p:extLst>
      <p:ext uri="{BB962C8B-B14F-4D97-AF65-F5344CB8AC3E}">
        <p14:creationId xmlns:p14="http://schemas.microsoft.com/office/powerpoint/2010/main" val="3560777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A7818F7-16F0-4B3F-AFAB-3D5ACEF853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456472">
            <a:off x="-160240" y="-351401"/>
            <a:ext cx="3706255" cy="2506776"/>
          </a:xfrm>
          <a:prstGeom prst="rect">
            <a:avLst/>
          </a:prstGeom>
        </p:spPr>
      </p:pic>
      <p:pic>
        <p:nvPicPr>
          <p:cNvPr id="3" name="Picture 2">
            <a:extLst>
              <a:ext uri="{FF2B5EF4-FFF2-40B4-BE49-F238E27FC236}">
                <a16:creationId xmlns:a16="http://schemas.microsoft.com/office/drawing/2014/main" id="{2EB4EFFD-A972-EA31-D11F-CDDDE3AEE3EB}"/>
              </a:ext>
            </a:extLst>
          </p:cNvPr>
          <p:cNvPicPr>
            <a:picLocks noChangeAspect="1"/>
          </p:cNvPicPr>
          <p:nvPr/>
        </p:nvPicPr>
        <p:blipFill>
          <a:blip r:embed="rId4"/>
          <a:stretch>
            <a:fillRect/>
          </a:stretch>
        </p:blipFill>
        <p:spPr>
          <a:xfrm>
            <a:off x="3720529" y="670758"/>
            <a:ext cx="6394633" cy="4817725"/>
          </a:xfrm>
          <a:prstGeom prst="rect">
            <a:avLst/>
          </a:prstGeom>
        </p:spPr>
      </p:pic>
    </p:spTree>
    <p:extLst>
      <p:ext uri="{BB962C8B-B14F-4D97-AF65-F5344CB8AC3E}">
        <p14:creationId xmlns:p14="http://schemas.microsoft.com/office/powerpoint/2010/main" val="39076929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Phong Nha Kẻ Bàng - Khám phá kỳ quan đệ nhất động ở Quảng Bình">
            <a:extLst>
              <a:ext uri="{FF2B5EF4-FFF2-40B4-BE49-F238E27FC236}">
                <a16:creationId xmlns:a16="http://schemas.microsoft.com/office/drawing/2014/main" id="{9ADFB49A-7FD4-4813-9B4A-1865F0E316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9CB3CB8F-5CC6-1D70-157E-4A2224D3BA63}"/>
              </a:ext>
            </a:extLst>
          </p:cNvPr>
          <p:cNvPicPr>
            <a:picLocks noChangeAspect="1"/>
          </p:cNvPicPr>
          <p:nvPr/>
        </p:nvPicPr>
        <p:blipFill>
          <a:blip r:embed="rId4"/>
          <a:stretch>
            <a:fillRect/>
          </a:stretch>
        </p:blipFill>
        <p:spPr>
          <a:xfrm>
            <a:off x="54811" y="1584403"/>
            <a:ext cx="4862371" cy="5470167"/>
          </a:xfrm>
          <a:prstGeom prst="rect">
            <a:avLst/>
          </a:prstGeom>
        </p:spPr>
      </p:pic>
      <p:grpSp>
        <p:nvGrpSpPr>
          <p:cNvPr id="20" name="Group 19">
            <a:extLst>
              <a:ext uri="{FF2B5EF4-FFF2-40B4-BE49-F238E27FC236}">
                <a16:creationId xmlns:a16="http://schemas.microsoft.com/office/drawing/2014/main" id="{44F8B5CE-E72F-4CF4-83BE-D93D92E91D83}"/>
              </a:ext>
            </a:extLst>
          </p:cNvPr>
          <p:cNvGrpSpPr/>
          <p:nvPr/>
        </p:nvGrpSpPr>
        <p:grpSpPr>
          <a:xfrm>
            <a:off x="4789301" y="1413811"/>
            <a:ext cx="7190365" cy="3349126"/>
            <a:chOff x="4971993" y="3327760"/>
            <a:chExt cx="6869794" cy="3349126"/>
          </a:xfrm>
        </p:grpSpPr>
        <p:sp>
          <p:nvSpPr>
            <p:cNvPr id="19" name="Hình chữ nhật: Góc Tròn 6">
              <a:extLst>
                <a:ext uri="{FF2B5EF4-FFF2-40B4-BE49-F238E27FC236}">
                  <a16:creationId xmlns:a16="http://schemas.microsoft.com/office/drawing/2014/main" id="{77F1AAA8-209C-177B-DAA1-A6A8D3828917}"/>
                </a:ext>
              </a:extLst>
            </p:cNvPr>
            <p:cNvSpPr/>
            <p:nvPr/>
          </p:nvSpPr>
          <p:spPr>
            <a:xfrm>
              <a:off x="4971993" y="3327760"/>
              <a:ext cx="6869794" cy="3349126"/>
            </a:xfrm>
            <a:custGeom>
              <a:avLst/>
              <a:gdLst>
                <a:gd name="connsiteX0" fmla="*/ 0 w 6869794"/>
                <a:gd name="connsiteY0" fmla="*/ 558198 h 3349126"/>
                <a:gd name="connsiteX1" fmla="*/ 635537 w 6869794"/>
                <a:gd name="connsiteY1" fmla="*/ 0 h 3349126"/>
                <a:gd name="connsiteX2" fmla="*/ 6234256 w 6869794"/>
                <a:gd name="connsiteY2" fmla="*/ 0 h 3349126"/>
                <a:gd name="connsiteX3" fmla="*/ 6869793 w 6869794"/>
                <a:gd name="connsiteY3" fmla="*/ 558198 h 3349126"/>
                <a:gd name="connsiteX4" fmla="*/ 6869793 w 6869794"/>
                <a:gd name="connsiteY4" fmla="*/ 2790927 h 3349126"/>
                <a:gd name="connsiteX5" fmla="*/ 6234256 w 6869794"/>
                <a:gd name="connsiteY5" fmla="*/ 3349126 h 3349126"/>
                <a:gd name="connsiteX6" fmla="*/ 635537 w 6869794"/>
                <a:gd name="connsiteY6" fmla="*/ 3349126 h 3349126"/>
                <a:gd name="connsiteX7" fmla="*/ 0 w 6869794"/>
                <a:gd name="connsiteY7" fmla="*/ 2790927 h 3349126"/>
                <a:gd name="connsiteX8" fmla="*/ 0 w 6869794"/>
                <a:gd name="connsiteY8" fmla="*/ 558198 h 3349126"/>
                <a:gd name="connsiteX0" fmla="*/ 0 w 6869794"/>
                <a:gd name="connsiteY0" fmla="*/ 558198 h 3349126"/>
                <a:gd name="connsiteX1" fmla="*/ 635537 w 6869794"/>
                <a:gd name="connsiteY1" fmla="*/ 0 h 3349126"/>
                <a:gd name="connsiteX2" fmla="*/ 6234256 w 6869794"/>
                <a:gd name="connsiteY2" fmla="*/ 0 h 3349126"/>
                <a:gd name="connsiteX3" fmla="*/ 6869793 w 6869794"/>
                <a:gd name="connsiteY3" fmla="*/ 558198 h 3349126"/>
                <a:gd name="connsiteX4" fmla="*/ 6869793 w 6869794"/>
                <a:gd name="connsiteY4" fmla="*/ 2790927 h 3349126"/>
                <a:gd name="connsiteX5" fmla="*/ 6234256 w 6869794"/>
                <a:gd name="connsiteY5" fmla="*/ 3349126 h 3349126"/>
                <a:gd name="connsiteX6" fmla="*/ 635537 w 6869794"/>
                <a:gd name="connsiteY6" fmla="*/ 3349126 h 3349126"/>
                <a:gd name="connsiteX7" fmla="*/ 0 w 6869794"/>
                <a:gd name="connsiteY7" fmla="*/ 2790927 h 3349126"/>
                <a:gd name="connsiteX8" fmla="*/ 0 w 6869794"/>
                <a:gd name="connsiteY8" fmla="*/ 558198 h 3349126"/>
                <a:gd name="connsiteX0" fmla="*/ 0 w 6869794"/>
                <a:gd name="connsiteY0" fmla="*/ 558198 h 3349126"/>
                <a:gd name="connsiteX1" fmla="*/ 635537 w 6869794"/>
                <a:gd name="connsiteY1" fmla="*/ 0 h 3349126"/>
                <a:gd name="connsiteX2" fmla="*/ 6234256 w 6869794"/>
                <a:gd name="connsiteY2" fmla="*/ 0 h 3349126"/>
                <a:gd name="connsiteX3" fmla="*/ 6869793 w 6869794"/>
                <a:gd name="connsiteY3" fmla="*/ 558198 h 3349126"/>
                <a:gd name="connsiteX4" fmla="*/ 6869793 w 6869794"/>
                <a:gd name="connsiteY4" fmla="*/ 2790927 h 3349126"/>
                <a:gd name="connsiteX5" fmla="*/ 6234256 w 6869794"/>
                <a:gd name="connsiteY5" fmla="*/ 3349126 h 3349126"/>
                <a:gd name="connsiteX6" fmla="*/ 635537 w 6869794"/>
                <a:gd name="connsiteY6" fmla="*/ 3349126 h 3349126"/>
                <a:gd name="connsiteX7" fmla="*/ 0 w 6869794"/>
                <a:gd name="connsiteY7" fmla="*/ 2790927 h 3349126"/>
                <a:gd name="connsiteX8" fmla="*/ 0 w 6869794"/>
                <a:gd name="connsiteY8" fmla="*/ 558198 h 3349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69794" h="3349126" fill="none" extrusionOk="0">
                  <a:moveTo>
                    <a:pt x="0" y="558198"/>
                  </a:moveTo>
                  <a:cubicBezTo>
                    <a:pt x="-89556" y="255394"/>
                    <a:pt x="266504" y="95513"/>
                    <a:pt x="635537" y="0"/>
                  </a:cubicBezTo>
                  <a:cubicBezTo>
                    <a:pt x="1751187" y="132432"/>
                    <a:pt x="5180140" y="-419323"/>
                    <a:pt x="6234256" y="0"/>
                  </a:cubicBezTo>
                  <a:cubicBezTo>
                    <a:pt x="6664323" y="-97565"/>
                    <a:pt x="6996729" y="284949"/>
                    <a:pt x="6869793" y="558198"/>
                  </a:cubicBezTo>
                  <a:cubicBezTo>
                    <a:pt x="6847735" y="1454987"/>
                    <a:pt x="6906368" y="2318703"/>
                    <a:pt x="6869793" y="2790927"/>
                  </a:cubicBezTo>
                  <a:cubicBezTo>
                    <a:pt x="6817418" y="3079059"/>
                    <a:pt x="6466309" y="3399386"/>
                    <a:pt x="6234256" y="3349126"/>
                  </a:cubicBezTo>
                  <a:cubicBezTo>
                    <a:pt x="3568369" y="3736280"/>
                    <a:pt x="1803694" y="3234984"/>
                    <a:pt x="635537" y="3349126"/>
                  </a:cubicBezTo>
                  <a:cubicBezTo>
                    <a:pt x="272516" y="3437322"/>
                    <a:pt x="-97346" y="3178718"/>
                    <a:pt x="0" y="2790927"/>
                  </a:cubicBezTo>
                  <a:cubicBezTo>
                    <a:pt x="54243" y="2213922"/>
                    <a:pt x="-36177" y="1098560"/>
                    <a:pt x="0" y="558198"/>
                  </a:cubicBezTo>
                  <a:close/>
                </a:path>
                <a:path w="6869794" h="3349126" stroke="0" extrusionOk="0">
                  <a:moveTo>
                    <a:pt x="0" y="558198"/>
                  </a:moveTo>
                  <a:cubicBezTo>
                    <a:pt x="42365" y="323013"/>
                    <a:pt x="377186" y="25316"/>
                    <a:pt x="635537" y="0"/>
                  </a:cubicBezTo>
                  <a:cubicBezTo>
                    <a:pt x="1993482" y="-224709"/>
                    <a:pt x="4507424" y="56886"/>
                    <a:pt x="6234256" y="0"/>
                  </a:cubicBezTo>
                  <a:cubicBezTo>
                    <a:pt x="6615884" y="58003"/>
                    <a:pt x="6830715" y="299758"/>
                    <a:pt x="6869793" y="558198"/>
                  </a:cubicBezTo>
                  <a:cubicBezTo>
                    <a:pt x="6860741" y="602984"/>
                    <a:pt x="6925545" y="2019315"/>
                    <a:pt x="6869793" y="2790927"/>
                  </a:cubicBezTo>
                  <a:cubicBezTo>
                    <a:pt x="6929545" y="3229127"/>
                    <a:pt x="6599881" y="3236604"/>
                    <a:pt x="6234256" y="3349126"/>
                  </a:cubicBezTo>
                  <a:cubicBezTo>
                    <a:pt x="4798966" y="3666185"/>
                    <a:pt x="2428908" y="3229872"/>
                    <a:pt x="635537" y="3349126"/>
                  </a:cubicBezTo>
                  <a:cubicBezTo>
                    <a:pt x="214325" y="3369406"/>
                    <a:pt x="-137584" y="3077044"/>
                    <a:pt x="0" y="2790927"/>
                  </a:cubicBezTo>
                  <a:cubicBezTo>
                    <a:pt x="-84706" y="1768880"/>
                    <a:pt x="-167443" y="1163288"/>
                    <a:pt x="0" y="558198"/>
                  </a:cubicBezTo>
                  <a:close/>
                </a:path>
                <a:path w="6869794" h="3349126" fill="none" stroke="0" extrusionOk="0">
                  <a:moveTo>
                    <a:pt x="0" y="558198"/>
                  </a:moveTo>
                  <a:cubicBezTo>
                    <a:pt x="7157" y="191737"/>
                    <a:pt x="324178" y="42649"/>
                    <a:pt x="635537" y="0"/>
                  </a:cubicBezTo>
                  <a:cubicBezTo>
                    <a:pt x="1904612" y="33780"/>
                    <a:pt x="5524332" y="167887"/>
                    <a:pt x="6234256" y="0"/>
                  </a:cubicBezTo>
                  <a:cubicBezTo>
                    <a:pt x="6595335" y="-81287"/>
                    <a:pt x="6963406" y="330076"/>
                    <a:pt x="6869793" y="558198"/>
                  </a:cubicBezTo>
                  <a:cubicBezTo>
                    <a:pt x="6914166" y="1171909"/>
                    <a:pt x="6834368" y="2223910"/>
                    <a:pt x="6869793" y="2790927"/>
                  </a:cubicBezTo>
                  <a:cubicBezTo>
                    <a:pt x="6889380" y="3130849"/>
                    <a:pt x="6503329" y="3408786"/>
                    <a:pt x="6234256" y="3349126"/>
                  </a:cubicBezTo>
                  <a:cubicBezTo>
                    <a:pt x="3708678" y="3236603"/>
                    <a:pt x="1960002" y="3033845"/>
                    <a:pt x="635537" y="3349126"/>
                  </a:cubicBezTo>
                  <a:cubicBezTo>
                    <a:pt x="261829" y="3295350"/>
                    <a:pt x="-78249" y="3126612"/>
                    <a:pt x="0" y="2790927"/>
                  </a:cubicBezTo>
                  <a:cubicBezTo>
                    <a:pt x="16446" y="2058319"/>
                    <a:pt x="18416" y="1284400"/>
                    <a:pt x="0" y="558198"/>
                  </a:cubicBezTo>
                  <a:close/>
                </a:path>
                <a:path w="6869794" h="3349126" fill="none" stroke="0" extrusionOk="0">
                  <a:moveTo>
                    <a:pt x="0" y="558198"/>
                  </a:moveTo>
                  <a:cubicBezTo>
                    <a:pt x="-30939" y="250070"/>
                    <a:pt x="329243" y="71921"/>
                    <a:pt x="635537" y="0"/>
                  </a:cubicBezTo>
                  <a:cubicBezTo>
                    <a:pt x="1817463" y="-9202"/>
                    <a:pt x="5266538" y="-210698"/>
                    <a:pt x="6234256" y="0"/>
                  </a:cubicBezTo>
                  <a:cubicBezTo>
                    <a:pt x="6634096" y="-125105"/>
                    <a:pt x="6949184" y="279943"/>
                    <a:pt x="6869793" y="558198"/>
                  </a:cubicBezTo>
                  <a:cubicBezTo>
                    <a:pt x="6904804" y="1295951"/>
                    <a:pt x="6850508" y="2240176"/>
                    <a:pt x="6869793" y="2790927"/>
                  </a:cubicBezTo>
                  <a:cubicBezTo>
                    <a:pt x="6835151" y="3103084"/>
                    <a:pt x="6487830" y="3386906"/>
                    <a:pt x="6234256" y="3349126"/>
                  </a:cubicBezTo>
                  <a:cubicBezTo>
                    <a:pt x="3675062" y="3427239"/>
                    <a:pt x="1862205" y="3204430"/>
                    <a:pt x="635537" y="3349126"/>
                  </a:cubicBezTo>
                  <a:cubicBezTo>
                    <a:pt x="276347" y="3373055"/>
                    <a:pt x="-138343" y="3147796"/>
                    <a:pt x="0" y="2790927"/>
                  </a:cubicBezTo>
                  <a:cubicBezTo>
                    <a:pt x="26322" y="2145376"/>
                    <a:pt x="-127608" y="1109161"/>
                    <a:pt x="0" y="558198"/>
                  </a:cubicBezTo>
                  <a:close/>
                </a:path>
              </a:pathLst>
            </a:custGeom>
            <a:solidFill>
              <a:schemeClr val="bg1"/>
            </a:solidFill>
            <a:ln w="76200">
              <a:solidFill>
                <a:schemeClr val="accent4">
                  <a:lumMod val="60000"/>
                  <a:lumOff val="40000"/>
                </a:schemeClr>
              </a:solidFill>
              <a:prstDash val="dash"/>
              <a:extLst>
                <a:ext uri="{C807C97D-BFC1-408E-A445-0C87EB9F89A2}">
                  <ask:lineSketchStyleProps xmlns:ask="http://schemas.microsoft.com/office/drawing/2018/sketchyshapes" sd="2925326911">
                    <a:custGeom>
                      <a:avLst/>
                      <a:gdLst>
                        <a:gd name="connsiteX0" fmla="*/ 0 w 6869794"/>
                        <a:gd name="connsiteY0" fmla="*/ 558198 h 3349126"/>
                        <a:gd name="connsiteX1" fmla="*/ 635537 w 6869794"/>
                        <a:gd name="connsiteY1" fmla="*/ 0 h 3349126"/>
                        <a:gd name="connsiteX2" fmla="*/ 6234256 w 6869794"/>
                        <a:gd name="connsiteY2" fmla="*/ 0 h 3349126"/>
                        <a:gd name="connsiteX3" fmla="*/ 6869793 w 6869794"/>
                        <a:gd name="connsiteY3" fmla="*/ 558198 h 3349126"/>
                        <a:gd name="connsiteX4" fmla="*/ 6869793 w 6869794"/>
                        <a:gd name="connsiteY4" fmla="*/ 2790927 h 3349126"/>
                        <a:gd name="connsiteX5" fmla="*/ 6234256 w 6869794"/>
                        <a:gd name="connsiteY5" fmla="*/ 3349126 h 3349126"/>
                        <a:gd name="connsiteX6" fmla="*/ 635537 w 6869794"/>
                        <a:gd name="connsiteY6" fmla="*/ 3349126 h 3349126"/>
                        <a:gd name="connsiteX7" fmla="*/ 0 w 6869794"/>
                        <a:gd name="connsiteY7" fmla="*/ 2790927 h 3349126"/>
                        <a:gd name="connsiteX8" fmla="*/ 0 w 6869794"/>
                        <a:gd name="connsiteY8" fmla="*/ 558198 h 3349126"/>
                        <a:gd name="connsiteX0" fmla="*/ 0 w 6869794"/>
                        <a:gd name="connsiteY0" fmla="*/ 558198 h 3349126"/>
                        <a:gd name="connsiteX1" fmla="*/ 635537 w 6869794"/>
                        <a:gd name="connsiteY1" fmla="*/ 0 h 3349126"/>
                        <a:gd name="connsiteX2" fmla="*/ 6234256 w 6869794"/>
                        <a:gd name="connsiteY2" fmla="*/ 0 h 3349126"/>
                        <a:gd name="connsiteX3" fmla="*/ 6869793 w 6869794"/>
                        <a:gd name="connsiteY3" fmla="*/ 558198 h 3349126"/>
                        <a:gd name="connsiteX4" fmla="*/ 6869793 w 6869794"/>
                        <a:gd name="connsiteY4" fmla="*/ 2790927 h 3349126"/>
                        <a:gd name="connsiteX5" fmla="*/ 6234256 w 6869794"/>
                        <a:gd name="connsiteY5" fmla="*/ 3349126 h 3349126"/>
                        <a:gd name="connsiteX6" fmla="*/ 635537 w 6869794"/>
                        <a:gd name="connsiteY6" fmla="*/ 3349126 h 3349126"/>
                        <a:gd name="connsiteX7" fmla="*/ 0 w 6869794"/>
                        <a:gd name="connsiteY7" fmla="*/ 2790927 h 3349126"/>
                        <a:gd name="connsiteX8" fmla="*/ 0 w 6869794"/>
                        <a:gd name="connsiteY8" fmla="*/ 558198 h 3349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69794" h="3349126" fill="none" extrusionOk="0">
                          <a:moveTo>
                            <a:pt x="0" y="558198"/>
                          </a:moveTo>
                          <a:cubicBezTo>
                            <a:pt x="-63150" y="253752"/>
                            <a:pt x="269962" y="75877"/>
                            <a:pt x="635537" y="0"/>
                          </a:cubicBezTo>
                          <a:cubicBezTo>
                            <a:pt x="1772806" y="54918"/>
                            <a:pt x="5121797" y="-227254"/>
                            <a:pt x="6234256" y="0"/>
                          </a:cubicBezTo>
                          <a:cubicBezTo>
                            <a:pt x="6649053" y="-77421"/>
                            <a:pt x="6950667" y="271389"/>
                            <a:pt x="6869793" y="558198"/>
                          </a:cubicBezTo>
                          <a:cubicBezTo>
                            <a:pt x="6899806" y="1376650"/>
                            <a:pt x="6854766" y="2290493"/>
                            <a:pt x="6869793" y="2790927"/>
                          </a:cubicBezTo>
                          <a:cubicBezTo>
                            <a:pt x="6825203" y="3082104"/>
                            <a:pt x="6517372" y="3376866"/>
                            <a:pt x="6234256" y="3349126"/>
                          </a:cubicBezTo>
                          <a:cubicBezTo>
                            <a:pt x="3603636" y="3528578"/>
                            <a:pt x="1906247" y="3258342"/>
                            <a:pt x="635537" y="3349126"/>
                          </a:cubicBezTo>
                          <a:cubicBezTo>
                            <a:pt x="279371" y="3384673"/>
                            <a:pt x="-77709" y="3161810"/>
                            <a:pt x="0" y="2790927"/>
                          </a:cubicBezTo>
                          <a:cubicBezTo>
                            <a:pt x="46490" y="2165164"/>
                            <a:pt x="-27207" y="1107527"/>
                            <a:pt x="0" y="558198"/>
                          </a:cubicBezTo>
                          <a:close/>
                        </a:path>
                        <a:path w="6869794" h="3349126" stroke="0" extrusionOk="0">
                          <a:moveTo>
                            <a:pt x="0" y="558198"/>
                          </a:moveTo>
                          <a:cubicBezTo>
                            <a:pt x="31875" y="289031"/>
                            <a:pt x="328605" y="5724"/>
                            <a:pt x="635537" y="0"/>
                          </a:cubicBezTo>
                          <a:cubicBezTo>
                            <a:pt x="2111423" y="-110098"/>
                            <a:pt x="4634464" y="-626"/>
                            <a:pt x="6234256" y="0"/>
                          </a:cubicBezTo>
                          <a:cubicBezTo>
                            <a:pt x="6595620" y="14933"/>
                            <a:pt x="6852696" y="297919"/>
                            <a:pt x="6869793" y="558198"/>
                          </a:cubicBezTo>
                          <a:cubicBezTo>
                            <a:pt x="6878666" y="666032"/>
                            <a:pt x="6953199" y="1950799"/>
                            <a:pt x="6869793" y="2790927"/>
                          </a:cubicBezTo>
                          <a:cubicBezTo>
                            <a:pt x="6922230" y="3211173"/>
                            <a:pt x="6582320" y="3298792"/>
                            <a:pt x="6234256" y="3349126"/>
                          </a:cubicBezTo>
                          <a:cubicBezTo>
                            <a:pt x="5122758" y="3457315"/>
                            <a:pt x="2675335" y="3316679"/>
                            <a:pt x="635537" y="3349126"/>
                          </a:cubicBezTo>
                          <a:cubicBezTo>
                            <a:pt x="228428" y="3363871"/>
                            <a:pt x="-90142" y="3083828"/>
                            <a:pt x="0" y="2790927"/>
                          </a:cubicBezTo>
                          <a:cubicBezTo>
                            <a:pt x="-94057" y="1873559"/>
                            <a:pt x="-81891" y="1158000"/>
                            <a:pt x="0" y="558198"/>
                          </a:cubicBezTo>
                          <a:close/>
                        </a:path>
                        <a:path w="6869794" h="3349126" fill="none" stroke="0" extrusionOk="0">
                          <a:moveTo>
                            <a:pt x="0" y="558198"/>
                          </a:moveTo>
                          <a:cubicBezTo>
                            <a:pt x="31058" y="245670"/>
                            <a:pt x="342277" y="45278"/>
                            <a:pt x="635537" y="0"/>
                          </a:cubicBezTo>
                          <a:cubicBezTo>
                            <a:pt x="1803049" y="2861"/>
                            <a:pt x="5257746" y="8713"/>
                            <a:pt x="6234256" y="0"/>
                          </a:cubicBezTo>
                          <a:cubicBezTo>
                            <a:pt x="6619621" y="-72937"/>
                            <a:pt x="6929162" y="300059"/>
                            <a:pt x="6869793" y="558198"/>
                          </a:cubicBezTo>
                          <a:cubicBezTo>
                            <a:pt x="6939775" y="1240617"/>
                            <a:pt x="6820322" y="2238080"/>
                            <a:pt x="6869793" y="2790927"/>
                          </a:cubicBezTo>
                          <a:cubicBezTo>
                            <a:pt x="6886297" y="3146468"/>
                            <a:pt x="6524826" y="3371608"/>
                            <a:pt x="6234256" y="3349126"/>
                          </a:cubicBezTo>
                          <a:cubicBezTo>
                            <a:pt x="3760681" y="3189034"/>
                            <a:pt x="1936993" y="3179100"/>
                            <a:pt x="635537" y="3349126"/>
                          </a:cubicBezTo>
                          <a:cubicBezTo>
                            <a:pt x="263045" y="3313488"/>
                            <a:pt x="-84504" y="3120290"/>
                            <a:pt x="0" y="2790927"/>
                          </a:cubicBezTo>
                          <a:cubicBezTo>
                            <a:pt x="10268" y="2031233"/>
                            <a:pt x="-6610" y="1197982"/>
                            <a:pt x="0" y="558198"/>
                          </a:cubicBezTo>
                          <a:close/>
                        </a:path>
                      </a:pathLst>
                    </a:cu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A5C5C328-9F4B-7781-81E2-8EA2DA1ACB53}"/>
                </a:ext>
              </a:extLst>
            </p:cNvPr>
            <p:cNvSpPr txBox="1"/>
            <p:nvPr/>
          </p:nvSpPr>
          <p:spPr>
            <a:xfrm>
              <a:off x="5210481" y="3367896"/>
              <a:ext cx="6506147" cy="3267626"/>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nl-NL"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Em cần làm gì để giữ gìn và phát huy các giá trị của lễ hội Cồng chiêng Tây Nguyên? </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2" name="Picture 1" descr="A logo with text and a book&#10;&#10;AI-generated content may be incorrect.">
            <a:extLst>
              <a:ext uri="{FF2B5EF4-FFF2-40B4-BE49-F238E27FC236}">
                <a16:creationId xmlns:a16="http://schemas.microsoft.com/office/drawing/2014/main" id="{0AC57EF0-69DC-2AC5-0010-BC39858D901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63580" y="0"/>
            <a:ext cx="1963580" cy="1970314"/>
          </a:xfrm>
          <a:prstGeom prst="rect">
            <a:avLst/>
          </a:prstGeom>
        </p:spPr>
      </p:pic>
    </p:spTree>
    <p:extLst>
      <p:ext uri="{BB962C8B-B14F-4D97-AF65-F5344CB8AC3E}">
        <p14:creationId xmlns:p14="http://schemas.microsoft.com/office/powerpoint/2010/main" val="1552942792"/>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14:presetBounceEnd="74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74000">
                                          <p:cBhvr additive="base">
                                            <p:cTn id="7" dur="1000" fill="hold"/>
                                            <p:tgtEl>
                                              <p:spTgt spid="5"/>
                                            </p:tgtEl>
                                            <p:attrNameLst>
                                              <p:attrName>ppt_x</p:attrName>
                                            </p:attrNameLst>
                                          </p:cBhvr>
                                          <p:tavLst>
                                            <p:tav tm="0">
                                              <p:val>
                                                <p:strVal val="0-#ppt_w/2"/>
                                              </p:val>
                                            </p:tav>
                                            <p:tav tm="100000">
                                              <p:val>
                                                <p:strVal val="#ppt_x"/>
                                              </p:val>
                                            </p:tav>
                                          </p:tavLst>
                                        </p:anim>
                                        <p:anim calcmode="lin" valueType="num" p14:bounceEnd="74000">
                                          <p:cBhvr additive="base">
                                            <p:cTn id="8" dur="1000" fill="hold"/>
                                            <p:tgtEl>
                                              <p:spTgt spid="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250" fill="hold"/>
                                            <p:tgtEl>
                                              <p:spTgt spid="9"/>
                                            </p:tgtEl>
                                            <p:attrNameLst>
                                              <p:attrName>ppt_w</p:attrName>
                                            </p:attrNameLst>
                                          </p:cBhvr>
                                          <p:tavLst>
                                            <p:tav tm="0">
                                              <p:val>
                                                <p:fltVal val="0"/>
                                              </p:val>
                                            </p:tav>
                                            <p:tav tm="100000">
                                              <p:val>
                                                <p:strVal val="#ppt_w"/>
                                              </p:val>
                                            </p:tav>
                                          </p:tavLst>
                                        </p:anim>
                                        <p:anim calcmode="lin" valueType="num">
                                          <p:cBhvr>
                                            <p:cTn id="14" dur="250" fill="hold"/>
                                            <p:tgtEl>
                                              <p:spTgt spid="9"/>
                                            </p:tgtEl>
                                            <p:attrNameLst>
                                              <p:attrName>ppt_h</p:attrName>
                                            </p:attrNameLst>
                                          </p:cBhvr>
                                          <p:tavLst>
                                            <p:tav tm="0">
                                              <p:val>
                                                <p:fltVal val="0"/>
                                              </p:val>
                                            </p:tav>
                                            <p:tav tm="100000">
                                              <p:val>
                                                <p:strVal val="#ppt_h"/>
                                              </p:val>
                                            </p:tav>
                                          </p:tavLst>
                                        </p:anim>
                                        <p:animEffect transition="in" filter="fade">
                                          <p:cBhvr>
                                            <p:cTn id="15" dur="250"/>
                                            <p:tgtEl>
                                              <p:spTgt spid="9"/>
                                            </p:tgtEl>
                                          </p:cBhvr>
                                        </p:animEffect>
                                      </p:childTnLst>
                                      <p:subTnLst>
                                        <p:audio>
                                          <p:cMediaNode>
                                            <p:cTn display="0" masterRel="sameClick">
                                              <p:stCondLst>
                                                <p:cond evt="begin" delay="0">
                                                  <p:tn val="11"/>
                                                </p:cond>
                                              </p:stCondLst>
                                              <p:endCondLst>
                                                <p:cond evt="onStopAudio" delay="0">
                                                  <p:tgtEl>
                                                    <p:sldTgt/>
                                                  </p:tgtEl>
                                                </p:cond>
                                              </p:endCondLst>
                                            </p:cTn>
                                            <p:tgtEl>
                                              <p:sndTgt r:embed="rId7" name="whoosh.wav"/>
                                            </p:tgtEl>
                                          </p:cMediaNode>
                                        </p:audio>
                                      </p:subTnLst>
                                    </p:cTn>
                                  </p:par>
                                </p:childTnLst>
                              </p:cTn>
                            </p:par>
                            <p:par>
                              <p:cTn id="16" fill="hold">
                                <p:stCondLst>
                                  <p:cond delay="750"/>
                                </p:stCondLst>
                                <p:childTnLst>
                                  <p:par>
                                    <p:cTn id="17" presetID="6" presetClass="emph" presetSubtype="0" fill="hold" nodeType="afterEffect">
                                      <p:stCondLst>
                                        <p:cond delay="0"/>
                                      </p:stCondLst>
                                      <p:childTnLst>
                                        <p:animScale>
                                          <p:cBhvr>
                                            <p:cTn id="18" dur="2000" fill="hold"/>
                                            <p:tgtEl>
                                              <p:spTgt spid="9"/>
                                            </p:tgtEl>
                                          </p:cBhvr>
                                          <p:by x="101000" y="101000"/>
                                        </p:animScale>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1000" fill="hold"/>
                                            <p:tgtEl>
                                              <p:spTgt spid="5"/>
                                            </p:tgtEl>
                                            <p:attrNameLst>
                                              <p:attrName>ppt_x</p:attrName>
                                            </p:attrNameLst>
                                          </p:cBhvr>
                                          <p:tavLst>
                                            <p:tav tm="0">
                                              <p:val>
                                                <p:strVal val="0-#ppt_w/2"/>
                                              </p:val>
                                            </p:tav>
                                            <p:tav tm="100000">
                                              <p:val>
                                                <p:strVal val="#ppt_x"/>
                                              </p:val>
                                            </p:tav>
                                          </p:tavLst>
                                        </p:anim>
                                        <p:anim calcmode="lin" valueType="num">
                                          <p:cBhvr additive="base">
                                            <p:cTn id="24" dur="1000" fill="hold"/>
                                            <p:tgtEl>
                                              <p:spTgt spid="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8" name="arrow.wav"/>
                                            </p:tgtEl>
                                          </p:cMediaNode>
                                        </p:audio>
                                      </p:subTnLst>
                                    </p:cTn>
                                  </p:par>
                                </p:childTnLst>
                              </p:cTn>
                            </p:par>
                            <p:par>
                              <p:cTn id="25" fill="hold">
                                <p:stCondLst>
                                  <p:cond delay="1000"/>
                                </p:stCondLst>
                                <p:childTnLst>
                                  <p:par>
                                    <p:cTn id="26" presetID="14" presetClass="entr" presetSubtype="10" fill="hold" nodeType="after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randombar(horizontal)">
                                          <p:cBhvr>
                                            <p:cTn id="2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each with a chair and umbrella&#10;&#10;Description automatically generated">
            <a:extLst>
              <a:ext uri="{FF2B5EF4-FFF2-40B4-BE49-F238E27FC236}">
                <a16:creationId xmlns:a16="http://schemas.microsoft.com/office/drawing/2014/main" id="{ADA71238-3880-4799-A39D-133F953050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Rounded Corners 4">
            <a:extLst>
              <a:ext uri="{FF2B5EF4-FFF2-40B4-BE49-F238E27FC236}">
                <a16:creationId xmlns:a16="http://schemas.microsoft.com/office/drawing/2014/main" id="{31292CAF-04A3-DE02-C6D6-63CAA2C19715}"/>
              </a:ext>
            </a:extLst>
          </p:cNvPr>
          <p:cNvSpPr/>
          <p:nvPr/>
        </p:nvSpPr>
        <p:spPr>
          <a:xfrm>
            <a:off x="274320" y="294640"/>
            <a:ext cx="11612880" cy="625856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86C85220-CE67-0355-B168-4B035FAFC97E}"/>
              </a:ext>
            </a:extLst>
          </p:cNvPr>
          <p:cNvSpPr txBox="1"/>
          <p:nvPr/>
        </p:nvSpPr>
        <p:spPr>
          <a:xfrm>
            <a:off x="1115344" y="549246"/>
            <a:ext cx="9771320" cy="1055608"/>
          </a:xfrm>
          <a:prstGeom prst="roundRect">
            <a:avLst/>
          </a:prstGeom>
          <a:solidFill>
            <a:schemeClr val="bg1"/>
          </a:solidFill>
          <a:ln w="76200">
            <a:solidFill>
              <a:srgbClr val="FFC000"/>
            </a:solidFill>
          </a:ln>
          <a:effectLst>
            <a:outerShdw blurRad="63500" sx="102000" sy="102000" algn="ctr" rotWithShape="0">
              <a:prstClr val="black">
                <a:alpha val="40000"/>
              </a:prstClr>
            </a:outerShdw>
          </a:effectLst>
        </p:spPr>
        <p:txBody>
          <a:bodyPr wrap="square" rtlCol="0" anchor="ctr">
            <a:spAutoFit/>
          </a:bodyPr>
          <a:lstStyle/>
          <a:p>
            <a:pPr lvl="0" algn="ctr" defTabSz="457200"/>
            <a:r>
              <a:rPr lang="en-US" sz="2800" b="1" dirty="0" err="1">
                <a:solidFill>
                  <a:prstClr val="black"/>
                </a:solidFill>
                <a:latin typeface="Cambria" panose="02040503050406030204" pitchFamily="18" charset="0"/>
                <a:ea typeface="Cambria" panose="02040503050406030204" pitchFamily="18" charset="0"/>
                <a:cs typeface="Arial" panose="020B0604020202020204" pitchFamily="34" charset="0"/>
              </a:rPr>
              <a:t>Một</a:t>
            </a:r>
            <a:r>
              <a:rPr lang="en-US" sz="28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prstClr val="black"/>
                </a:solidFill>
                <a:latin typeface="Cambria" panose="02040503050406030204" pitchFamily="18" charset="0"/>
                <a:ea typeface="Cambria" panose="02040503050406030204" pitchFamily="18" charset="0"/>
                <a:cs typeface="Arial" panose="020B0604020202020204" pitchFamily="34" charset="0"/>
              </a:rPr>
              <a:t>số</a:t>
            </a:r>
            <a:r>
              <a:rPr lang="en-US" sz="28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prstClr val="black"/>
                </a:solidFill>
                <a:latin typeface="Cambria" panose="02040503050406030204" pitchFamily="18" charset="0"/>
                <a:ea typeface="Cambria" panose="02040503050406030204" pitchFamily="18" charset="0"/>
                <a:cs typeface="Arial" panose="020B0604020202020204" pitchFamily="34" charset="0"/>
              </a:rPr>
              <a:t>việc</a:t>
            </a:r>
            <a:r>
              <a:rPr lang="en-US" sz="28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prstClr val="black"/>
                </a:solidFill>
                <a:latin typeface="Cambria" panose="02040503050406030204" pitchFamily="18" charset="0"/>
                <a:ea typeface="Cambria" panose="02040503050406030204" pitchFamily="18" charset="0"/>
                <a:cs typeface="Arial" panose="020B0604020202020204" pitchFamily="34" charset="0"/>
              </a:rPr>
              <a:t>làm</a:t>
            </a:r>
            <a:r>
              <a:rPr lang="en-US" sz="28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prstClr val="black"/>
                </a:solidFill>
                <a:latin typeface="Cambria" panose="02040503050406030204" pitchFamily="18" charset="0"/>
                <a:ea typeface="Cambria" panose="02040503050406030204" pitchFamily="18" charset="0"/>
                <a:cs typeface="Arial" panose="020B0604020202020204" pitchFamily="34" charset="0"/>
              </a:rPr>
              <a:t>để</a:t>
            </a:r>
            <a:r>
              <a:rPr lang="en-US" sz="28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prstClr val="black"/>
                </a:solidFill>
                <a:latin typeface="Cambria" panose="02040503050406030204" pitchFamily="18" charset="0"/>
                <a:ea typeface="Cambria" panose="02040503050406030204" pitchFamily="18" charset="0"/>
                <a:cs typeface="Arial" panose="020B0604020202020204" pitchFamily="34" charset="0"/>
              </a:rPr>
              <a:t>giữ</a:t>
            </a:r>
            <a:r>
              <a:rPr lang="en-US" sz="28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prstClr val="black"/>
                </a:solidFill>
                <a:latin typeface="Cambria" panose="02040503050406030204" pitchFamily="18" charset="0"/>
                <a:ea typeface="Cambria" panose="02040503050406030204" pitchFamily="18" charset="0"/>
                <a:cs typeface="Arial" panose="020B0604020202020204" pitchFamily="34" charset="0"/>
              </a:rPr>
              <a:t>gìn</a:t>
            </a:r>
            <a:r>
              <a:rPr lang="en-US" sz="28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prstClr val="black"/>
                </a:solidFill>
                <a:latin typeface="Cambria" panose="02040503050406030204" pitchFamily="18" charset="0"/>
                <a:ea typeface="Cambria" panose="02040503050406030204" pitchFamily="18" charset="0"/>
                <a:cs typeface="Arial" panose="020B0604020202020204" pitchFamily="34" charset="0"/>
              </a:rPr>
              <a:t>và</a:t>
            </a:r>
            <a:r>
              <a:rPr lang="en-US" sz="28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prstClr val="black"/>
                </a:solidFill>
                <a:latin typeface="Cambria" panose="02040503050406030204" pitchFamily="18" charset="0"/>
                <a:ea typeface="Cambria" panose="02040503050406030204" pitchFamily="18" charset="0"/>
                <a:cs typeface="Arial" panose="020B0604020202020204" pitchFamily="34" charset="0"/>
              </a:rPr>
              <a:t>phát</a:t>
            </a:r>
            <a:r>
              <a:rPr lang="en-US" sz="28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prstClr val="black"/>
                </a:solidFill>
                <a:latin typeface="Cambria" panose="02040503050406030204" pitchFamily="18" charset="0"/>
                <a:ea typeface="Cambria" panose="02040503050406030204" pitchFamily="18" charset="0"/>
                <a:cs typeface="Arial" panose="020B0604020202020204" pitchFamily="34" charset="0"/>
              </a:rPr>
              <a:t>huy</a:t>
            </a:r>
            <a:r>
              <a:rPr lang="en-US" sz="28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prstClr val="black"/>
                </a:solidFill>
                <a:latin typeface="Cambria" panose="02040503050406030204" pitchFamily="18" charset="0"/>
                <a:ea typeface="Cambria" panose="02040503050406030204" pitchFamily="18" charset="0"/>
                <a:cs typeface="Arial" panose="020B0604020202020204" pitchFamily="34" charset="0"/>
              </a:rPr>
              <a:t>các</a:t>
            </a:r>
            <a:r>
              <a:rPr lang="en-US" sz="28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prstClr val="black"/>
                </a:solidFill>
                <a:latin typeface="Cambria" panose="02040503050406030204" pitchFamily="18" charset="0"/>
                <a:ea typeface="Cambria" panose="02040503050406030204" pitchFamily="18" charset="0"/>
                <a:cs typeface="Arial" panose="020B0604020202020204" pitchFamily="34" charset="0"/>
              </a:rPr>
              <a:t>giá</a:t>
            </a:r>
            <a:r>
              <a:rPr lang="en-US" sz="28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prstClr val="black"/>
                </a:solidFill>
                <a:latin typeface="Cambria" panose="02040503050406030204" pitchFamily="18" charset="0"/>
                <a:ea typeface="Cambria" panose="02040503050406030204" pitchFamily="18" charset="0"/>
                <a:cs typeface="Arial" panose="020B0604020202020204" pitchFamily="34" charset="0"/>
              </a:rPr>
              <a:t>trị</a:t>
            </a:r>
            <a:r>
              <a:rPr lang="en-US" sz="28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prstClr val="black"/>
                </a:solidFill>
                <a:latin typeface="Cambria" panose="02040503050406030204" pitchFamily="18" charset="0"/>
                <a:ea typeface="Cambria" panose="02040503050406030204" pitchFamily="18" charset="0"/>
                <a:cs typeface="Arial" panose="020B0604020202020204" pitchFamily="34" charset="0"/>
              </a:rPr>
              <a:t>của</a:t>
            </a:r>
            <a:r>
              <a:rPr lang="en-US" sz="28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prstClr val="black"/>
                </a:solidFill>
                <a:latin typeface="Cambria" panose="02040503050406030204" pitchFamily="18" charset="0"/>
                <a:ea typeface="Cambria" panose="02040503050406030204" pitchFamily="18" charset="0"/>
                <a:cs typeface="Arial" panose="020B0604020202020204" pitchFamily="34" charset="0"/>
              </a:rPr>
              <a:t>lễ</a:t>
            </a:r>
            <a:r>
              <a:rPr lang="en-US" sz="28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prstClr val="black"/>
                </a:solidFill>
                <a:latin typeface="Cambria" panose="02040503050406030204" pitchFamily="18" charset="0"/>
                <a:ea typeface="Cambria" panose="02040503050406030204" pitchFamily="18" charset="0"/>
                <a:cs typeface="Arial" panose="020B0604020202020204" pitchFamily="34" charset="0"/>
              </a:rPr>
              <a:t>hội</a:t>
            </a:r>
            <a:r>
              <a:rPr lang="en-US" sz="28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prstClr val="black"/>
                </a:solidFill>
                <a:latin typeface="Cambria" panose="02040503050406030204" pitchFamily="18" charset="0"/>
                <a:ea typeface="Cambria" panose="02040503050406030204" pitchFamily="18" charset="0"/>
                <a:cs typeface="Arial" panose="020B0604020202020204" pitchFamily="34" charset="0"/>
              </a:rPr>
              <a:t>Cồng</a:t>
            </a:r>
            <a:r>
              <a:rPr lang="en-US" sz="28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prstClr val="black"/>
                </a:solidFill>
                <a:latin typeface="Cambria" panose="02040503050406030204" pitchFamily="18" charset="0"/>
                <a:ea typeface="Cambria" panose="02040503050406030204" pitchFamily="18" charset="0"/>
                <a:cs typeface="Arial" panose="020B0604020202020204" pitchFamily="34" charset="0"/>
              </a:rPr>
              <a:t>chiêng</a:t>
            </a:r>
            <a:r>
              <a:rPr lang="en-US" sz="28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prstClr val="black"/>
                </a:solidFill>
                <a:latin typeface="Cambria" panose="02040503050406030204" pitchFamily="18" charset="0"/>
                <a:ea typeface="Cambria" panose="02040503050406030204" pitchFamily="18" charset="0"/>
                <a:cs typeface="Arial" panose="020B0604020202020204" pitchFamily="34" charset="0"/>
              </a:rPr>
              <a:t>Tây</a:t>
            </a:r>
            <a:r>
              <a:rPr lang="en-US" sz="28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prstClr val="black"/>
                </a:solidFill>
                <a:latin typeface="Cambria" panose="02040503050406030204" pitchFamily="18" charset="0"/>
                <a:ea typeface="Cambria" panose="02040503050406030204" pitchFamily="18" charset="0"/>
                <a:cs typeface="Arial" panose="020B0604020202020204" pitchFamily="34" charset="0"/>
              </a:rPr>
              <a:t>Nguyên</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cxnSp>
        <p:nvCxnSpPr>
          <p:cNvPr id="14" name="Straight Connector 13">
            <a:extLst>
              <a:ext uri="{FF2B5EF4-FFF2-40B4-BE49-F238E27FC236}">
                <a16:creationId xmlns:a16="http://schemas.microsoft.com/office/drawing/2014/main" id="{794F757A-2861-61AF-41BC-2827A81285DC}"/>
              </a:ext>
            </a:extLst>
          </p:cNvPr>
          <p:cNvCxnSpPr>
            <a:cxnSpLocks/>
          </p:cNvCxnSpPr>
          <p:nvPr/>
        </p:nvCxnSpPr>
        <p:spPr>
          <a:xfrm flipH="1">
            <a:off x="1596317" y="1633352"/>
            <a:ext cx="4210493" cy="659218"/>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58FEB224-7573-A849-A32E-669BE3BABAA9}"/>
              </a:ext>
            </a:extLst>
          </p:cNvPr>
          <p:cNvSpPr txBox="1"/>
          <p:nvPr/>
        </p:nvSpPr>
        <p:spPr>
          <a:xfrm>
            <a:off x="585147" y="2281761"/>
            <a:ext cx="2651213" cy="2349579"/>
          </a:xfrm>
          <a:prstGeom prst="roundRect">
            <a:avLst/>
          </a:prstGeom>
          <a:solidFill>
            <a:srgbClr val="E0FFC1"/>
          </a:solidFill>
          <a:ln w="76200">
            <a:solidFill>
              <a:srgbClr val="00B050"/>
            </a:solidFill>
            <a:prstDash val="sysDash"/>
          </a:ln>
          <a:effectLst>
            <a:outerShdw blurRad="63500" sx="102000" sy="102000" algn="ctr" rotWithShape="0">
              <a:prstClr val="black">
                <a:alpha val="40000"/>
              </a:prstClr>
            </a:outerShdw>
          </a:effectLst>
        </p:spPr>
        <p:txBody>
          <a:bodyPr wrap="square" rtlCol="0">
            <a:spAutoFit/>
          </a:bodyPr>
          <a:lstStyle/>
          <a:p>
            <a:pPr lvl="0" algn="ctr" defTabSz="457200"/>
            <a:r>
              <a:rPr lang="en-US" sz="4400" b="1" dirty="0" err="1">
                <a:solidFill>
                  <a:srgbClr val="FF0000"/>
                </a:solidFill>
                <a:latin typeface="Calibri" panose="020F0502020204030204" pitchFamily="34" charset="0"/>
                <a:ea typeface="Roboto" panose="02000000000000000000" pitchFamily="2" charset="0"/>
                <a:cs typeface="Calibri" panose="020F0502020204030204" pitchFamily="34" charset="0"/>
              </a:rPr>
              <a:t>Tìm</a:t>
            </a:r>
            <a:r>
              <a:rPr lang="en-US" sz="4400" b="1" dirty="0">
                <a:solidFill>
                  <a:srgbClr val="FF0000"/>
                </a:solidFill>
                <a:latin typeface="Calibri" panose="020F0502020204030204" pitchFamily="34" charset="0"/>
                <a:ea typeface="Roboto" panose="02000000000000000000" pitchFamily="2" charset="0"/>
                <a:cs typeface="Calibri" panose="020F0502020204030204" pitchFamily="34" charset="0"/>
              </a:rPr>
              <a:t> </a:t>
            </a:r>
            <a:r>
              <a:rPr lang="en-US" sz="4400" b="1" dirty="0" err="1">
                <a:solidFill>
                  <a:srgbClr val="FF0000"/>
                </a:solidFill>
                <a:latin typeface="Calibri" panose="020F0502020204030204" pitchFamily="34" charset="0"/>
                <a:ea typeface="Roboto" panose="02000000000000000000" pitchFamily="2" charset="0"/>
                <a:cs typeface="Calibri" panose="020F0502020204030204" pitchFamily="34" charset="0"/>
              </a:rPr>
              <a:t>hiểu</a:t>
            </a:r>
            <a:r>
              <a:rPr lang="en-US" sz="4400" b="1" dirty="0">
                <a:solidFill>
                  <a:srgbClr val="FF0000"/>
                </a:solidFill>
                <a:latin typeface="Calibri" panose="020F0502020204030204" pitchFamily="34" charset="0"/>
                <a:ea typeface="Roboto" panose="02000000000000000000" pitchFamily="2" charset="0"/>
                <a:cs typeface="Calibri" panose="020F0502020204030204" pitchFamily="34" charset="0"/>
              </a:rPr>
              <a:t> </a:t>
            </a:r>
            <a:r>
              <a:rPr lang="en-US" sz="4400" b="1" dirty="0" err="1">
                <a:solidFill>
                  <a:srgbClr val="FF0000"/>
                </a:solidFill>
                <a:latin typeface="Calibri" panose="020F0502020204030204" pitchFamily="34" charset="0"/>
                <a:ea typeface="Roboto" panose="02000000000000000000" pitchFamily="2" charset="0"/>
                <a:cs typeface="Calibri" panose="020F0502020204030204" pitchFamily="34" charset="0"/>
              </a:rPr>
              <a:t>về</a:t>
            </a:r>
            <a:r>
              <a:rPr lang="en-US" sz="4400" b="1" dirty="0">
                <a:solidFill>
                  <a:srgbClr val="FF0000"/>
                </a:solidFill>
                <a:latin typeface="Calibri" panose="020F0502020204030204" pitchFamily="34" charset="0"/>
                <a:ea typeface="Roboto" panose="02000000000000000000" pitchFamily="2" charset="0"/>
                <a:cs typeface="Calibri" panose="020F0502020204030204" pitchFamily="34" charset="0"/>
              </a:rPr>
              <a:t> </a:t>
            </a:r>
            <a:r>
              <a:rPr lang="en-US" sz="4400" b="1" dirty="0" err="1">
                <a:solidFill>
                  <a:srgbClr val="FF0000"/>
                </a:solidFill>
                <a:latin typeface="Calibri" panose="020F0502020204030204" pitchFamily="34" charset="0"/>
                <a:ea typeface="Roboto" panose="02000000000000000000" pitchFamily="2" charset="0"/>
                <a:cs typeface="Calibri" panose="020F0502020204030204" pitchFamily="34" charset="0"/>
              </a:rPr>
              <a:t>các</a:t>
            </a:r>
            <a:r>
              <a:rPr lang="en-US" sz="4400" b="1" dirty="0">
                <a:solidFill>
                  <a:srgbClr val="FF0000"/>
                </a:solidFill>
                <a:latin typeface="Calibri" panose="020F0502020204030204" pitchFamily="34" charset="0"/>
                <a:ea typeface="Roboto" panose="02000000000000000000" pitchFamily="2" charset="0"/>
                <a:cs typeface="Calibri" panose="020F0502020204030204" pitchFamily="34" charset="0"/>
              </a:rPr>
              <a:t> </a:t>
            </a:r>
            <a:r>
              <a:rPr lang="en-US" sz="4400" b="1" dirty="0" err="1">
                <a:solidFill>
                  <a:srgbClr val="FF0000"/>
                </a:solidFill>
                <a:latin typeface="Calibri" panose="020F0502020204030204" pitchFamily="34" charset="0"/>
                <a:ea typeface="Roboto" panose="02000000000000000000" pitchFamily="2" charset="0"/>
                <a:cs typeface="Calibri" panose="020F0502020204030204" pitchFamily="34" charset="0"/>
              </a:rPr>
              <a:t>lễ</a:t>
            </a:r>
            <a:r>
              <a:rPr lang="en-US" sz="4400" b="1" dirty="0">
                <a:solidFill>
                  <a:srgbClr val="FF0000"/>
                </a:solidFill>
                <a:latin typeface="Calibri" panose="020F0502020204030204" pitchFamily="34" charset="0"/>
                <a:ea typeface="Roboto" panose="02000000000000000000" pitchFamily="2" charset="0"/>
                <a:cs typeface="Calibri" panose="020F0502020204030204" pitchFamily="34" charset="0"/>
              </a:rPr>
              <a:t> </a:t>
            </a:r>
            <a:r>
              <a:rPr lang="en-US" sz="4400" b="1" dirty="0" err="1">
                <a:solidFill>
                  <a:srgbClr val="FF0000"/>
                </a:solidFill>
                <a:latin typeface="Calibri" panose="020F0502020204030204" pitchFamily="34" charset="0"/>
                <a:ea typeface="Roboto" panose="02000000000000000000" pitchFamily="2" charset="0"/>
                <a:cs typeface="Calibri" panose="020F0502020204030204" pitchFamily="34" charset="0"/>
              </a:rPr>
              <a:t>hội</a:t>
            </a:r>
            <a:endParaRPr kumimoji="0" lang="en-US" sz="4400" b="1" i="0" u="none" strike="noStrike" kern="1200" cap="none" spc="0" normalizeH="0" baseline="0" noProof="0" dirty="0">
              <a:ln>
                <a:noFill/>
              </a:ln>
              <a:solidFill>
                <a:srgbClr val="FF0000"/>
              </a:solidFill>
              <a:effectLst/>
              <a:uLnTx/>
              <a:uFillTx/>
              <a:latin typeface="Calibri" panose="020F0502020204030204" pitchFamily="34" charset="0"/>
              <a:ea typeface="Roboto" panose="02000000000000000000" pitchFamily="2" charset="0"/>
              <a:cs typeface="Calibri" panose="020F0502020204030204" pitchFamily="34" charset="0"/>
            </a:endParaRPr>
          </a:p>
        </p:txBody>
      </p:sp>
      <p:cxnSp>
        <p:nvCxnSpPr>
          <p:cNvPr id="16" name="Straight Connector 15">
            <a:extLst>
              <a:ext uri="{FF2B5EF4-FFF2-40B4-BE49-F238E27FC236}">
                <a16:creationId xmlns:a16="http://schemas.microsoft.com/office/drawing/2014/main" id="{A4C9A58A-6B7A-584F-8859-ED37B59E8F44}"/>
              </a:ext>
            </a:extLst>
          </p:cNvPr>
          <p:cNvCxnSpPr>
            <a:cxnSpLocks/>
          </p:cNvCxnSpPr>
          <p:nvPr/>
        </p:nvCxnSpPr>
        <p:spPr>
          <a:xfrm flipH="1">
            <a:off x="5636689" y="1665249"/>
            <a:ext cx="180754" cy="637954"/>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F4B05174-4C02-0B28-E851-0C42F4ACC84D}"/>
              </a:ext>
            </a:extLst>
          </p:cNvPr>
          <p:cNvSpPr txBox="1"/>
          <p:nvPr/>
        </p:nvSpPr>
        <p:spPr>
          <a:xfrm>
            <a:off x="3955551" y="2345197"/>
            <a:ext cx="3123343" cy="3446026"/>
          </a:xfrm>
          <a:prstGeom prst="roundRect">
            <a:avLst/>
          </a:prstGeom>
          <a:solidFill>
            <a:srgbClr val="E0FFC1"/>
          </a:solidFill>
          <a:ln w="76200">
            <a:solidFill>
              <a:srgbClr val="00B050"/>
            </a:solidFill>
            <a:prstDash val="sysDash"/>
          </a:ln>
          <a:effectLst>
            <a:outerShdw blurRad="63500" sx="102000" sy="102000" algn="ctr" rotWithShape="0">
              <a:prstClr val="black">
                <a:alpha val="40000"/>
              </a:prstClr>
            </a:outerShdw>
          </a:effectLst>
        </p:spPr>
        <p:txBody>
          <a:bodyPr wrap="square" rtlCol="0">
            <a:spAutoFit/>
          </a:bodyPr>
          <a:lstStyle/>
          <a:p>
            <a:pPr lvl="0" algn="ctr" defTabSz="457200"/>
            <a:r>
              <a:rPr lang="en-US" sz="4000" b="1" dirty="0">
                <a:solidFill>
                  <a:srgbClr val="FF0000"/>
                </a:solidFill>
                <a:latin typeface="Calibri" panose="020F0502020204030204" pitchFamily="34" charset="0"/>
                <a:ea typeface="Roboto" panose="02000000000000000000" pitchFamily="2" charset="0"/>
                <a:cs typeface="Calibri" panose="020F0502020204030204" pitchFamily="34" charset="0"/>
              </a:rPr>
              <a:t>T</a:t>
            </a:r>
            <a:r>
              <a:rPr lang="vi-VN" sz="4000" b="1" dirty="0">
                <a:solidFill>
                  <a:srgbClr val="FF0000"/>
                </a:solidFill>
                <a:latin typeface="Calibri" panose="020F0502020204030204" pitchFamily="34" charset="0"/>
                <a:ea typeface="Roboto" panose="02000000000000000000" pitchFamily="2" charset="0"/>
                <a:cs typeface="Calibri" panose="020F0502020204030204" pitchFamily="34" charset="0"/>
              </a:rPr>
              <a:t>uyên truyền cho người thân xung quanh em về lễ hội</a:t>
            </a:r>
            <a:endPar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Roboto" panose="02000000000000000000" pitchFamily="2" charset="0"/>
              <a:cs typeface="Calibri" panose="020F0502020204030204" pitchFamily="34" charset="0"/>
            </a:endParaRPr>
          </a:p>
        </p:txBody>
      </p:sp>
      <p:cxnSp>
        <p:nvCxnSpPr>
          <p:cNvPr id="18" name="Straight Connector 17">
            <a:extLst>
              <a:ext uri="{FF2B5EF4-FFF2-40B4-BE49-F238E27FC236}">
                <a16:creationId xmlns:a16="http://schemas.microsoft.com/office/drawing/2014/main" id="{BCFE3724-831A-3D12-AAC8-DBFC33D04FA6}"/>
              </a:ext>
            </a:extLst>
          </p:cNvPr>
          <p:cNvCxnSpPr>
            <a:cxnSpLocks/>
            <a:endCxn id="19" idx="0"/>
          </p:cNvCxnSpPr>
          <p:nvPr/>
        </p:nvCxnSpPr>
        <p:spPr>
          <a:xfrm>
            <a:off x="5806810" y="1622719"/>
            <a:ext cx="3838771" cy="722478"/>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1F182AE1-5FC5-593B-3F86-62C6CB642078}"/>
              </a:ext>
            </a:extLst>
          </p:cNvPr>
          <p:cNvSpPr txBox="1"/>
          <p:nvPr/>
        </p:nvSpPr>
        <p:spPr>
          <a:xfrm>
            <a:off x="7859729" y="2345197"/>
            <a:ext cx="3571703" cy="4115157"/>
          </a:xfrm>
          <a:prstGeom prst="roundRect">
            <a:avLst/>
          </a:prstGeom>
          <a:solidFill>
            <a:srgbClr val="E0FFC1"/>
          </a:solidFill>
          <a:ln w="76200">
            <a:solidFill>
              <a:srgbClr val="00B050"/>
            </a:solidFill>
            <a:prstDash val="sysDash"/>
          </a:ln>
          <a:effectLst>
            <a:outerShdw blurRad="63500" sx="102000" sy="102000" algn="ctr" rotWithShape="0">
              <a:prstClr val="black">
                <a:alpha val="40000"/>
              </a:prstClr>
            </a:outerShdw>
          </a:effectLst>
        </p:spPr>
        <p:txBody>
          <a:bodyPr wrap="square" rtlCol="0">
            <a:spAutoFit/>
          </a:bodyPr>
          <a:lstStyle/>
          <a:p>
            <a:pPr lvl="0" algn="ctr" defTabSz="457200"/>
            <a:r>
              <a:rPr lang="en-US" sz="4000" b="1" dirty="0" err="1">
                <a:solidFill>
                  <a:srgbClr val="FF0000"/>
                </a:solidFill>
                <a:latin typeface="Calibri" panose="020F0502020204030204" pitchFamily="34" charset="0"/>
                <a:ea typeface="Roboto" panose="02000000000000000000" pitchFamily="2" charset="0"/>
                <a:cs typeface="Calibri" panose="020F0502020204030204" pitchFamily="34" charset="0"/>
              </a:rPr>
              <a:t>Tổ</a:t>
            </a:r>
            <a:r>
              <a:rPr lang="en-US" sz="4000" b="1" dirty="0">
                <a:solidFill>
                  <a:srgbClr val="FF0000"/>
                </a:solidFill>
                <a:latin typeface="Calibri" panose="020F0502020204030204" pitchFamily="34" charset="0"/>
                <a:ea typeface="Roboto" panose="02000000000000000000" pitchFamily="2" charset="0"/>
                <a:cs typeface="Calibri" panose="020F0502020204030204" pitchFamily="34" charset="0"/>
              </a:rPr>
              <a:t> </a:t>
            </a:r>
            <a:r>
              <a:rPr lang="en-US" sz="4000" b="1" dirty="0" err="1">
                <a:solidFill>
                  <a:srgbClr val="FF0000"/>
                </a:solidFill>
                <a:latin typeface="Calibri" panose="020F0502020204030204" pitchFamily="34" charset="0"/>
                <a:ea typeface="Roboto" panose="02000000000000000000" pitchFamily="2" charset="0"/>
                <a:cs typeface="Calibri" panose="020F0502020204030204" pitchFamily="34" charset="0"/>
              </a:rPr>
              <a:t>chức</a:t>
            </a:r>
            <a:r>
              <a:rPr lang="en-US" sz="4000" b="1" dirty="0">
                <a:solidFill>
                  <a:srgbClr val="FF0000"/>
                </a:solidFill>
                <a:latin typeface="Calibri" panose="020F0502020204030204" pitchFamily="34" charset="0"/>
                <a:ea typeface="Roboto" panose="02000000000000000000" pitchFamily="2" charset="0"/>
                <a:cs typeface="Calibri" panose="020F0502020204030204" pitchFamily="34" charset="0"/>
              </a:rPr>
              <a:t> </a:t>
            </a:r>
            <a:r>
              <a:rPr lang="en-US" sz="4000" b="1" dirty="0" err="1">
                <a:solidFill>
                  <a:srgbClr val="FF0000"/>
                </a:solidFill>
                <a:latin typeface="Calibri" panose="020F0502020204030204" pitchFamily="34" charset="0"/>
                <a:ea typeface="Roboto" panose="02000000000000000000" pitchFamily="2" charset="0"/>
                <a:cs typeface="Calibri" panose="020F0502020204030204" pitchFamily="34" charset="0"/>
              </a:rPr>
              <a:t>các</a:t>
            </a:r>
            <a:r>
              <a:rPr lang="en-US" sz="4000" b="1" dirty="0">
                <a:solidFill>
                  <a:srgbClr val="FF0000"/>
                </a:solidFill>
                <a:latin typeface="Calibri" panose="020F0502020204030204" pitchFamily="34" charset="0"/>
                <a:ea typeface="Roboto" panose="02000000000000000000" pitchFamily="2" charset="0"/>
                <a:cs typeface="Calibri" panose="020F0502020204030204" pitchFamily="34" charset="0"/>
              </a:rPr>
              <a:t> </a:t>
            </a:r>
            <a:r>
              <a:rPr lang="en-US" sz="4000" b="1" dirty="0" err="1">
                <a:solidFill>
                  <a:srgbClr val="FF0000"/>
                </a:solidFill>
                <a:latin typeface="Calibri" panose="020F0502020204030204" pitchFamily="34" charset="0"/>
                <a:ea typeface="Roboto" panose="02000000000000000000" pitchFamily="2" charset="0"/>
                <a:cs typeface="Calibri" panose="020F0502020204030204" pitchFamily="34" charset="0"/>
              </a:rPr>
              <a:t>buổi</a:t>
            </a:r>
            <a:r>
              <a:rPr lang="en-US" sz="4000" b="1" dirty="0">
                <a:solidFill>
                  <a:srgbClr val="FF0000"/>
                </a:solidFill>
                <a:latin typeface="Calibri" panose="020F0502020204030204" pitchFamily="34" charset="0"/>
                <a:ea typeface="Roboto" panose="02000000000000000000" pitchFamily="2" charset="0"/>
                <a:cs typeface="Calibri" panose="020F0502020204030204" pitchFamily="34" charset="0"/>
              </a:rPr>
              <a:t> </a:t>
            </a:r>
            <a:r>
              <a:rPr lang="en-US" sz="4000" b="1" dirty="0" err="1">
                <a:solidFill>
                  <a:srgbClr val="FF0000"/>
                </a:solidFill>
                <a:latin typeface="Calibri" panose="020F0502020204030204" pitchFamily="34" charset="0"/>
                <a:ea typeface="Roboto" panose="02000000000000000000" pitchFamily="2" charset="0"/>
                <a:cs typeface="Calibri" panose="020F0502020204030204" pitchFamily="34" charset="0"/>
              </a:rPr>
              <a:t>biểu</a:t>
            </a:r>
            <a:r>
              <a:rPr lang="en-US" sz="4000" b="1" dirty="0">
                <a:solidFill>
                  <a:srgbClr val="FF0000"/>
                </a:solidFill>
                <a:latin typeface="Calibri" panose="020F0502020204030204" pitchFamily="34" charset="0"/>
                <a:ea typeface="Roboto" panose="02000000000000000000" pitchFamily="2" charset="0"/>
                <a:cs typeface="Calibri" panose="020F0502020204030204" pitchFamily="34" charset="0"/>
              </a:rPr>
              <a:t> </a:t>
            </a:r>
            <a:r>
              <a:rPr lang="en-US" sz="4000" b="1" dirty="0" err="1">
                <a:solidFill>
                  <a:srgbClr val="FF0000"/>
                </a:solidFill>
                <a:latin typeface="Calibri" panose="020F0502020204030204" pitchFamily="34" charset="0"/>
                <a:ea typeface="Roboto" panose="02000000000000000000" pitchFamily="2" charset="0"/>
                <a:cs typeface="Calibri" panose="020F0502020204030204" pitchFamily="34" charset="0"/>
              </a:rPr>
              <a:t>diễn</a:t>
            </a:r>
            <a:r>
              <a:rPr lang="en-US" sz="4000" b="1" dirty="0">
                <a:solidFill>
                  <a:srgbClr val="FF0000"/>
                </a:solidFill>
                <a:latin typeface="Calibri" panose="020F0502020204030204" pitchFamily="34" charset="0"/>
                <a:ea typeface="Roboto" panose="02000000000000000000" pitchFamily="2" charset="0"/>
                <a:cs typeface="Calibri" panose="020F0502020204030204" pitchFamily="34" charset="0"/>
              </a:rPr>
              <a:t> </a:t>
            </a:r>
            <a:r>
              <a:rPr lang="en-US" sz="4000" b="1" dirty="0" err="1">
                <a:solidFill>
                  <a:srgbClr val="FF0000"/>
                </a:solidFill>
                <a:latin typeface="Calibri" panose="020F0502020204030204" pitchFamily="34" charset="0"/>
                <a:ea typeface="Roboto" panose="02000000000000000000" pitchFamily="2" charset="0"/>
                <a:cs typeface="Calibri" panose="020F0502020204030204" pitchFamily="34" charset="0"/>
              </a:rPr>
              <a:t>liên</a:t>
            </a:r>
            <a:r>
              <a:rPr lang="en-US" sz="4000" b="1" dirty="0">
                <a:solidFill>
                  <a:srgbClr val="FF0000"/>
                </a:solidFill>
                <a:latin typeface="Calibri" panose="020F0502020204030204" pitchFamily="34" charset="0"/>
                <a:ea typeface="Roboto" panose="02000000000000000000" pitchFamily="2" charset="0"/>
                <a:cs typeface="Calibri" panose="020F0502020204030204" pitchFamily="34" charset="0"/>
              </a:rPr>
              <a:t> </a:t>
            </a:r>
            <a:r>
              <a:rPr lang="en-US" sz="4000" b="1" dirty="0" err="1">
                <a:solidFill>
                  <a:srgbClr val="FF0000"/>
                </a:solidFill>
                <a:latin typeface="Calibri" panose="020F0502020204030204" pitchFamily="34" charset="0"/>
                <a:ea typeface="Roboto" panose="02000000000000000000" pitchFamily="2" charset="0"/>
                <a:cs typeface="Calibri" panose="020F0502020204030204" pitchFamily="34" charset="0"/>
              </a:rPr>
              <a:t>quan</a:t>
            </a:r>
            <a:r>
              <a:rPr lang="en-US" sz="4000" b="1" dirty="0">
                <a:solidFill>
                  <a:srgbClr val="FF0000"/>
                </a:solidFill>
                <a:latin typeface="Calibri" panose="020F0502020204030204" pitchFamily="34" charset="0"/>
                <a:ea typeface="Roboto" panose="02000000000000000000" pitchFamily="2" charset="0"/>
                <a:cs typeface="Calibri" panose="020F0502020204030204" pitchFamily="34" charset="0"/>
              </a:rPr>
              <a:t> </a:t>
            </a:r>
            <a:r>
              <a:rPr lang="en-US" sz="4000" b="1" dirty="0" err="1">
                <a:solidFill>
                  <a:srgbClr val="FF0000"/>
                </a:solidFill>
                <a:latin typeface="Calibri" panose="020F0502020204030204" pitchFamily="34" charset="0"/>
                <a:ea typeface="Roboto" panose="02000000000000000000" pitchFamily="2" charset="0"/>
                <a:cs typeface="Calibri" panose="020F0502020204030204" pitchFamily="34" charset="0"/>
              </a:rPr>
              <a:t>đến</a:t>
            </a:r>
            <a:r>
              <a:rPr lang="en-US" sz="4000" b="1" dirty="0">
                <a:solidFill>
                  <a:srgbClr val="FF0000"/>
                </a:solidFill>
                <a:latin typeface="Calibri" panose="020F0502020204030204" pitchFamily="34" charset="0"/>
                <a:ea typeface="Roboto" panose="02000000000000000000" pitchFamily="2" charset="0"/>
                <a:cs typeface="Calibri" panose="020F0502020204030204" pitchFamily="34" charset="0"/>
              </a:rPr>
              <a:t> </a:t>
            </a:r>
            <a:r>
              <a:rPr lang="en-US" sz="4000" b="1" dirty="0" err="1">
                <a:solidFill>
                  <a:srgbClr val="FF0000"/>
                </a:solidFill>
                <a:latin typeface="Calibri" panose="020F0502020204030204" pitchFamily="34" charset="0"/>
                <a:ea typeface="Roboto" panose="02000000000000000000" pitchFamily="2" charset="0"/>
                <a:cs typeface="Calibri" panose="020F0502020204030204" pitchFamily="34" charset="0"/>
              </a:rPr>
              <a:t>lễ</a:t>
            </a:r>
            <a:r>
              <a:rPr lang="en-US" sz="4000" b="1" dirty="0">
                <a:solidFill>
                  <a:srgbClr val="FF0000"/>
                </a:solidFill>
                <a:latin typeface="Calibri" panose="020F0502020204030204" pitchFamily="34" charset="0"/>
                <a:ea typeface="Roboto" panose="02000000000000000000" pitchFamily="2" charset="0"/>
                <a:cs typeface="Calibri" panose="020F0502020204030204" pitchFamily="34" charset="0"/>
              </a:rPr>
              <a:t> </a:t>
            </a:r>
            <a:r>
              <a:rPr lang="en-US" sz="4000" b="1" dirty="0" err="1">
                <a:solidFill>
                  <a:srgbClr val="FF0000"/>
                </a:solidFill>
                <a:latin typeface="Calibri" panose="020F0502020204030204" pitchFamily="34" charset="0"/>
                <a:ea typeface="Roboto" panose="02000000000000000000" pitchFamily="2" charset="0"/>
                <a:cs typeface="Calibri" panose="020F0502020204030204" pitchFamily="34" charset="0"/>
              </a:rPr>
              <a:t>hội</a:t>
            </a:r>
            <a:r>
              <a:rPr lang="en-US" sz="4000" b="1" dirty="0">
                <a:solidFill>
                  <a:srgbClr val="FF0000"/>
                </a:solidFill>
                <a:latin typeface="Calibri" panose="020F0502020204030204" pitchFamily="34" charset="0"/>
                <a:ea typeface="Roboto" panose="02000000000000000000" pitchFamily="2" charset="0"/>
                <a:cs typeface="Calibri" panose="020F0502020204030204" pitchFamily="34" charset="0"/>
              </a:rPr>
              <a:t> </a:t>
            </a:r>
            <a:r>
              <a:rPr lang="en-US" sz="4000" b="1" dirty="0" err="1">
                <a:solidFill>
                  <a:srgbClr val="FF0000"/>
                </a:solidFill>
                <a:latin typeface="Calibri" panose="020F0502020204030204" pitchFamily="34" charset="0"/>
                <a:ea typeface="Roboto" panose="02000000000000000000" pitchFamily="2" charset="0"/>
                <a:cs typeface="Calibri" panose="020F0502020204030204" pitchFamily="34" charset="0"/>
              </a:rPr>
              <a:t>cồng</a:t>
            </a:r>
            <a:r>
              <a:rPr lang="en-US" sz="4000" b="1" dirty="0">
                <a:solidFill>
                  <a:srgbClr val="FF0000"/>
                </a:solidFill>
                <a:latin typeface="Calibri" panose="020F0502020204030204" pitchFamily="34" charset="0"/>
                <a:ea typeface="Roboto" panose="02000000000000000000" pitchFamily="2" charset="0"/>
                <a:cs typeface="Calibri" panose="020F0502020204030204" pitchFamily="34" charset="0"/>
              </a:rPr>
              <a:t> </a:t>
            </a:r>
            <a:r>
              <a:rPr lang="en-US" sz="4000" b="1" dirty="0" err="1">
                <a:solidFill>
                  <a:srgbClr val="FF0000"/>
                </a:solidFill>
                <a:latin typeface="Calibri" panose="020F0502020204030204" pitchFamily="34" charset="0"/>
                <a:ea typeface="Roboto" panose="02000000000000000000" pitchFamily="2" charset="0"/>
                <a:cs typeface="Calibri" panose="020F0502020204030204" pitchFamily="34" charset="0"/>
              </a:rPr>
              <a:t>chiêng</a:t>
            </a:r>
            <a:r>
              <a:rPr lang="en-US" sz="4000" b="1" dirty="0">
                <a:solidFill>
                  <a:srgbClr val="FF0000"/>
                </a:solidFill>
                <a:latin typeface="Calibri" panose="020F0502020204030204" pitchFamily="34" charset="0"/>
                <a:ea typeface="Roboto" panose="02000000000000000000" pitchFamily="2" charset="0"/>
                <a:cs typeface="Calibri" panose="020F0502020204030204" pitchFamily="34" charset="0"/>
              </a:rPr>
              <a:t> </a:t>
            </a:r>
            <a:r>
              <a:rPr lang="en-US" sz="4000" b="1" dirty="0" err="1">
                <a:solidFill>
                  <a:srgbClr val="FF0000"/>
                </a:solidFill>
                <a:latin typeface="Calibri" panose="020F0502020204030204" pitchFamily="34" charset="0"/>
                <a:ea typeface="Roboto" panose="02000000000000000000" pitchFamily="2" charset="0"/>
                <a:cs typeface="Calibri" panose="020F0502020204030204" pitchFamily="34" charset="0"/>
              </a:rPr>
              <a:t>Tây</a:t>
            </a:r>
            <a:r>
              <a:rPr lang="en-US" sz="4000" b="1" dirty="0">
                <a:solidFill>
                  <a:srgbClr val="FF0000"/>
                </a:solidFill>
                <a:latin typeface="Calibri" panose="020F0502020204030204" pitchFamily="34" charset="0"/>
                <a:ea typeface="Roboto" panose="02000000000000000000" pitchFamily="2" charset="0"/>
                <a:cs typeface="Calibri" panose="020F0502020204030204" pitchFamily="34" charset="0"/>
              </a:rPr>
              <a:t> </a:t>
            </a:r>
            <a:r>
              <a:rPr lang="en-US" sz="4000" b="1" dirty="0" err="1">
                <a:solidFill>
                  <a:srgbClr val="FF0000"/>
                </a:solidFill>
                <a:latin typeface="Calibri" panose="020F0502020204030204" pitchFamily="34" charset="0"/>
                <a:ea typeface="Roboto" panose="02000000000000000000" pitchFamily="2" charset="0"/>
                <a:cs typeface="Calibri" panose="020F0502020204030204" pitchFamily="34" charset="0"/>
              </a:rPr>
              <a:t>Nguyên</a:t>
            </a:r>
            <a:endPar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Roboto" panose="02000000000000000000" pitchFamily="2" charset="0"/>
              <a:cs typeface="Calibri" panose="020F0502020204030204" pitchFamily="34" charset="0"/>
            </a:endParaRPr>
          </a:p>
        </p:txBody>
      </p:sp>
      <p:pic>
        <p:nvPicPr>
          <p:cNvPr id="2" name="Picture 1" descr="A logo with text and a book&#10;&#10;AI-generated content may be incorrect.">
            <a:extLst>
              <a:ext uri="{FF2B5EF4-FFF2-40B4-BE49-F238E27FC236}">
                <a16:creationId xmlns:a16="http://schemas.microsoft.com/office/drawing/2014/main" id="{6B359FE6-7F0C-F310-3FA7-67D5F102FA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63580" y="0"/>
            <a:ext cx="1963580" cy="1970314"/>
          </a:xfrm>
          <a:prstGeom prst="rect">
            <a:avLst/>
          </a:prstGeom>
        </p:spPr>
      </p:pic>
    </p:spTree>
    <p:extLst>
      <p:ext uri="{BB962C8B-B14F-4D97-AF65-F5344CB8AC3E}">
        <p14:creationId xmlns:p14="http://schemas.microsoft.com/office/powerpoint/2010/main" val="2606426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900" decel="100000" fill="hold"/>
                                        <p:tgtEl>
                                          <p:spTgt spid="1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down)">
                                      <p:cBhvr>
                                        <p:cTn id="15" dur="500"/>
                                        <p:tgtEl>
                                          <p:spTgt spid="15"/>
                                        </p:tgtEl>
                                      </p:cBhvr>
                                    </p:animEffect>
                                  </p:childTnLst>
                                </p:cTn>
                              </p:par>
                              <p:par>
                                <p:cTn id="16" presetID="22" presetClass="entr" presetSubtype="4"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down)">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down)">
                                      <p:cBhvr>
                                        <p:cTn id="23" dur="500"/>
                                        <p:tgtEl>
                                          <p:spTgt spid="17"/>
                                        </p:tgtEl>
                                      </p:cBhvr>
                                    </p:animEffect>
                                  </p:childTnLst>
                                </p:cTn>
                              </p:par>
                              <p:par>
                                <p:cTn id="24" presetID="22" presetClass="entr" presetSubtype="4" fill="hold"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wipe(down)">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wipe(down)">
                                      <p:cBhvr>
                                        <p:cTn id="31" dur="500"/>
                                        <p:tgtEl>
                                          <p:spTgt spid="19"/>
                                        </p:tgtEl>
                                      </p:cBhvr>
                                    </p:animEffect>
                                  </p:childTnLst>
                                </p:cTn>
                              </p:par>
                              <p:par>
                                <p:cTn id="32" presetID="22" presetClass="entr" presetSubtype="4" fill="hold"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wipe(down)">
                                      <p:cBhvr>
                                        <p:cTn id="3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5" grpId="0" animBg="1"/>
      <p:bldP spid="17" grpId="0" animBg="1"/>
      <p:bldP spid="1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
            <a:extLst>
              <a:ext uri="{FF2B5EF4-FFF2-40B4-BE49-F238E27FC236}">
                <a16:creationId xmlns:a16="http://schemas.microsoft.com/office/drawing/2014/main" id="{4764D9A6-56CC-4A57-ACC4-F1FBA352467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7380" b="3395"/>
          <a:stretch/>
        </p:blipFill>
        <p:spPr>
          <a:xfrm>
            <a:off x="20" y="10"/>
            <a:ext cx="12191980" cy="6857990"/>
          </a:xfrm>
          <a:prstGeom prst="rect">
            <a:avLst/>
          </a:prstGeom>
        </p:spPr>
      </p:pic>
      <p:pic>
        <p:nvPicPr>
          <p:cNvPr id="21" name="Picture 20"/>
          <p:cNvPicPr>
            <a:picLocks noChangeAspect="1"/>
          </p:cNvPicPr>
          <p:nvPr/>
        </p:nvPicPr>
        <p:blipFill>
          <a:blip r:embed="rId5">
            <a:extLst>
              <a:ext uri="{28A0092B-C50C-407E-A947-70E740481C1C}">
                <a14:useLocalDpi xmlns:a14="http://schemas.microsoft.com/office/drawing/2010/main" val="0"/>
              </a:ext>
            </a:extLst>
          </a:blip>
          <a:srcRect/>
          <a:stretch/>
        </p:blipFill>
        <p:spPr>
          <a:xfrm>
            <a:off x="2506894" y="675543"/>
            <a:ext cx="7274103" cy="479813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2" name="Rectangle 21"/>
          <p:cNvSpPr/>
          <p:nvPr/>
        </p:nvSpPr>
        <p:spPr>
          <a:xfrm>
            <a:off x="2467677" y="665269"/>
            <a:ext cx="1455172" cy="1587909"/>
          </a:xfrm>
          <a:prstGeom prst="rect">
            <a:avLst/>
          </a:prstGeom>
          <a:solidFill>
            <a:srgbClr val="B07BD7"/>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Rectangle 23"/>
          <p:cNvSpPr/>
          <p:nvPr/>
        </p:nvSpPr>
        <p:spPr>
          <a:xfrm>
            <a:off x="3948611" y="675543"/>
            <a:ext cx="1455172" cy="1587909"/>
          </a:xfrm>
          <a:prstGeom prst="rect">
            <a:avLst/>
          </a:prstGeom>
          <a:solidFill>
            <a:srgbClr val="00B79B"/>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Rectangle 24"/>
          <p:cNvSpPr/>
          <p:nvPr/>
        </p:nvSpPr>
        <p:spPr>
          <a:xfrm>
            <a:off x="5421344" y="675543"/>
            <a:ext cx="1455172" cy="1587909"/>
          </a:xfrm>
          <a:prstGeom prst="rect">
            <a:avLst/>
          </a:prstGeom>
          <a:solidFill>
            <a:srgbClr val="E24D89"/>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Rectangle 25"/>
          <p:cNvSpPr/>
          <p:nvPr/>
        </p:nvSpPr>
        <p:spPr>
          <a:xfrm>
            <a:off x="6915849" y="675543"/>
            <a:ext cx="1455172" cy="1587909"/>
          </a:xfrm>
          <a:prstGeom prst="rect">
            <a:avLst/>
          </a:prstGeom>
          <a:solidFill>
            <a:srgbClr val="FFFF00"/>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7" name="Rectangle 26"/>
          <p:cNvSpPr/>
          <p:nvPr/>
        </p:nvSpPr>
        <p:spPr>
          <a:xfrm>
            <a:off x="2475878" y="2280657"/>
            <a:ext cx="1455172" cy="1587909"/>
          </a:xfrm>
          <a:prstGeom prst="rect">
            <a:avLst/>
          </a:prstGeom>
          <a:solidFill>
            <a:srgbClr val="FFC000"/>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8" name="Rectangle 27"/>
          <p:cNvSpPr/>
          <p:nvPr/>
        </p:nvSpPr>
        <p:spPr>
          <a:xfrm>
            <a:off x="3948611" y="2280657"/>
            <a:ext cx="1455172" cy="1587909"/>
          </a:xfrm>
          <a:prstGeom prst="rect">
            <a:avLst/>
          </a:prstGeom>
          <a:solidFill>
            <a:srgbClr val="FE6266"/>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9" name="Rectangle 28"/>
          <p:cNvSpPr/>
          <p:nvPr/>
        </p:nvSpPr>
        <p:spPr>
          <a:xfrm>
            <a:off x="5421344" y="2280657"/>
            <a:ext cx="1455172" cy="1587909"/>
          </a:xfrm>
          <a:prstGeom prst="rect">
            <a:avLst/>
          </a:prstGeom>
          <a:solidFill>
            <a:srgbClr val="66FF99"/>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0" name="Rectangle 29"/>
          <p:cNvSpPr/>
          <p:nvPr/>
        </p:nvSpPr>
        <p:spPr>
          <a:xfrm>
            <a:off x="8390429" y="675543"/>
            <a:ext cx="1455172" cy="1587909"/>
          </a:xfrm>
          <a:prstGeom prst="rect">
            <a:avLst/>
          </a:prstGeom>
          <a:solidFill>
            <a:srgbClr val="002060"/>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Rectangle 30"/>
          <p:cNvSpPr/>
          <p:nvPr/>
        </p:nvSpPr>
        <p:spPr>
          <a:xfrm>
            <a:off x="2475878" y="3885771"/>
            <a:ext cx="1455172" cy="1587909"/>
          </a:xfrm>
          <a:prstGeom prst="rect">
            <a:avLst/>
          </a:prstGeom>
          <a:solidFill>
            <a:schemeClr val="accent2">
              <a:lumMod val="75000"/>
            </a:schemeClr>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Rectangle 31"/>
          <p:cNvSpPr/>
          <p:nvPr/>
        </p:nvSpPr>
        <p:spPr>
          <a:xfrm>
            <a:off x="3948611" y="3885771"/>
            <a:ext cx="1455172" cy="1587909"/>
          </a:xfrm>
          <a:prstGeom prst="rect">
            <a:avLst/>
          </a:prstGeom>
          <a:solidFill>
            <a:srgbClr val="0070C0"/>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3" name="Rectangle 32"/>
          <p:cNvSpPr/>
          <p:nvPr/>
        </p:nvSpPr>
        <p:spPr>
          <a:xfrm>
            <a:off x="8388583" y="2280657"/>
            <a:ext cx="1455172" cy="1587909"/>
          </a:xfrm>
          <a:prstGeom prst="rect">
            <a:avLst/>
          </a:prstGeom>
          <a:solidFill>
            <a:schemeClr val="bg1">
              <a:lumMod val="65000"/>
            </a:schemeClr>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4" name="Rectangle 33"/>
          <p:cNvSpPr/>
          <p:nvPr/>
        </p:nvSpPr>
        <p:spPr>
          <a:xfrm>
            <a:off x="6915849" y="2280657"/>
            <a:ext cx="1455172" cy="1587909"/>
          </a:xfrm>
          <a:prstGeom prst="rect">
            <a:avLst/>
          </a:prstGeom>
          <a:solidFill>
            <a:srgbClr val="FF66FF"/>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5" name="Rectangle 34"/>
          <p:cNvSpPr/>
          <p:nvPr/>
        </p:nvSpPr>
        <p:spPr>
          <a:xfrm>
            <a:off x="5421344" y="3885771"/>
            <a:ext cx="1455172" cy="1587909"/>
          </a:xfrm>
          <a:prstGeom prst="rect">
            <a:avLst/>
          </a:prstGeom>
          <a:solidFill>
            <a:srgbClr val="FF0000"/>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6" name="Rectangle 35"/>
          <p:cNvSpPr/>
          <p:nvPr/>
        </p:nvSpPr>
        <p:spPr>
          <a:xfrm>
            <a:off x="8388583" y="3885770"/>
            <a:ext cx="1455172" cy="1587909"/>
          </a:xfrm>
          <a:prstGeom prst="rect">
            <a:avLst/>
          </a:prstGeom>
          <a:solidFill>
            <a:srgbClr val="954ECA"/>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7" name="Rectangle 36"/>
          <p:cNvSpPr/>
          <p:nvPr/>
        </p:nvSpPr>
        <p:spPr>
          <a:xfrm>
            <a:off x="6915849" y="3885770"/>
            <a:ext cx="1455172" cy="1587909"/>
          </a:xfrm>
          <a:prstGeom prst="rect">
            <a:avLst/>
          </a:prstGeom>
          <a:solidFill>
            <a:srgbClr val="FE7751"/>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38" name="Group 37"/>
          <p:cNvGrpSpPr/>
          <p:nvPr/>
        </p:nvGrpSpPr>
        <p:grpSpPr>
          <a:xfrm>
            <a:off x="1531377" y="5844567"/>
            <a:ext cx="9404554" cy="841367"/>
            <a:chOff x="2168014" y="2912732"/>
            <a:chExt cx="7492180" cy="1501952"/>
          </a:xfrm>
        </p:grpSpPr>
        <p:sp>
          <p:nvSpPr>
            <p:cNvPr id="39" name="Round Diagonal Corner Rectangle 38"/>
            <p:cNvSpPr/>
            <p:nvPr/>
          </p:nvSpPr>
          <p:spPr>
            <a:xfrm>
              <a:off x="2168014" y="2912732"/>
              <a:ext cx="7492180" cy="1501952"/>
            </a:xfrm>
            <a:prstGeom prst="round2DiagRect">
              <a:avLst>
                <a:gd name="adj1" fmla="val 0"/>
                <a:gd name="adj2" fmla="val 29427"/>
              </a:avLst>
            </a:prstGeom>
            <a:solidFill>
              <a:schemeClr val="bg1">
                <a:alpha val="81000"/>
              </a:schemeClr>
            </a:solidFill>
            <a:ln w="38100">
              <a:solidFill>
                <a:srgbClr val="3B808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0" name="TextBox 39"/>
            <p:cNvSpPr txBox="1"/>
            <p:nvPr/>
          </p:nvSpPr>
          <p:spPr>
            <a:xfrm>
              <a:off x="2438164" y="2974830"/>
              <a:ext cx="6897790" cy="137355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Cồng</a:t>
              </a:r>
              <a:r>
                <a:rPr kumimoji="0" lang="en-US" sz="44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chiêng</a:t>
              </a:r>
              <a:r>
                <a:rPr kumimoji="0" lang="en-US" sz="44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Tây</a:t>
              </a:r>
              <a:r>
                <a:rPr kumimoji="0" lang="en-US" sz="44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Nguyên</a:t>
              </a:r>
              <a:endParaRPr kumimoji="0" lang="en-US" sz="44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23669040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25"/>
                                        </p:tgtEl>
                                        <p:attrNameLst>
                                          <p:attrName>ppt_w</p:attrName>
                                        </p:attrNameLst>
                                      </p:cBhvr>
                                      <p:tavLst>
                                        <p:tav tm="0">
                                          <p:val>
                                            <p:strVal val="ppt_w"/>
                                          </p:val>
                                        </p:tav>
                                        <p:tav tm="100000">
                                          <p:val>
                                            <p:fltVal val="0"/>
                                          </p:val>
                                        </p:tav>
                                      </p:tavLst>
                                    </p:anim>
                                    <p:anim calcmode="lin" valueType="num">
                                      <p:cBhvr>
                                        <p:cTn id="7" dur="500"/>
                                        <p:tgtEl>
                                          <p:spTgt spid="25"/>
                                        </p:tgtEl>
                                        <p:attrNameLst>
                                          <p:attrName>ppt_h</p:attrName>
                                        </p:attrNameLst>
                                      </p:cBhvr>
                                      <p:tavLst>
                                        <p:tav tm="0">
                                          <p:val>
                                            <p:strVal val="ppt_h"/>
                                          </p:val>
                                        </p:tav>
                                        <p:tav tm="100000">
                                          <p:val>
                                            <p:fltVal val="0"/>
                                          </p:val>
                                        </p:tav>
                                      </p:tavLst>
                                    </p:anim>
                                    <p:animEffect transition="out" filter="fade">
                                      <p:cBhvr>
                                        <p:cTn id="8" dur="500"/>
                                        <p:tgtEl>
                                          <p:spTgt spid="25"/>
                                        </p:tgtEl>
                                      </p:cBhvr>
                                    </p:animEffect>
                                    <p:set>
                                      <p:cBhvr>
                                        <p:cTn id="9" dur="1" fill="hold">
                                          <p:stCondLst>
                                            <p:cond delay="499"/>
                                          </p:stCondLst>
                                        </p:cTn>
                                        <p:tgtEl>
                                          <p:spTgt spid="25"/>
                                        </p:tgtEl>
                                        <p:attrNameLst>
                                          <p:attrName>style.visibility</p:attrName>
                                        </p:attrNameLst>
                                      </p:cBhvr>
                                      <p:to>
                                        <p:strVal val="hidden"/>
                                      </p:to>
                                    </p:set>
                                  </p:childTnLst>
                                </p:cTn>
                              </p:par>
                            </p:childTnLst>
                          </p:cTn>
                        </p:par>
                        <p:par>
                          <p:cTn id="10" fill="hold">
                            <p:stCondLst>
                              <p:cond delay="500"/>
                            </p:stCondLst>
                            <p:childTnLst>
                              <p:par>
                                <p:cTn id="11" presetID="53" presetClass="exit" presetSubtype="32" fill="hold" grpId="0" nodeType="afterEffect">
                                  <p:stCondLst>
                                    <p:cond delay="0"/>
                                  </p:stCondLst>
                                  <p:childTnLst>
                                    <p:anim calcmode="lin" valueType="num">
                                      <p:cBhvr>
                                        <p:cTn id="12" dur="500"/>
                                        <p:tgtEl>
                                          <p:spTgt spid="31"/>
                                        </p:tgtEl>
                                        <p:attrNameLst>
                                          <p:attrName>ppt_w</p:attrName>
                                        </p:attrNameLst>
                                      </p:cBhvr>
                                      <p:tavLst>
                                        <p:tav tm="0">
                                          <p:val>
                                            <p:strVal val="ppt_w"/>
                                          </p:val>
                                        </p:tav>
                                        <p:tav tm="100000">
                                          <p:val>
                                            <p:fltVal val="0"/>
                                          </p:val>
                                        </p:tav>
                                      </p:tavLst>
                                    </p:anim>
                                    <p:anim calcmode="lin" valueType="num">
                                      <p:cBhvr>
                                        <p:cTn id="13" dur="500"/>
                                        <p:tgtEl>
                                          <p:spTgt spid="31"/>
                                        </p:tgtEl>
                                        <p:attrNameLst>
                                          <p:attrName>ppt_h</p:attrName>
                                        </p:attrNameLst>
                                      </p:cBhvr>
                                      <p:tavLst>
                                        <p:tav tm="0">
                                          <p:val>
                                            <p:strVal val="ppt_h"/>
                                          </p:val>
                                        </p:tav>
                                        <p:tav tm="100000">
                                          <p:val>
                                            <p:fltVal val="0"/>
                                          </p:val>
                                        </p:tav>
                                      </p:tavLst>
                                    </p:anim>
                                    <p:animEffect transition="out" filter="fade">
                                      <p:cBhvr>
                                        <p:cTn id="14" dur="500"/>
                                        <p:tgtEl>
                                          <p:spTgt spid="31"/>
                                        </p:tgtEl>
                                      </p:cBhvr>
                                    </p:animEffect>
                                    <p:set>
                                      <p:cBhvr>
                                        <p:cTn id="15" dur="1" fill="hold">
                                          <p:stCondLst>
                                            <p:cond delay="499"/>
                                          </p:stCondLst>
                                        </p:cTn>
                                        <p:tgtEl>
                                          <p:spTgt spid="31"/>
                                        </p:tgtEl>
                                        <p:attrNameLst>
                                          <p:attrName>style.visibility</p:attrName>
                                        </p:attrNameLst>
                                      </p:cBhvr>
                                      <p:to>
                                        <p:strVal val="hidden"/>
                                      </p:to>
                                    </p:set>
                                  </p:childTnLst>
                                </p:cTn>
                              </p:par>
                            </p:childTnLst>
                          </p:cTn>
                        </p:par>
                        <p:par>
                          <p:cTn id="16" fill="hold">
                            <p:stCondLst>
                              <p:cond delay="1000"/>
                            </p:stCondLst>
                            <p:childTnLst>
                              <p:par>
                                <p:cTn id="17" presetID="53" presetClass="exit" presetSubtype="32" fill="hold" grpId="0" nodeType="afterEffect">
                                  <p:stCondLst>
                                    <p:cond delay="0"/>
                                  </p:stCondLst>
                                  <p:childTnLst>
                                    <p:anim calcmode="lin" valueType="num">
                                      <p:cBhvr>
                                        <p:cTn id="18" dur="500"/>
                                        <p:tgtEl>
                                          <p:spTgt spid="22"/>
                                        </p:tgtEl>
                                        <p:attrNameLst>
                                          <p:attrName>ppt_w</p:attrName>
                                        </p:attrNameLst>
                                      </p:cBhvr>
                                      <p:tavLst>
                                        <p:tav tm="0">
                                          <p:val>
                                            <p:strVal val="ppt_w"/>
                                          </p:val>
                                        </p:tav>
                                        <p:tav tm="100000">
                                          <p:val>
                                            <p:fltVal val="0"/>
                                          </p:val>
                                        </p:tav>
                                      </p:tavLst>
                                    </p:anim>
                                    <p:anim calcmode="lin" valueType="num">
                                      <p:cBhvr>
                                        <p:cTn id="19" dur="500"/>
                                        <p:tgtEl>
                                          <p:spTgt spid="22"/>
                                        </p:tgtEl>
                                        <p:attrNameLst>
                                          <p:attrName>ppt_h</p:attrName>
                                        </p:attrNameLst>
                                      </p:cBhvr>
                                      <p:tavLst>
                                        <p:tav tm="0">
                                          <p:val>
                                            <p:strVal val="ppt_h"/>
                                          </p:val>
                                        </p:tav>
                                        <p:tav tm="100000">
                                          <p:val>
                                            <p:fltVal val="0"/>
                                          </p:val>
                                        </p:tav>
                                      </p:tavLst>
                                    </p:anim>
                                    <p:animEffect transition="out" filter="fade">
                                      <p:cBhvr>
                                        <p:cTn id="20" dur="500"/>
                                        <p:tgtEl>
                                          <p:spTgt spid="22"/>
                                        </p:tgtEl>
                                      </p:cBhvr>
                                    </p:animEffect>
                                    <p:set>
                                      <p:cBhvr>
                                        <p:cTn id="21" dur="1" fill="hold">
                                          <p:stCondLst>
                                            <p:cond delay="499"/>
                                          </p:stCondLst>
                                        </p:cTn>
                                        <p:tgtEl>
                                          <p:spTgt spid="22"/>
                                        </p:tgtEl>
                                        <p:attrNameLst>
                                          <p:attrName>style.visibility</p:attrName>
                                        </p:attrNameLst>
                                      </p:cBhvr>
                                      <p:to>
                                        <p:strVal val="hidden"/>
                                      </p:to>
                                    </p:set>
                                  </p:childTnLst>
                                </p:cTn>
                              </p:par>
                            </p:childTnLst>
                          </p:cTn>
                        </p:par>
                        <p:par>
                          <p:cTn id="22" fill="hold">
                            <p:stCondLst>
                              <p:cond delay="1500"/>
                            </p:stCondLst>
                            <p:childTnLst>
                              <p:par>
                                <p:cTn id="23" presetID="53" presetClass="exit" presetSubtype="32" fill="hold" grpId="0" nodeType="afterEffect">
                                  <p:stCondLst>
                                    <p:cond delay="0"/>
                                  </p:stCondLst>
                                  <p:childTnLst>
                                    <p:anim calcmode="lin" valueType="num">
                                      <p:cBhvr>
                                        <p:cTn id="24" dur="500"/>
                                        <p:tgtEl>
                                          <p:spTgt spid="30"/>
                                        </p:tgtEl>
                                        <p:attrNameLst>
                                          <p:attrName>ppt_w</p:attrName>
                                        </p:attrNameLst>
                                      </p:cBhvr>
                                      <p:tavLst>
                                        <p:tav tm="0">
                                          <p:val>
                                            <p:strVal val="ppt_w"/>
                                          </p:val>
                                        </p:tav>
                                        <p:tav tm="100000">
                                          <p:val>
                                            <p:fltVal val="0"/>
                                          </p:val>
                                        </p:tav>
                                      </p:tavLst>
                                    </p:anim>
                                    <p:anim calcmode="lin" valueType="num">
                                      <p:cBhvr>
                                        <p:cTn id="25" dur="500"/>
                                        <p:tgtEl>
                                          <p:spTgt spid="30"/>
                                        </p:tgtEl>
                                        <p:attrNameLst>
                                          <p:attrName>ppt_h</p:attrName>
                                        </p:attrNameLst>
                                      </p:cBhvr>
                                      <p:tavLst>
                                        <p:tav tm="0">
                                          <p:val>
                                            <p:strVal val="ppt_h"/>
                                          </p:val>
                                        </p:tav>
                                        <p:tav tm="100000">
                                          <p:val>
                                            <p:fltVal val="0"/>
                                          </p:val>
                                        </p:tav>
                                      </p:tavLst>
                                    </p:anim>
                                    <p:animEffect transition="out" filter="fade">
                                      <p:cBhvr>
                                        <p:cTn id="26" dur="500"/>
                                        <p:tgtEl>
                                          <p:spTgt spid="30"/>
                                        </p:tgtEl>
                                      </p:cBhvr>
                                    </p:animEffect>
                                    <p:set>
                                      <p:cBhvr>
                                        <p:cTn id="27" dur="1" fill="hold">
                                          <p:stCondLst>
                                            <p:cond delay="499"/>
                                          </p:stCondLst>
                                        </p:cTn>
                                        <p:tgtEl>
                                          <p:spTgt spid="30"/>
                                        </p:tgtEl>
                                        <p:attrNameLst>
                                          <p:attrName>style.visibility</p:attrName>
                                        </p:attrNameLst>
                                      </p:cBhvr>
                                      <p:to>
                                        <p:strVal val="hidden"/>
                                      </p:to>
                                    </p:set>
                                  </p:childTnLst>
                                </p:cTn>
                              </p:par>
                            </p:childTnLst>
                          </p:cTn>
                        </p:par>
                        <p:par>
                          <p:cTn id="28" fill="hold">
                            <p:stCondLst>
                              <p:cond delay="2000"/>
                            </p:stCondLst>
                            <p:childTnLst>
                              <p:par>
                                <p:cTn id="29" presetID="53" presetClass="exit" presetSubtype="32" fill="hold" grpId="0" nodeType="afterEffect">
                                  <p:stCondLst>
                                    <p:cond delay="0"/>
                                  </p:stCondLst>
                                  <p:childTnLst>
                                    <p:anim calcmode="lin" valueType="num">
                                      <p:cBhvr>
                                        <p:cTn id="30" dur="500"/>
                                        <p:tgtEl>
                                          <p:spTgt spid="34"/>
                                        </p:tgtEl>
                                        <p:attrNameLst>
                                          <p:attrName>ppt_w</p:attrName>
                                        </p:attrNameLst>
                                      </p:cBhvr>
                                      <p:tavLst>
                                        <p:tav tm="0">
                                          <p:val>
                                            <p:strVal val="ppt_w"/>
                                          </p:val>
                                        </p:tav>
                                        <p:tav tm="100000">
                                          <p:val>
                                            <p:fltVal val="0"/>
                                          </p:val>
                                        </p:tav>
                                      </p:tavLst>
                                    </p:anim>
                                    <p:anim calcmode="lin" valueType="num">
                                      <p:cBhvr>
                                        <p:cTn id="31" dur="500"/>
                                        <p:tgtEl>
                                          <p:spTgt spid="34"/>
                                        </p:tgtEl>
                                        <p:attrNameLst>
                                          <p:attrName>ppt_h</p:attrName>
                                        </p:attrNameLst>
                                      </p:cBhvr>
                                      <p:tavLst>
                                        <p:tav tm="0">
                                          <p:val>
                                            <p:strVal val="ppt_h"/>
                                          </p:val>
                                        </p:tav>
                                        <p:tav tm="100000">
                                          <p:val>
                                            <p:fltVal val="0"/>
                                          </p:val>
                                        </p:tav>
                                      </p:tavLst>
                                    </p:anim>
                                    <p:animEffect transition="out" filter="fade">
                                      <p:cBhvr>
                                        <p:cTn id="32" dur="500"/>
                                        <p:tgtEl>
                                          <p:spTgt spid="34"/>
                                        </p:tgtEl>
                                      </p:cBhvr>
                                    </p:animEffect>
                                    <p:set>
                                      <p:cBhvr>
                                        <p:cTn id="33" dur="1" fill="hold">
                                          <p:stCondLst>
                                            <p:cond delay="499"/>
                                          </p:stCondLst>
                                        </p:cTn>
                                        <p:tgtEl>
                                          <p:spTgt spid="34"/>
                                        </p:tgtEl>
                                        <p:attrNameLst>
                                          <p:attrName>style.visibility</p:attrName>
                                        </p:attrNameLst>
                                      </p:cBhvr>
                                      <p:to>
                                        <p:strVal val="hidden"/>
                                      </p:to>
                                    </p:set>
                                  </p:childTnLst>
                                </p:cTn>
                              </p:par>
                            </p:childTnLst>
                          </p:cTn>
                        </p:par>
                        <p:par>
                          <p:cTn id="34" fill="hold">
                            <p:stCondLst>
                              <p:cond delay="2500"/>
                            </p:stCondLst>
                            <p:childTnLst>
                              <p:par>
                                <p:cTn id="35" presetID="53" presetClass="exit" presetSubtype="32" fill="hold" grpId="0" nodeType="afterEffect">
                                  <p:stCondLst>
                                    <p:cond delay="0"/>
                                  </p:stCondLst>
                                  <p:childTnLst>
                                    <p:anim calcmode="lin" valueType="num">
                                      <p:cBhvr>
                                        <p:cTn id="36" dur="500"/>
                                        <p:tgtEl>
                                          <p:spTgt spid="24"/>
                                        </p:tgtEl>
                                        <p:attrNameLst>
                                          <p:attrName>ppt_w</p:attrName>
                                        </p:attrNameLst>
                                      </p:cBhvr>
                                      <p:tavLst>
                                        <p:tav tm="0">
                                          <p:val>
                                            <p:strVal val="ppt_w"/>
                                          </p:val>
                                        </p:tav>
                                        <p:tav tm="100000">
                                          <p:val>
                                            <p:fltVal val="0"/>
                                          </p:val>
                                        </p:tav>
                                      </p:tavLst>
                                    </p:anim>
                                    <p:anim calcmode="lin" valueType="num">
                                      <p:cBhvr>
                                        <p:cTn id="37" dur="500"/>
                                        <p:tgtEl>
                                          <p:spTgt spid="24"/>
                                        </p:tgtEl>
                                        <p:attrNameLst>
                                          <p:attrName>ppt_h</p:attrName>
                                        </p:attrNameLst>
                                      </p:cBhvr>
                                      <p:tavLst>
                                        <p:tav tm="0">
                                          <p:val>
                                            <p:strVal val="ppt_h"/>
                                          </p:val>
                                        </p:tav>
                                        <p:tav tm="100000">
                                          <p:val>
                                            <p:fltVal val="0"/>
                                          </p:val>
                                        </p:tav>
                                      </p:tavLst>
                                    </p:anim>
                                    <p:animEffect transition="out" filter="fade">
                                      <p:cBhvr>
                                        <p:cTn id="38" dur="500"/>
                                        <p:tgtEl>
                                          <p:spTgt spid="24"/>
                                        </p:tgtEl>
                                      </p:cBhvr>
                                    </p:animEffect>
                                    <p:set>
                                      <p:cBhvr>
                                        <p:cTn id="39" dur="1" fill="hold">
                                          <p:stCondLst>
                                            <p:cond delay="499"/>
                                          </p:stCondLst>
                                        </p:cTn>
                                        <p:tgtEl>
                                          <p:spTgt spid="24"/>
                                        </p:tgtEl>
                                        <p:attrNameLst>
                                          <p:attrName>style.visibility</p:attrName>
                                        </p:attrNameLst>
                                      </p:cBhvr>
                                      <p:to>
                                        <p:strVal val="hidden"/>
                                      </p:to>
                                    </p:set>
                                  </p:childTnLst>
                                </p:cTn>
                              </p:par>
                            </p:childTnLst>
                          </p:cTn>
                        </p:par>
                        <p:par>
                          <p:cTn id="40" fill="hold">
                            <p:stCondLst>
                              <p:cond delay="3000"/>
                            </p:stCondLst>
                            <p:childTnLst>
                              <p:par>
                                <p:cTn id="41" presetID="53" presetClass="exit" presetSubtype="32" fill="hold" grpId="0" nodeType="afterEffect">
                                  <p:stCondLst>
                                    <p:cond delay="0"/>
                                  </p:stCondLst>
                                  <p:childTnLst>
                                    <p:anim calcmode="lin" valueType="num">
                                      <p:cBhvr>
                                        <p:cTn id="42" dur="500"/>
                                        <p:tgtEl>
                                          <p:spTgt spid="27"/>
                                        </p:tgtEl>
                                        <p:attrNameLst>
                                          <p:attrName>ppt_w</p:attrName>
                                        </p:attrNameLst>
                                      </p:cBhvr>
                                      <p:tavLst>
                                        <p:tav tm="0">
                                          <p:val>
                                            <p:strVal val="ppt_w"/>
                                          </p:val>
                                        </p:tav>
                                        <p:tav tm="100000">
                                          <p:val>
                                            <p:fltVal val="0"/>
                                          </p:val>
                                        </p:tav>
                                      </p:tavLst>
                                    </p:anim>
                                    <p:anim calcmode="lin" valueType="num">
                                      <p:cBhvr>
                                        <p:cTn id="43" dur="500"/>
                                        <p:tgtEl>
                                          <p:spTgt spid="27"/>
                                        </p:tgtEl>
                                        <p:attrNameLst>
                                          <p:attrName>ppt_h</p:attrName>
                                        </p:attrNameLst>
                                      </p:cBhvr>
                                      <p:tavLst>
                                        <p:tav tm="0">
                                          <p:val>
                                            <p:strVal val="ppt_h"/>
                                          </p:val>
                                        </p:tav>
                                        <p:tav tm="100000">
                                          <p:val>
                                            <p:fltVal val="0"/>
                                          </p:val>
                                        </p:tav>
                                      </p:tavLst>
                                    </p:anim>
                                    <p:animEffect transition="out" filter="fade">
                                      <p:cBhvr>
                                        <p:cTn id="44" dur="500"/>
                                        <p:tgtEl>
                                          <p:spTgt spid="27"/>
                                        </p:tgtEl>
                                      </p:cBhvr>
                                    </p:animEffect>
                                    <p:set>
                                      <p:cBhvr>
                                        <p:cTn id="45" dur="1" fill="hold">
                                          <p:stCondLst>
                                            <p:cond delay="499"/>
                                          </p:stCondLst>
                                        </p:cTn>
                                        <p:tgtEl>
                                          <p:spTgt spid="27"/>
                                        </p:tgtEl>
                                        <p:attrNameLst>
                                          <p:attrName>style.visibility</p:attrName>
                                        </p:attrNameLst>
                                      </p:cBhvr>
                                      <p:to>
                                        <p:strVal val="hidden"/>
                                      </p:to>
                                    </p:set>
                                  </p:childTnLst>
                                </p:cTn>
                              </p:par>
                            </p:childTnLst>
                          </p:cTn>
                        </p:par>
                        <p:par>
                          <p:cTn id="46" fill="hold">
                            <p:stCondLst>
                              <p:cond delay="3500"/>
                            </p:stCondLst>
                            <p:childTnLst>
                              <p:par>
                                <p:cTn id="47" presetID="53" presetClass="exit" presetSubtype="32" fill="hold" grpId="0" nodeType="afterEffect">
                                  <p:stCondLst>
                                    <p:cond delay="0"/>
                                  </p:stCondLst>
                                  <p:childTnLst>
                                    <p:anim calcmode="lin" valueType="num">
                                      <p:cBhvr>
                                        <p:cTn id="48" dur="500"/>
                                        <p:tgtEl>
                                          <p:spTgt spid="32"/>
                                        </p:tgtEl>
                                        <p:attrNameLst>
                                          <p:attrName>ppt_w</p:attrName>
                                        </p:attrNameLst>
                                      </p:cBhvr>
                                      <p:tavLst>
                                        <p:tav tm="0">
                                          <p:val>
                                            <p:strVal val="ppt_w"/>
                                          </p:val>
                                        </p:tav>
                                        <p:tav tm="100000">
                                          <p:val>
                                            <p:fltVal val="0"/>
                                          </p:val>
                                        </p:tav>
                                      </p:tavLst>
                                    </p:anim>
                                    <p:anim calcmode="lin" valueType="num">
                                      <p:cBhvr>
                                        <p:cTn id="49" dur="500"/>
                                        <p:tgtEl>
                                          <p:spTgt spid="32"/>
                                        </p:tgtEl>
                                        <p:attrNameLst>
                                          <p:attrName>ppt_h</p:attrName>
                                        </p:attrNameLst>
                                      </p:cBhvr>
                                      <p:tavLst>
                                        <p:tav tm="0">
                                          <p:val>
                                            <p:strVal val="ppt_h"/>
                                          </p:val>
                                        </p:tav>
                                        <p:tav tm="100000">
                                          <p:val>
                                            <p:fltVal val="0"/>
                                          </p:val>
                                        </p:tav>
                                      </p:tavLst>
                                    </p:anim>
                                    <p:animEffect transition="out" filter="fade">
                                      <p:cBhvr>
                                        <p:cTn id="50" dur="500"/>
                                        <p:tgtEl>
                                          <p:spTgt spid="32"/>
                                        </p:tgtEl>
                                      </p:cBhvr>
                                    </p:animEffect>
                                    <p:set>
                                      <p:cBhvr>
                                        <p:cTn id="51" dur="1" fill="hold">
                                          <p:stCondLst>
                                            <p:cond delay="499"/>
                                          </p:stCondLst>
                                        </p:cTn>
                                        <p:tgtEl>
                                          <p:spTgt spid="32"/>
                                        </p:tgtEl>
                                        <p:attrNameLst>
                                          <p:attrName>style.visibility</p:attrName>
                                        </p:attrNameLst>
                                      </p:cBhvr>
                                      <p:to>
                                        <p:strVal val="hidden"/>
                                      </p:to>
                                    </p:set>
                                  </p:childTnLst>
                                </p:cTn>
                              </p:par>
                            </p:childTnLst>
                          </p:cTn>
                        </p:par>
                        <p:par>
                          <p:cTn id="52" fill="hold">
                            <p:stCondLst>
                              <p:cond delay="4000"/>
                            </p:stCondLst>
                            <p:childTnLst>
                              <p:par>
                                <p:cTn id="53" presetID="53" presetClass="exit" presetSubtype="32" fill="hold" grpId="0" nodeType="afterEffect">
                                  <p:stCondLst>
                                    <p:cond delay="0"/>
                                  </p:stCondLst>
                                  <p:childTnLst>
                                    <p:anim calcmode="lin" valueType="num">
                                      <p:cBhvr>
                                        <p:cTn id="54" dur="500"/>
                                        <p:tgtEl>
                                          <p:spTgt spid="37"/>
                                        </p:tgtEl>
                                        <p:attrNameLst>
                                          <p:attrName>ppt_w</p:attrName>
                                        </p:attrNameLst>
                                      </p:cBhvr>
                                      <p:tavLst>
                                        <p:tav tm="0">
                                          <p:val>
                                            <p:strVal val="ppt_w"/>
                                          </p:val>
                                        </p:tav>
                                        <p:tav tm="100000">
                                          <p:val>
                                            <p:fltVal val="0"/>
                                          </p:val>
                                        </p:tav>
                                      </p:tavLst>
                                    </p:anim>
                                    <p:anim calcmode="lin" valueType="num">
                                      <p:cBhvr>
                                        <p:cTn id="55" dur="500"/>
                                        <p:tgtEl>
                                          <p:spTgt spid="37"/>
                                        </p:tgtEl>
                                        <p:attrNameLst>
                                          <p:attrName>ppt_h</p:attrName>
                                        </p:attrNameLst>
                                      </p:cBhvr>
                                      <p:tavLst>
                                        <p:tav tm="0">
                                          <p:val>
                                            <p:strVal val="ppt_h"/>
                                          </p:val>
                                        </p:tav>
                                        <p:tav tm="100000">
                                          <p:val>
                                            <p:fltVal val="0"/>
                                          </p:val>
                                        </p:tav>
                                      </p:tavLst>
                                    </p:anim>
                                    <p:animEffect transition="out" filter="fade">
                                      <p:cBhvr>
                                        <p:cTn id="56" dur="500"/>
                                        <p:tgtEl>
                                          <p:spTgt spid="37"/>
                                        </p:tgtEl>
                                      </p:cBhvr>
                                    </p:animEffect>
                                    <p:set>
                                      <p:cBhvr>
                                        <p:cTn id="57" dur="1" fill="hold">
                                          <p:stCondLst>
                                            <p:cond delay="499"/>
                                          </p:stCondLst>
                                        </p:cTn>
                                        <p:tgtEl>
                                          <p:spTgt spid="37"/>
                                        </p:tgtEl>
                                        <p:attrNameLst>
                                          <p:attrName>style.visibility</p:attrName>
                                        </p:attrNameLst>
                                      </p:cBhvr>
                                      <p:to>
                                        <p:strVal val="hidden"/>
                                      </p:to>
                                    </p:set>
                                  </p:childTnLst>
                                </p:cTn>
                              </p:par>
                            </p:childTnLst>
                          </p:cTn>
                        </p:par>
                        <p:par>
                          <p:cTn id="58" fill="hold">
                            <p:stCondLst>
                              <p:cond delay="4500"/>
                            </p:stCondLst>
                            <p:childTnLst>
                              <p:par>
                                <p:cTn id="59" presetID="53" presetClass="exit" presetSubtype="32" fill="hold" grpId="0" nodeType="afterEffect">
                                  <p:stCondLst>
                                    <p:cond delay="0"/>
                                  </p:stCondLst>
                                  <p:childTnLst>
                                    <p:anim calcmode="lin" valueType="num">
                                      <p:cBhvr>
                                        <p:cTn id="60" dur="500"/>
                                        <p:tgtEl>
                                          <p:spTgt spid="29"/>
                                        </p:tgtEl>
                                        <p:attrNameLst>
                                          <p:attrName>ppt_w</p:attrName>
                                        </p:attrNameLst>
                                      </p:cBhvr>
                                      <p:tavLst>
                                        <p:tav tm="0">
                                          <p:val>
                                            <p:strVal val="ppt_w"/>
                                          </p:val>
                                        </p:tav>
                                        <p:tav tm="100000">
                                          <p:val>
                                            <p:fltVal val="0"/>
                                          </p:val>
                                        </p:tav>
                                      </p:tavLst>
                                    </p:anim>
                                    <p:anim calcmode="lin" valueType="num">
                                      <p:cBhvr>
                                        <p:cTn id="61" dur="500"/>
                                        <p:tgtEl>
                                          <p:spTgt spid="29"/>
                                        </p:tgtEl>
                                        <p:attrNameLst>
                                          <p:attrName>ppt_h</p:attrName>
                                        </p:attrNameLst>
                                      </p:cBhvr>
                                      <p:tavLst>
                                        <p:tav tm="0">
                                          <p:val>
                                            <p:strVal val="ppt_h"/>
                                          </p:val>
                                        </p:tav>
                                        <p:tav tm="100000">
                                          <p:val>
                                            <p:fltVal val="0"/>
                                          </p:val>
                                        </p:tav>
                                      </p:tavLst>
                                    </p:anim>
                                    <p:animEffect transition="out" filter="fade">
                                      <p:cBhvr>
                                        <p:cTn id="62" dur="500"/>
                                        <p:tgtEl>
                                          <p:spTgt spid="29"/>
                                        </p:tgtEl>
                                      </p:cBhvr>
                                    </p:animEffect>
                                    <p:set>
                                      <p:cBhvr>
                                        <p:cTn id="63" dur="1" fill="hold">
                                          <p:stCondLst>
                                            <p:cond delay="499"/>
                                          </p:stCondLst>
                                        </p:cTn>
                                        <p:tgtEl>
                                          <p:spTgt spid="29"/>
                                        </p:tgtEl>
                                        <p:attrNameLst>
                                          <p:attrName>style.visibility</p:attrName>
                                        </p:attrNameLst>
                                      </p:cBhvr>
                                      <p:to>
                                        <p:strVal val="hidden"/>
                                      </p:to>
                                    </p:set>
                                  </p:childTnLst>
                                </p:cTn>
                              </p:par>
                            </p:childTnLst>
                          </p:cTn>
                        </p:par>
                        <p:par>
                          <p:cTn id="64" fill="hold">
                            <p:stCondLst>
                              <p:cond delay="5000"/>
                            </p:stCondLst>
                            <p:childTnLst>
                              <p:par>
                                <p:cTn id="65" presetID="53" presetClass="exit" presetSubtype="32" fill="hold" grpId="0" nodeType="afterEffect">
                                  <p:stCondLst>
                                    <p:cond delay="0"/>
                                  </p:stCondLst>
                                  <p:childTnLst>
                                    <p:anim calcmode="lin" valueType="num">
                                      <p:cBhvr>
                                        <p:cTn id="66" dur="500"/>
                                        <p:tgtEl>
                                          <p:spTgt spid="28"/>
                                        </p:tgtEl>
                                        <p:attrNameLst>
                                          <p:attrName>ppt_w</p:attrName>
                                        </p:attrNameLst>
                                      </p:cBhvr>
                                      <p:tavLst>
                                        <p:tav tm="0">
                                          <p:val>
                                            <p:strVal val="ppt_w"/>
                                          </p:val>
                                        </p:tav>
                                        <p:tav tm="100000">
                                          <p:val>
                                            <p:fltVal val="0"/>
                                          </p:val>
                                        </p:tav>
                                      </p:tavLst>
                                    </p:anim>
                                    <p:anim calcmode="lin" valueType="num">
                                      <p:cBhvr>
                                        <p:cTn id="67" dur="500"/>
                                        <p:tgtEl>
                                          <p:spTgt spid="28"/>
                                        </p:tgtEl>
                                        <p:attrNameLst>
                                          <p:attrName>ppt_h</p:attrName>
                                        </p:attrNameLst>
                                      </p:cBhvr>
                                      <p:tavLst>
                                        <p:tav tm="0">
                                          <p:val>
                                            <p:strVal val="ppt_h"/>
                                          </p:val>
                                        </p:tav>
                                        <p:tav tm="100000">
                                          <p:val>
                                            <p:fltVal val="0"/>
                                          </p:val>
                                        </p:tav>
                                      </p:tavLst>
                                    </p:anim>
                                    <p:animEffect transition="out" filter="fade">
                                      <p:cBhvr>
                                        <p:cTn id="68" dur="500"/>
                                        <p:tgtEl>
                                          <p:spTgt spid="28"/>
                                        </p:tgtEl>
                                      </p:cBhvr>
                                    </p:animEffect>
                                    <p:set>
                                      <p:cBhvr>
                                        <p:cTn id="69" dur="1" fill="hold">
                                          <p:stCondLst>
                                            <p:cond delay="499"/>
                                          </p:stCondLst>
                                        </p:cTn>
                                        <p:tgtEl>
                                          <p:spTgt spid="28"/>
                                        </p:tgtEl>
                                        <p:attrNameLst>
                                          <p:attrName>style.visibility</p:attrName>
                                        </p:attrNameLst>
                                      </p:cBhvr>
                                      <p:to>
                                        <p:strVal val="hidden"/>
                                      </p:to>
                                    </p:set>
                                  </p:childTnLst>
                                </p:cTn>
                              </p:par>
                            </p:childTnLst>
                          </p:cTn>
                        </p:par>
                        <p:par>
                          <p:cTn id="70" fill="hold">
                            <p:stCondLst>
                              <p:cond delay="5500"/>
                            </p:stCondLst>
                            <p:childTnLst>
                              <p:par>
                                <p:cTn id="71" presetID="53" presetClass="exit" presetSubtype="32" fill="hold" grpId="0" nodeType="afterEffect">
                                  <p:stCondLst>
                                    <p:cond delay="0"/>
                                  </p:stCondLst>
                                  <p:childTnLst>
                                    <p:anim calcmode="lin" valueType="num">
                                      <p:cBhvr>
                                        <p:cTn id="72" dur="500"/>
                                        <p:tgtEl>
                                          <p:spTgt spid="36"/>
                                        </p:tgtEl>
                                        <p:attrNameLst>
                                          <p:attrName>ppt_w</p:attrName>
                                        </p:attrNameLst>
                                      </p:cBhvr>
                                      <p:tavLst>
                                        <p:tav tm="0">
                                          <p:val>
                                            <p:strVal val="ppt_w"/>
                                          </p:val>
                                        </p:tav>
                                        <p:tav tm="100000">
                                          <p:val>
                                            <p:fltVal val="0"/>
                                          </p:val>
                                        </p:tav>
                                      </p:tavLst>
                                    </p:anim>
                                    <p:anim calcmode="lin" valueType="num">
                                      <p:cBhvr>
                                        <p:cTn id="73" dur="500"/>
                                        <p:tgtEl>
                                          <p:spTgt spid="36"/>
                                        </p:tgtEl>
                                        <p:attrNameLst>
                                          <p:attrName>ppt_h</p:attrName>
                                        </p:attrNameLst>
                                      </p:cBhvr>
                                      <p:tavLst>
                                        <p:tav tm="0">
                                          <p:val>
                                            <p:strVal val="ppt_h"/>
                                          </p:val>
                                        </p:tav>
                                        <p:tav tm="100000">
                                          <p:val>
                                            <p:fltVal val="0"/>
                                          </p:val>
                                        </p:tav>
                                      </p:tavLst>
                                    </p:anim>
                                    <p:animEffect transition="out" filter="fade">
                                      <p:cBhvr>
                                        <p:cTn id="74" dur="500"/>
                                        <p:tgtEl>
                                          <p:spTgt spid="36"/>
                                        </p:tgtEl>
                                      </p:cBhvr>
                                    </p:animEffect>
                                    <p:set>
                                      <p:cBhvr>
                                        <p:cTn id="75" dur="1" fill="hold">
                                          <p:stCondLst>
                                            <p:cond delay="499"/>
                                          </p:stCondLst>
                                        </p:cTn>
                                        <p:tgtEl>
                                          <p:spTgt spid="36"/>
                                        </p:tgtEl>
                                        <p:attrNameLst>
                                          <p:attrName>style.visibility</p:attrName>
                                        </p:attrNameLst>
                                      </p:cBhvr>
                                      <p:to>
                                        <p:strVal val="hidden"/>
                                      </p:to>
                                    </p:set>
                                  </p:childTnLst>
                                </p:cTn>
                              </p:par>
                            </p:childTnLst>
                          </p:cTn>
                        </p:par>
                        <p:par>
                          <p:cTn id="76" fill="hold">
                            <p:stCondLst>
                              <p:cond delay="6000"/>
                            </p:stCondLst>
                            <p:childTnLst>
                              <p:par>
                                <p:cTn id="77" presetID="53" presetClass="exit" presetSubtype="32" fill="hold" grpId="0" nodeType="afterEffect">
                                  <p:stCondLst>
                                    <p:cond delay="0"/>
                                  </p:stCondLst>
                                  <p:childTnLst>
                                    <p:anim calcmode="lin" valueType="num">
                                      <p:cBhvr>
                                        <p:cTn id="78" dur="500"/>
                                        <p:tgtEl>
                                          <p:spTgt spid="33"/>
                                        </p:tgtEl>
                                        <p:attrNameLst>
                                          <p:attrName>ppt_w</p:attrName>
                                        </p:attrNameLst>
                                      </p:cBhvr>
                                      <p:tavLst>
                                        <p:tav tm="0">
                                          <p:val>
                                            <p:strVal val="ppt_w"/>
                                          </p:val>
                                        </p:tav>
                                        <p:tav tm="100000">
                                          <p:val>
                                            <p:fltVal val="0"/>
                                          </p:val>
                                        </p:tav>
                                      </p:tavLst>
                                    </p:anim>
                                    <p:anim calcmode="lin" valueType="num">
                                      <p:cBhvr>
                                        <p:cTn id="79" dur="500"/>
                                        <p:tgtEl>
                                          <p:spTgt spid="33"/>
                                        </p:tgtEl>
                                        <p:attrNameLst>
                                          <p:attrName>ppt_h</p:attrName>
                                        </p:attrNameLst>
                                      </p:cBhvr>
                                      <p:tavLst>
                                        <p:tav tm="0">
                                          <p:val>
                                            <p:strVal val="ppt_h"/>
                                          </p:val>
                                        </p:tav>
                                        <p:tav tm="100000">
                                          <p:val>
                                            <p:fltVal val="0"/>
                                          </p:val>
                                        </p:tav>
                                      </p:tavLst>
                                    </p:anim>
                                    <p:animEffect transition="out" filter="fade">
                                      <p:cBhvr>
                                        <p:cTn id="80" dur="500"/>
                                        <p:tgtEl>
                                          <p:spTgt spid="33"/>
                                        </p:tgtEl>
                                      </p:cBhvr>
                                    </p:animEffect>
                                    <p:set>
                                      <p:cBhvr>
                                        <p:cTn id="81" dur="1" fill="hold">
                                          <p:stCondLst>
                                            <p:cond delay="499"/>
                                          </p:stCondLst>
                                        </p:cTn>
                                        <p:tgtEl>
                                          <p:spTgt spid="33"/>
                                        </p:tgtEl>
                                        <p:attrNameLst>
                                          <p:attrName>style.visibility</p:attrName>
                                        </p:attrNameLst>
                                      </p:cBhvr>
                                      <p:to>
                                        <p:strVal val="hidden"/>
                                      </p:to>
                                    </p:set>
                                  </p:childTnLst>
                                </p:cTn>
                              </p:par>
                            </p:childTnLst>
                          </p:cTn>
                        </p:par>
                        <p:par>
                          <p:cTn id="82" fill="hold">
                            <p:stCondLst>
                              <p:cond delay="6500"/>
                            </p:stCondLst>
                            <p:childTnLst>
                              <p:par>
                                <p:cTn id="83" presetID="53" presetClass="exit" presetSubtype="32" fill="hold" grpId="0" nodeType="afterEffect">
                                  <p:stCondLst>
                                    <p:cond delay="0"/>
                                  </p:stCondLst>
                                  <p:childTnLst>
                                    <p:anim calcmode="lin" valueType="num">
                                      <p:cBhvr>
                                        <p:cTn id="84" dur="500"/>
                                        <p:tgtEl>
                                          <p:spTgt spid="35"/>
                                        </p:tgtEl>
                                        <p:attrNameLst>
                                          <p:attrName>ppt_w</p:attrName>
                                        </p:attrNameLst>
                                      </p:cBhvr>
                                      <p:tavLst>
                                        <p:tav tm="0">
                                          <p:val>
                                            <p:strVal val="ppt_w"/>
                                          </p:val>
                                        </p:tav>
                                        <p:tav tm="100000">
                                          <p:val>
                                            <p:fltVal val="0"/>
                                          </p:val>
                                        </p:tav>
                                      </p:tavLst>
                                    </p:anim>
                                    <p:anim calcmode="lin" valueType="num">
                                      <p:cBhvr>
                                        <p:cTn id="85" dur="500"/>
                                        <p:tgtEl>
                                          <p:spTgt spid="35"/>
                                        </p:tgtEl>
                                        <p:attrNameLst>
                                          <p:attrName>ppt_h</p:attrName>
                                        </p:attrNameLst>
                                      </p:cBhvr>
                                      <p:tavLst>
                                        <p:tav tm="0">
                                          <p:val>
                                            <p:strVal val="ppt_h"/>
                                          </p:val>
                                        </p:tav>
                                        <p:tav tm="100000">
                                          <p:val>
                                            <p:fltVal val="0"/>
                                          </p:val>
                                        </p:tav>
                                      </p:tavLst>
                                    </p:anim>
                                    <p:animEffect transition="out" filter="fade">
                                      <p:cBhvr>
                                        <p:cTn id="86" dur="500"/>
                                        <p:tgtEl>
                                          <p:spTgt spid="35"/>
                                        </p:tgtEl>
                                      </p:cBhvr>
                                    </p:animEffect>
                                    <p:set>
                                      <p:cBhvr>
                                        <p:cTn id="87" dur="1" fill="hold">
                                          <p:stCondLst>
                                            <p:cond delay="499"/>
                                          </p:stCondLst>
                                        </p:cTn>
                                        <p:tgtEl>
                                          <p:spTgt spid="35"/>
                                        </p:tgtEl>
                                        <p:attrNameLst>
                                          <p:attrName>style.visibility</p:attrName>
                                        </p:attrNameLst>
                                      </p:cBhvr>
                                      <p:to>
                                        <p:strVal val="hidden"/>
                                      </p:to>
                                    </p:set>
                                  </p:childTnLst>
                                </p:cTn>
                              </p:par>
                            </p:childTnLst>
                          </p:cTn>
                        </p:par>
                        <p:par>
                          <p:cTn id="88" fill="hold">
                            <p:stCondLst>
                              <p:cond delay="7000"/>
                            </p:stCondLst>
                            <p:childTnLst>
                              <p:par>
                                <p:cTn id="89" presetID="53" presetClass="exit" presetSubtype="32" fill="hold" grpId="0" nodeType="afterEffect">
                                  <p:stCondLst>
                                    <p:cond delay="0"/>
                                  </p:stCondLst>
                                  <p:childTnLst>
                                    <p:anim calcmode="lin" valueType="num">
                                      <p:cBhvr>
                                        <p:cTn id="90" dur="500"/>
                                        <p:tgtEl>
                                          <p:spTgt spid="26"/>
                                        </p:tgtEl>
                                        <p:attrNameLst>
                                          <p:attrName>ppt_w</p:attrName>
                                        </p:attrNameLst>
                                      </p:cBhvr>
                                      <p:tavLst>
                                        <p:tav tm="0">
                                          <p:val>
                                            <p:strVal val="ppt_w"/>
                                          </p:val>
                                        </p:tav>
                                        <p:tav tm="100000">
                                          <p:val>
                                            <p:fltVal val="0"/>
                                          </p:val>
                                        </p:tav>
                                      </p:tavLst>
                                    </p:anim>
                                    <p:anim calcmode="lin" valueType="num">
                                      <p:cBhvr>
                                        <p:cTn id="91" dur="500"/>
                                        <p:tgtEl>
                                          <p:spTgt spid="26"/>
                                        </p:tgtEl>
                                        <p:attrNameLst>
                                          <p:attrName>ppt_h</p:attrName>
                                        </p:attrNameLst>
                                      </p:cBhvr>
                                      <p:tavLst>
                                        <p:tav tm="0">
                                          <p:val>
                                            <p:strVal val="ppt_h"/>
                                          </p:val>
                                        </p:tav>
                                        <p:tav tm="100000">
                                          <p:val>
                                            <p:fltVal val="0"/>
                                          </p:val>
                                        </p:tav>
                                      </p:tavLst>
                                    </p:anim>
                                    <p:animEffect transition="out" filter="fade">
                                      <p:cBhvr>
                                        <p:cTn id="92" dur="500"/>
                                        <p:tgtEl>
                                          <p:spTgt spid="26"/>
                                        </p:tgtEl>
                                      </p:cBhvr>
                                    </p:animEffect>
                                    <p:set>
                                      <p:cBhvr>
                                        <p:cTn id="93" dur="1" fill="hold">
                                          <p:stCondLst>
                                            <p:cond delay="499"/>
                                          </p:stCondLst>
                                        </p:cTn>
                                        <p:tgtEl>
                                          <p:spTgt spid="26"/>
                                        </p:tgtEl>
                                        <p:attrNameLst>
                                          <p:attrName>style.visibility</p:attrName>
                                        </p:attrNameLst>
                                      </p:cBhvr>
                                      <p:to>
                                        <p:strVal val="hidden"/>
                                      </p:to>
                                    </p:set>
                                  </p:childTnLst>
                                </p:cTn>
                              </p:par>
                            </p:childTnLst>
                          </p:cTn>
                        </p:par>
                      </p:childTnLst>
                    </p:cTn>
                  </p:par>
                  <p:par>
                    <p:cTn id="94" fill="hold">
                      <p:stCondLst>
                        <p:cond delay="indefinite"/>
                      </p:stCondLst>
                      <p:childTnLst>
                        <p:par>
                          <p:cTn id="95" fill="hold">
                            <p:stCondLst>
                              <p:cond delay="0"/>
                            </p:stCondLst>
                            <p:childTnLst>
                              <p:par>
                                <p:cTn id="96" presetID="53" presetClass="entr" presetSubtype="16" fill="hold" nodeType="clickEffect">
                                  <p:stCondLst>
                                    <p:cond delay="0"/>
                                  </p:stCondLst>
                                  <p:childTnLst>
                                    <p:set>
                                      <p:cBhvr>
                                        <p:cTn id="97" dur="1" fill="hold">
                                          <p:stCondLst>
                                            <p:cond delay="0"/>
                                          </p:stCondLst>
                                        </p:cTn>
                                        <p:tgtEl>
                                          <p:spTgt spid="38"/>
                                        </p:tgtEl>
                                        <p:attrNameLst>
                                          <p:attrName>style.visibility</p:attrName>
                                        </p:attrNameLst>
                                      </p:cBhvr>
                                      <p:to>
                                        <p:strVal val="visible"/>
                                      </p:to>
                                    </p:set>
                                    <p:anim calcmode="lin" valueType="num">
                                      <p:cBhvr>
                                        <p:cTn id="98" dur="500" fill="hold"/>
                                        <p:tgtEl>
                                          <p:spTgt spid="38"/>
                                        </p:tgtEl>
                                        <p:attrNameLst>
                                          <p:attrName>ppt_w</p:attrName>
                                        </p:attrNameLst>
                                      </p:cBhvr>
                                      <p:tavLst>
                                        <p:tav tm="0">
                                          <p:val>
                                            <p:fltVal val="0"/>
                                          </p:val>
                                        </p:tav>
                                        <p:tav tm="100000">
                                          <p:val>
                                            <p:strVal val="#ppt_w"/>
                                          </p:val>
                                        </p:tav>
                                      </p:tavLst>
                                    </p:anim>
                                    <p:anim calcmode="lin" valueType="num">
                                      <p:cBhvr>
                                        <p:cTn id="99" dur="500" fill="hold"/>
                                        <p:tgtEl>
                                          <p:spTgt spid="38"/>
                                        </p:tgtEl>
                                        <p:attrNameLst>
                                          <p:attrName>ppt_h</p:attrName>
                                        </p:attrNameLst>
                                      </p:cBhvr>
                                      <p:tavLst>
                                        <p:tav tm="0">
                                          <p:val>
                                            <p:fltVal val="0"/>
                                          </p:val>
                                        </p:tav>
                                        <p:tav tm="100000">
                                          <p:val>
                                            <p:strVal val="#ppt_h"/>
                                          </p:val>
                                        </p:tav>
                                      </p:tavLst>
                                    </p:anim>
                                    <p:animEffect transition="in" filter="fade">
                                      <p:cBhvr>
                                        <p:cTn id="100" dur="500"/>
                                        <p:tgtEl>
                                          <p:spTgt spid="38"/>
                                        </p:tgtEl>
                                      </p:cBhvr>
                                    </p:animEffect>
                                  </p:childTnLst>
                                  <p:subTnLst>
                                    <p:audio>
                                      <p:cMediaNode>
                                        <p:cTn display="0" masterRel="sameClick">
                                          <p:stCondLst>
                                            <p:cond evt="begin" delay="0">
                                              <p:tn val="96"/>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Phong Nha Kẻ Bàng - Khám phá kỳ quan đệ nhất động ở Quảng Bình">
            <a:extLst>
              <a:ext uri="{FF2B5EF4-FFF2-40B4-BE49-F238E27FC236}">
                <a16:creationId xmlns:a16="http://schemas.microsoft.com/office/drawing/2014/main" id="{4A03E533-1E58-4009-A499-01DDB08D39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15A9E63C-29C0-34D8-9895-45FAFA593361}"/>
              </a:ext>
            </a:extLst>
          </p:cNvPr>
          <p:cNvPicPr>
            <a:picLocks noChangeAspect="1"/>
          </p:cNvPicPr>
          <p:nvPr/>
        </p:nvPicPr>
        <p:blipFill>
          <a:blip r:embed="rId4"/>
          <a:stretch>
            <a:fillRect/>
          </a:stretch>
        </p:blipFill>
        <p:spPr>
          <a:xfrm>
            <a:off x="1394683" y="959556"/>
            <a:ext cx="9402634" cy="7077250"/>
          </a:xfrm>
          <a:prstGeom prst="rect">
            <a:avLst/>
          </a:prstGeom>
        </p:spPr>
      </p:pic>
      <p:pic>
        <p:nvPicPr>
          <p:cNvPr id="2" name="Picture 1" descr="A logo with text and a book&#10;&#10;AI-generated content may be incorrect.">
            <a:extLst>
              <a:ext uri="{FF2B5EF4-FFF2-40B4-BE49-F238E27FC236}">
                <a16:creationId xmlns:a16="http://schemas.microsoft.com/office/drawing/2014/main" id="{88F187FF-6FB1-91B6-B930-8C55DDA7FAF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63580" y="0"/>
            <a:ext cx="1963580" cy="1970314"/>
          </a:xfrm>
          <a:prstGeom prst="rect">
            <a:avLst/>
          </a:prstGeom>
        </p:spPr>
      </p:pic>
    </p:spTree>
    <p:extLst>
      <p:ext uri="{BB962C8B-B14F-4D97-AF65-F5344CB8AC3E}">
        <p14:creationId xmlns:p14="http://schemas.microsoft.com/office/powerpoint/2010/main" val="185839611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Trò-chơi-chíu.wav"/>
                                        </p:tgtEl>
                                      </p:cMediaNode>
                                    </p:audio>
                                  </p:subTnLst>
                                </p:cTn>
                              </p:par>
                              <p:par>
                                <p:cTn id="10" presetID="32" presetClass="emph" presetSubtype="0" repeatCount="indefinite" fill="hold" nodeType="withEffect">
                                  <p:stCondLst>
                                    <p:cond delay="750"/>
                                  </p:stCondLst>
                                  <p:childTnLst>
                                    <p:animRot by="120000">
                                      <p:cBhvr>
                                        <p:cTn id="11" dur="250" fill="hold">
                                          <p:stCondLst>
                                            <p:cond delay="0"/>
                                          </p:stCondLst>
                                        </p:cTn>
                                        <p:tgtEl>
                                          <p:spTgt spid="7"/>
                                        </p:tgtEl>
                                        <p:attrNameLst>
                                          <p:attrName>r</p:attrName>
                                        </p:attrNameLst>
                                      </p:cBhvr>
                                    </p:animRot>
                                    <p:animRot by="-240000">
                                      <p:cBhvr>
                                        <p:cTn id="12" dur="500" fill="hold">
                                          <p:stCondLst>
                                            <p:cond delay="500"/>
                                          </p:stCondLst>
                                        </p:cTn>
                                        <p:tgtEl>
                                          <p:spTgt spid="7"/>
                                        </p:tgtEl>
                                        <p:attrNameLst>
                                          <p:attrName>r</p:attrName>
                                        </p:attrNameLst>
                                      </p:cBhvr>
                                    </p:animRot>
                                    <p:animRot by="240000">
                                      <p:cBhvr>
                                        <p:cTn id="13" dur="500" fill="hold">
                                          <p:stCondLst>
                                            <p:cond delay="1000"/>
                                          </p:stCondLst>
                                        </p:cTn>
                                        <p:tgtEl>
                                          <p:spTgt spid="7"/>
                                        </p:tgtEl>
                                        <p:attrNameLst>
                                          <p:attrName>r</p:attrName>
                                        </p:attrNameLst>
                                      </p:cBhvr>
                                    </p:animRot>
                                    <p:animRot by="-240000">
                                      <p:cBhvr>
                                        <p:cTn id="14" dur="500" fill="hold">
                                          <p:stCondLst>
                                            <p:cond delay="1500"/>
                                          </p:stCondLst>
                                        </p:cTn>
                                        <p:tgtEl>
                                          <p:spTgt spid="7"/>
                                        </p:tgtEl>
                                        <p:attrNameLst>
                                          <p:attrName>r</p:attrName>
                                        </p:attrNameLst>
                                      </p:cBhvr>
                                    </p:animRot>
                                    <p:animRot by="120000">
                                      <p:cBhvr>
                                        <p:cTn id="15" dur="500" fill="hold">
                                          <p:stCondLst>
                                            <p:cond delay="20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73877E2-88C8-40A4-89C2-9C4BC63B00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EE301237-4B86-4183-354C-68F0EC6F83D2}"/>
              </a:ext>
            </a:extLst>
          </p:cNvPr>
          <p:cNvSpPr txBox="1"/>
          <p:nvPr/>
        </p:nvSpPr>
        <p:spPr>
          <a:xfrm>
            <a:off x="375920" y="319853"/>
            <a:ext cx="11419840" cy="3520627"/>
          </a:xfrm>
          <a:custGeom>
            <a:avLst/>
            <a:gdLst>
              <a:gd name="connsiteX0" fmla="*/ 0 w 10501183"/>
              <a:gd name="connsiteY0" fmla="*/ 222966 h 1337770"/>
              <a:gd name="connsiteX1" fmla="*/ 222966 w 10501183"/>
              <a:gd name="connsiteY1" fmla="*/ 0 h 1337770"/>
              <a:gd name="connsiteX2" fmla="*/ 762588 w 10501183"/>
              <a:gd name="connsiteY2" fmla="*/ 0 h 1337770"/>
              <a:gd name="connsiteX3" fmla="*/ 1286937 w 10501183"/>
              <a:gd name="connsiteY3" fmla="*/ 0 h 1337770"/>
              <a:gd name="connsiteX4" fmla="*/ 1750197 w 10501183"/>
              <a:gd name="connsiteY4" fmla="*/ 0 h 1337770"/>
              <a:gd name="connsiteX5" fmla="*/ 1750197 w 10501183"/>
              <a:gd name="connsiteY5" fmla="*/ 0 h 1337770"/>
              <a:gd name="connsiteX6" fmla="*/ 2406521 w 10501183"/>
              <a:gd name="connsiteY6" fmla="*/ 0 h 1337770"/>
              <a:gd name="connsiteX7" fmla="*/ 3089098 w 10501183"/>
              <a:gd name="connsiteY7" fmla="*/ 0 h 1337770"/>
              <a:gd name="connsiteX8" fmla="*/ 3745422 w 10501183"/>
              <a:gd name="connsiteY8" fmla="*/ 0 h 1337770"/>
              <a:gd name="connsiteX9" fmla="*/ 4375493 w 10501183"/>
              <a:gd name="connsiteY9" fmla="*/ 0 h 1337770"/>
              <a:gd name="connsiteX10" fmla="*/ 4854270 w 10501183"/>
              <a:gd name="connsiteY10" fmla="*/ 0 h 1337770"/>
              <a:gd name="connsiteX11" fmla="*/ 5510128 w 10501183"/>
              <a:gd name="connsiteY11" fmla="*/ 0 h 1337770"/>
              <a:gd name="connsiteX12" fmla="*/ 5988904 w 10501183"/>
              <a:gd name="connsiteY12" fmla="*/ 0 h 1337770"/>
              <a:gd name="connsiteX13" fmla="*/ 6762817 w 10501183"/>
              <a:gd name="connsiteY13" fmla="*/ 0 h 1337770"/>
              <a:gd name="connsiteX14" fmla="*/ 7477702 w 10501183"/>
              <a:gd name="connsiteY14" fmla="*/ 0 h 1337770"/>
              <a:gd name="connsiteX15" fmla="*/ 7956479 w 10501183"/>
              <a:gd name="connsiteY15" fmla="*/ 0 h 1337770"/>
              <a:gd name="connsiteX16" fmla="*/ 8494283 w 10501183"/>
              <a:gd name="connsiteY16" fmla="*/ 0 h 1337770"/>
              <a:gd name="connsiteX17" fmla="*/ 9209168 w 10501183"/>
              <a:gd name="connsiteY17" fmla="*/ 0 h 1337770"/>
              <a:gd name="connsiteX18" fmla="*/ 10278217 w 10501183"/>
              <a:gd name="connsiteY18" fmla="*/ 0 h 1337770"/>
              <a:gd name="connsiteX19" fmla="*/ 10501183 w 10501183"/>
              <a:gd name="connsiteY19" fmla="*/ 222966 h 1337770"/>
              <a:gd name="connsiteX20" fmla="*/ 10501183 w 10501183"/>
              <a:gd name="connsiteY20" fmla="*/ 222962 h 1337770"/>
              <a:gd name="connsiteX21" fmla="*/ 10501183 w 10501183"/>
              <a:gd name="connsiteY21" fmla="*/ 222962 h 1337770"/>
              <a:gd name="connsiteX22" fmla="*/ 10501183 w 10501183"/>
              <a:gd name="connsiteY22" fmla="*/ 557404 h 1337770"/>
              <a:gd name="connsiteX23" fmla="*/ 10501183 w 10501183"/>
              <a:gd name="connsiteY23" fmla="*/ 1114804 h 1337770"/>
              <a:gd name="connsiteX24" fmla="*/ 10278217 w 10501183"/>
              <a:gd name="connsiteY24" fmla="*/ 1337770 h 1337770"/>
              <a:gd name="connsiteX25" fmla="*/ 9504304 w 10501183"/>
              <a:gd name="connsiteY25" fmla="*/ 1337770 h 1337770"/>
              <a:gd name="connsiteX26" fmla="*/ 8966501 w 10501183"/>
              <a:gd name="connsiteY26" fmla="*/ 1337770 h 1337770"/>
              <a:gd name="connsiteX27" fmla="*/ 8369670 w 10501183"/>
              <a:gd name="connsiteY27" fmla="*/ 1337770 h 1337770"/>
              <a:gd name="connsiteX28" fmla="*/ 7831866 w 10501183"/>
              <a:gd name="connsiteY28" fmla="*/ 1337770 h 1337770"/>
              <a:gd name="connsiteX29" fmla="*/ 7235035 w 10501183"/>
              <a:gd name="connsiteY29" fmla="*/ 1337770 h 1337770"/>
              <a:gd name="connsiteX30" fmla="*/ 6638204 w 10501183"/>
              <a:gd name="connsiteY30" fmla="*/ 1337770 h 1337770"/>
              <a:gd name="connsiteX31" fmla="*/ 6159427 w 10501183"/>
              <a:gd name="connsiteY31" fmla="*/ 1337770 h 1337770"/>
              <a:gd name="connsiteX32" fmla="*/ 5503569 w 10501183"/>
              <a:gd name="connsiteY32" fmla="*/ 1337770 h 1337770"/>
              <a:gd name="connsiteX33" fmla="*/ 5024793 w 10501183"/>
              <a:gd name="connsiteY33" fmla="*/ 1337770 h 1337770"/>
              <a:gd name="connsiteX34" fmla="*/ 4375493 w 10501183"/>
              <a:gd name="connsiteY34" fmla="*/ 1337770 h 1337770"/>
              <a:gd name="connsiteX35" fmla="*/ 3692916 w 10501183"/>
              <a:gd name="connsiteY35" fmla="*/ 1337770 h 1337770"/>
              <a:gd name="connsiteX36" fmla="*/ 3115351 w 10501183"/>
              <a:gd name="connsiteY36" fmla="*/ 1337770 h 1337770"/>
              <a:gd name="connsiteX37" fmla="*/ 2432774 w 10501183"/>
              <a:gd name="connsiteY37" fmla="*/ 1337770 h 1337770"/>
              <a:gd name="connsiteX38" fmla="*/ 1750197 w 10501183"/>
              <a:gd name="connsiteY38" fmla="*/ 1337770 h 1337770"/>
              <a:gd name="connsiteX39" fmla="*/ 1750197 w 10501183"/>
              <a:gd name="connsiteY39" fmla="*/ 1337770 h 1337770"/>
              <a:gd name="connsiteX40" fmla="*/ 1271665 w 10501183"/>
              <a:gd name="connsiteY40" fmla="*/ 1337770 h 1337770"/>
              <a:gd name="connsiteX41" fmla="*/ 793132 w 10501183"/>
              <a:gd name="connsiteY41" fmla="*/ 1337770 h 1337770"/>
              <a:gd name="connsiteX42" fmla="*/ 222966 w 10501183"/>
              <a:gd name="connsiteY42" fmla="*/ 1337770 h 1337770"/>
              <a:gd name="connsiteX43" fmla="*/ 0 w 10501183"/>
              <a:gd name="connsiteY43" fmla="*/ 1114804 h 1337770"/>
              <a:gd name="connsiteX44" fmla="*/ 0 w 10501183"/>
              <a:gd name="connsiteY44" fmla="*/ 557404 h 1337770"/>
              <a:gd name="connsiteX45" fmla="*/ 0 w 10501183"/>
              <a:gd name="connsiteY45" fmla="*/ 431993 h 1337770"/>
              <a:gd name="connsiteX46" fmla="*/ 0 w 10501183"/>
              <a:gd name="connsiteY46" fmla="*/ 222962 h 1337770"/>
              <a:gd name="connsiteX47" fmla="*/ 0 w 10501183"/>
              <a:gd name="connsiteY47" fmla="*/ 222966 h 133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501183" h="1337770" fill="none" extrusionOk="0">
                <a:moveTo>
                  <a:pt x="0" y="222966"/>
                </a:moveTo>
                <a:cubicBezTo>
                  <a:pt x="1513" y="95614"/>
                  <a:pt x="91394" y="-18629"/>
                  <a:pt x="222966" y="0"/>
                </a:cubicBezTo>
                <a:cubicBezTo>
                  <a:pt x="437311" y="-4606"/>
                  <a:pt x="571951" y="17032"/>
                  <a:pt x="762588" y="0"/>
                </a:cubicBezTo>
                <a:cubicBezTo>
                  <a:pt x="953225" y="-17032"/>
                  <a:pt x="1039698" y="16747"/>
                  <a:pt x="1286937" y="0"/>
                </a:cubicBezTo>
                <a:cubicBezTo>
                  <a:pt x="1534176" y="-16747"/>
                  <a:pt x="1522394" y="-9954"/>
                  <a:pt x="1750197" y="0"/>
                </a:cubicBezTo>
                <a:lnTo>
                  <a:pt x="1750197" y="0"/>
                </a:lnTo>
                <a:cubicBezTo>
                  <a:pt x="1904885" y="-22329"/>
                  <a:pt x="2207821" y="-9932"/>
                  <a:pt x="2406521" y="0"/>
                </a:cubicBezTo>
                <a:cubicBezTo>
                  <a:pt x="2605221" y="9932"/>
                  <a:pt x="2863641" y="11539"/>
                  <a:pt x="3089098" y="0"/>
                </a:cubicBezTo>
                <a:cubicBezTo>
                  <a:pt x="3314555" y="-11539"/>
                  <a:pt x="3547632" y="12455"/>
                  <a:pt x="3745422" y="0"/>
                </a:cubicBezTo>
                <a:cubicBezTo>
                  <a:pt x="3943212" y="-12455"/>
                  <a:pt x="4194805" y="-29210"/>
                  <a:pt x="4375493" y="0"/>
                </a:cubicBezTo>
                <a:cubicBezTo>
                  <a:pt x="4496256" y="-15346"/>
                  <a:pt x="4652720" y="-17168"/>
                  <a:pt x="4854270" y="0"/>
                </a:cubicBezTo>
                <a:cubicBezTo>
                  <a:pt x="5055820" y="17168"/>
                  <a:pt x="5366731" y="21558"/>
                  <a:pt x="5510128" y="0"/>
                </a:cubicBezTo>
                <a:cubicBezTo>
                  <a:pt x="5653525" y="-21558"/>
                  <a:pt x="5814141" y="-7574"/>
                  <a:pt x="5988904" y="0"/>
                </a:cubicBezTo>
                <a:cubicBezTo>
                  <a:pt x="6163667" y="7574"/>
                  <a:pt x="6445840" y="-2167"/>
                  <a:pt x="6762817" y="0"/>
                </a:cubicBezTo>
                <a:cubicBezTo>
                  <a:pt x="7079794" y="2167"/>
                  <a:pt x="7321933" y="-20457"/>
                  <a:pt x="7477702" y="0"/>
                </a:cubicBezTo>
                <a:cubicBezTo>
                  <a:pt x="7633471" y="20457"/>
                  <a:pt x="7823318" y="-1803"/>
                  <a:pt x="7956479" y="0"/>
                </a:cubicBezTo>
                <a:cubicBezTo>
                  <a:pt x="8089640" y="1803"/>
                  <a:pt x="8329334" y="-26303"/>
                  <a:pt x="8494283" y="0"/>
                </a:cubicBezTo>
                <a:cubicBezTo>
                  <a:pt x="8659232" y="26303"/>
                  <a:pt x="8932773" y="18576"/>
                  <a:pt x="9209168" y="0"/>
                </a:cubicBezTo>
                <a:cubicBezTo>
                  <a:pt x="9485564" y="-18576"/>
                  <a:pt x="9755498" y="-30358"/>
                  <a:pt x="10278217" y="0"/>
                </a:cubicBezTo>
                <a:cubicBezTo>
                  <a:pt x="10402057" y="3977"/>
                  <a:pt x="10499722" y="119602"/>
                  <a:pt x="10501183" y="222966"/>
                </a:cubicBezTo>
                <a:lnTo>
                  <a:pt x="10501183" y="222962"/>
                </a:lnTo>
                <a:lnTo>
                  <a:pt x="10501183" y="222962"/>
                </a:lnTo>
                <a:cubicBezTo>
                  <a:pt x="10505561" y="325309"/>
                  <a:pt x="10511946" y="418233"/>
                  <a:pt x="10501183" y="557404"/>
                </a:cubicBezTo>
                <a:cubicBezTo>
                  <a:pt x="10491120" y="733955"/>
                  <a:pt x="10487749" y="936949"/>
                  <a:pt x="10501183" y="1114804"/>
                </a:cubicBezTo>
                <a:cubicBezTo>
                  <a:pt x="10514818" y="1245010"/>
                  <a:pt x="10422034" y="1354476"/>
                  <a:pt x="10278217" y="1337770"/>
                </a:cubicBezTo>
                <a:cubicBezTo>
                  <a:pt x="9939353" y="1359009"/>
                  <a:pt x="9774063" y="1310487"/>
                  <a:pt x="9504304" y="1337770"/>
                </a:cubicBezTo>
                <a:cubicBezTo>
                  <a:pt x="9234545" y="1365053"/>
                  <a:pt x="9223680" y="1343447"/>
                  <a:pt x="8966501" y="1337770"/>
                </a:cubicBezTo>
                <a:cubicBezTo>
                  <a:pt x="8709322" y="1332093"/>
                  <a:pt x="8504869" y="1356271"/>
                  <a:pt x="8369670" y="1337770"/>
                </a:cubicBezTo>
                <a:cubicBezTo>
                  <a:pt x="8234471" y="1319269"/>
                  <a:pt x="8018926" y="1333524"/>
                  <a:pt x="7831866" y="1337770"/>
                </a:cubicBezTo>
                <a:cubicBezTo>
                  <a:pt x="7644806" y="1342016"/>
                  <a:pt x="7459479" y="1349343"/>
                  <a:pt x="7235035" y="1337770"/>
                </a:cubicBezTo>
                <a:cubicBezTo>
                  <a:pt x="7010591" y="1326197"/>
                  <a:pt x="6861659" y="1310903"/>
                  <a:pt x="6638204" y="1337770"/>
                </a:cubicBezTo>
                <a:cubicBezTo>
                  <a:pt x="6414749" y="1364637"/>
                  <a:pt x="6357323" y="1315243"/>
                  <a:pt x="6159427" y="1337770"/>
                </a:cubicBezTo>
                <a:cubicBezTo>
                  <a:pt x="5961531" y="1360297"/>
                  <a:pt x="5698249" y="1326338"/>
                  <a:pt x="5503569" y="1337770"/>
                </a:cubicBezTo>
                <a:cubicBezTo>
                  <a:pt x="5308889" y="1349202"/>
                  <a:pt x="5189449" y="1343686"/>
                  <a:pt x="5024793" y="1337770"/>
                </a:cubicBezTo>
                <a:cubicBezTo>
                  <a:pt x="4860137" y="1331854"/>
                  <a:pt x="4573033" y="1312253"/>
                  <a:pt x="4375493" y="1337770"/>
                </a:cubicBezTo>
                <a:cubicBezTo>
                  <a:pt x="4206619" y="1345283"/>
                  <a:pt x="3835016" y="1365681"/>
                  <a:pt x="3692916" y="1337770"/>
                </a:cubicBezTo>
                <a:cubicBezTo>
                  <a:pt x="3550816" y="1309859"/>
                  <a:pt x="3302925" y="1317897"/>
                  <a:pt x="3115351" y="1337770"/>
                </a:cubicBezTo>
                <a:cubicBezTo>
                  <a:pt x="2927778" y="1357643"/>
                  <a:pt x="2583106" y="1341917"/>
                  <a:pt x="2432774" y="1337770"/>
                </a:cubicBezTo>
                <a:cubicBezTo>
                  <a:pt x="2282442" y="1333623"/>
                  <a:pt x="1960675" y="1307515"/>
                  <a:pt x="1750197" y="1337770"/>
                </a:cubicBezTo>
                <a:lnTo>
                  <a:pt x="1750197" y="1337770"/>
                </a:lnTo>
                <a:cubicBezTo>
                  <a:pt x="1574975" y="1323683"/>
                  <a:pt x="1437548" y="1350221"/>
                  <a:pt x="1271665" y="1337770"/>
                </a:cubicBezTo>
                <a:cubicBezTo>
                  <a:pt x="1105782" y="1325319"/>
                  <a:pt x="920488" y="1358430"/>
                  <a:pt x="793132" y="1337770"/>
                </a:cubicBezTo>
                <a:cubicBezTo>
                  <a:pt x="665776" y="1317110"/>
                  <a:pt x="430667" y="1314218"/>
                  <a:pt x="222966" y="1337770"/>
                </a:cubicBezTo>
                <a:cubicBezTo>
                  <a:pt x="95766" y="1343384"/>
                  <a:pt x="-19927" y="1251524"/>
                  <a:pt x="0" y="1114804"/>
                </a:cubicBezTo>
                <a:cubicBezTo>
                  <a:pt x="-3510" y="911981"/>
                  <a:pt x="15986" y="713672"/>
                  <a:pt x="0" y="557404"/>
                </a:cubicBezTo>
                <a:cubicBezTo>
                  <a:pt x="1747" y="512120"/>
                  <a:pt x="-3010" y="475697"/>
                  <a:pt x="0" y="431993"/>
                </a:cubicBezTo>
                <a:cubicBezTo>
                  <a:pt x="-3479" y="379201"/>
                  <a:pt x="4449" y="316071"/>
                  <a:pt x="0" y="222962"/>
                </a:cubicBezTo>
                <a:lnTo>
                  <a:pt x="0" y="222966"/>
                </a:lnTo>
                <a:close/>
              </a:path>
              <a:path w="10501183" h="1337770" stroke="0" extrusionOk="0">
                <a:moveTo>
                  <a:pt x="0" y="222966"/>
                </a:moveTo>
                <a:cubicBezTo>
                  <a:pt x="8476" y="78204"/>
                  <a:pt x="112133" y="-19602"/>
                  <a:pt x="222966" y="0"/>
                </a:cubicBezTo>
                <a:cubicBezTo>
                  <a:pt x="441744" y="1991"/>
                  <a:pt x="598957" y="20352"/>
                  <a:pt x="716771" y="0"/>
                </a:cubicBezTo>
                <a:cubicBezTo>
                  <a:pt x="834585" y="-20352"/>
                  <a:pt x="1052618" y="-10748"/>
                  <a:pt x="1210575" y="0"/>
                </a:cubicBezTo>
                <a:cubicBezTo>
                  <a:pt x="1368532" y="10748"/>
                  <a:pt x="1539852" y="-8659"/>
                  <a:pt x="1750197" y="0"/>
                </a:cubicBezTo>
                <a:lnTo>
                  <a:pt x="1750197" y="0"/>
                </a:lnTo>
                <a:cubicBezTo>
                  <a:pt x="2055992" y="-28827"/>
                  <a:pt x="2253022" y="8626"/>
                  <a:pt x="2380268" y="0"/>
                </a:cubicBezTo>
                <a:cubicBezTo>
                  <a:pt x="2507514" y="-8626"/>
                  <a:pt x="2688240" y="15175"/>
                  <a:pt x="2984086" y="0"/>
                </a:cubicBezTo>
                <a:cubicBezTo>
                  <a:pt x="3279932" y="-15175"/>
                  <a:pt x="3321744" y="28197"/>
                  <a:pt x="3614157" y="0"/>
                </a:cubicBezTo>
                <a:cubicBezTo>
                  <a:pt x="3906570" y="-28197"/>
                  <a:pt x="4054002" y="-8345"/>
                  <a:pt x="4375493" y="0"/>
                </a:cubicBezTo>
                <a:cubicBezTo>
                  <a:pt x="4553674" y="32614"/>
                  <a:pt x="4954975" y="-3168"/>
                  <a:pt x="5149406" y="0"/>
                </a:cubicBezTo>
                <a:cubicBezTo>
                  <a:pt x="5343837" y="3168"/>
                  <a:pt x="5536262" y="-7145"/>
                  <a:pt x="5687209" y="0"/>
                </a:cubicBezTo>
                <a:cubicBezTo>
                  <a:pt x="5838156" y="7145"/>
                  <a:pt x="6021585" y="-195"/>
                  <a:pt x="6165986" y="0"/>
                </a:cubicBezTo>
                <a:cubicBezTo>
                  <a:pt x="6310387" y="195"/>
                  <a:pt x="6411246" y="10843"/>
                  <a:pt x="6644762" y="0"/>
                </a:cubicBezTo>
                <a:cubicBezTo>
                  <a:pt x="6878278" y="-10843"/>
                  <a:pt x="7058197" y="-6057"/>
                  <a:pt x="7182566" y="0"/>
                </a:cubicBezTo>
                <a:cubicBezTo>
                  <a:pt x="7306935" y="6057"/>
                  <a:pt x="7567165" y="11594"/>
                  <a:pt x="7720370" y="0"/>
                </a:cubicBezTo>
                <a:cubicBezTo>
                  <a:pt x="7873575" y="-11594"/>
                  <a:pt x="8099761" y="5373"/>
                  <a:pt x="8376228" y="0"/>
                </a:cubicBezTo>
                <a:cubicBezTo>
                  <a:pt x="8652695" y="-5373"/>
                  <a:pt x="8934244" y="-2427"/>
                  <a:pt x="9091114" y="0"/>
                </a:cubicBezTo>
                <a:cubicBezTo>
                  <a:pt x="9247984" y="2427"/>
                  <a:pt x="9351022" y="-16555"/>
                  <a:pt x="9569890" y="0"/>
                </a:cubicBezTo>
                <a:cubicBezTo>
                  <a:pt x="9788758" y="16555"/>
                  <a:pt x="10025259" y="16388"/>
                  <a:pt x="10278217" y="0"/>
                </a:cubicBezTo>
                <a:cubicBezTo>
                  <a:pt x="10405886" y="-1815"/>
                  <a:pt x="10506250" y="100259"/>
                  <a:pt x="10501183" y="222966"/>
                </a:cubicBezTo>
                <a:lnTo>
                  <a:pt x="10501183" y="222962"/>
                </a:lnTo>
                <a:lnTo>
                  <a:pt x="10501183" y="222962"/>
                </a:lnTo>
                <a:cubicBezTo>
                  <a:pt x="10503073" y="383247"/>
                  <a:pt x="10508254" y="470861"/>
                  <a:pt x="10501183" y="557404"/>
                </a:cubicBezTo>
                <a:cubicBezTo>
                  <a:pt x="10515277" y="760970"/>
                  <a:pt x="10501385" y="895018"/>
                  <a:pt x="10501183" y="1114804"/>
                </a:cubicBezTo>
                <a:cubicBezTo>
                  <a:pt x="10497878" y="1241365"/>
                  <a:pt x="10405631" y="1323310"/>
                  <a:pt x="10278217" y="1337770"/>
                </a:cubicBezTo>
                <a:cubicBezTo>
                  <a:pt x="9997829" y="1360477"/>
                  <a:pt x="9786990" y="1331015"/>
                  <a:pt x="9504304" y="1337770"/>
                </a:cubicBezTo>
                <a:cubicBezTo>
                  <a:pt x="9221618" y="1344525"/>
                  <a:pt x="9055235" y="1308393"/>
                  <a:pt x="8848446" y="1337770"/>
                </a:cubicBezTo>
                <a:cubicBezTo>
                  <a:pt x="8641657" y="1367147"/>
                  <a:pt x="8457978" y="1354239"/>
                  <a:pt x="8192588" y="1337770"/>
                </a:cubicBezTo>
                <a:cubicBezTo>
                  <a:pt x="7927198" y="1321301"/>
                  <a:pt x="7835478" y="1327410"/>
                  <a:pt x="7713811" y="1337770"/>
                </a:cubicBezTo>
                <a:cubicBezTo>
                  <a:pt x="7592144" y="1348130"/>
                  <a:pt x="7372897" y="1348776"/>
                  <a:pt x="7235035" y="1337770"/>
                </a:cubicBezTo>
                <a:cubicBezTo>
                  <a:pt x="7097173" y="1326764"/>
                  <a:pt x="6822757" y="1328184"/>
                  <a:pt x="6579177" y="1337770"/>
                </a:cubicBezTo>
                <a:cubicBezTo>
                  <a:pt x="6335597" y="1347356"/>
                  <a:pt x="6056726" y="1315345"/>
                  <a:pt x="5923318" y="1337770"/>
                </a:cubicBezTo>
                <a:cubicBezTo>
                  <a:pt x="5789910" y="1360195"/>
                  <a:pt x="5510665" y="1370554"/>
                  <a:pt x="5208433" y="1337770"/>
                </a:cubicBezTo>
                <a:cubicBezTo>
                  <a:pt x="4906201" y="1304986"/>
                  <a:pt x="4681474" y="1302736"/>
                  <a:pt x="4375493" y="1337770"/>
                </a:cubicBezTo>
                <a:cubicBezTo>
                  <a:pt x="4165653" y="1347687"/>
                  <a:pt x="4012967" y="1366960"/>
                  <a:pt x="3745422" y="1337770"/>
                </a:cubicBezTo>
                <a:cubicBezTo>
                  <a:pt x="3477877" y="1308580"/>
                  <a:pt x="3272712" y="1337827"/>
                  <a:pt x="3115351" y="1337770"/>
                </a:cubicBezTo>
                <a:cubicBezTo>
                  <a:pt x="2957990" y="1337713"/>
                  <a:pt x="2580585" y="1349716"/>
                  <a:pt x="2432774" y="1337770"/>
                </a:cubicBezTo>
                <a:cubicBezTo>
                  <a:pt x="2284963" y="1325824"/>
                  <a:pt x="1946609" y="1368742"/>
                  <a:pt x="1750197" y="1337770"/>
                </a:cubicBezTo>
                <a:lnTo>
                  <a:pt x="1750197" y="1337770"/>
                </a:lnTo>
                <a:cubicBezTo>
                  <a:pt x="1522876" y="1339249"/>
                  <a:pt x="1489784" y="1340782"/>
                  <a:pt x="1286937" y="1337770"/>
                </a:cubicBezTo>
                <a:cubicBezTo>
                  <a:pt x="1084090" y="1334758"/>
                  <a:pt x="1010852" y="1325345"/>
                  <a:pt x="793132" y="1337770"/>
                </a:cubicBezTo>
                <a:cubicBezTo>
                  <a:pt x="575412" y="1350195"/>
                  <a:pt x="369594" y="1362519"/>
                  <a:pt x="222966" y="1337770"/>
                </a:cubicBezTo>
                <a:cubicBezTo>
                  <a:pt x="96210" y="1341179"/>
                  <a:pt x="16212" y="1240754"/>
                  <a:pt x="0" y="1114804"/>
                </a:cubicBezTo>
                <a:cubicBezTo>
                  <a:pt x="-23717" y="985161"/>
                  <a:pt x="-3716" y="791815"/>
                  <a:pt x="0" y="557404"/>
                </a:cubicBezTo>
                <a:cubicBezTo>
                  <a:pt x="4210" y="508834"/>
                  <a:pt x="6267" y="488695"/>
                  <a:pt x="0" y="431993"/>
                </a:cubicBezTo>
                <a:cubicBezTo>
                  <a:pt x="3804" y="349118"/>
                  <a:pt x="-8976" y="301857"/>
                  <a:pt x="0" y="222962"/>
                </a:cubicBezTo>
                <a:lnTo>
                  <a:pt x="0" y="222966"/>
                </a:lnTo>
                <a:close/>
              </a:path>
            </a:pathLst>
          </a:custGeom>
          <a:solidFill>
            <a:srgbClr val="FFEFFF"/>
          </a:solidFill>
          <a:ln w="57150" cap="rnd" cmpd="thinThick">
            <a:solidFill>
              <a:srgbClr val="FF5D5D"/>
            </a:solidFill>
            <a:prstDash val="lgDash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vi-VN"/>
            </a:defPPr>
            <a:lvl1pPr algn="ctr" defTabSz="1219170">
              <a:buClr>
                <a:srgbClr val="000000"/>
              </a:buClr>
              <a:defRPr sz="3200" kern="0">
                <a:latin typeface="UTM Avo" panose="02040603050506020204" pitchFamily="18"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lgn="just">
              <a:defRPr/>
            </a:pPr>
            <a:r>
              <a:rPr lang="en-US" sz="3600" dirty="0">
                <a:solidFill>
                  <a:prstClr val="black"/>
                </a:solidFill>
                <a:latin typeface="Calibri" panose="020F0502020204030204"/>
              </a:rPr>
              <a:t>   </a:t>
            </a:r>
            <a:r>
              <a:rPr lang="vi-VN" sz="3600" dirty="0">
                <a:solidFill>
                  <a:prstClr val="black"/>
                </a:solidFill>
                <a:latin typeface="Calibri" panose="020F0502020204030204"/>
              </a:rPr>
              <a:t>Năm 2005, Không gian văn hoá Cồng chiêng Tây Nguyên ở Việt Nam đã được UNESCO ghi danh là Kiệt tác truyền khẩu và di sản văn hoá phi vật thể của nhân loại.</a:t>
            </a:r>
          </a:p>
          <a:p>
            <a:pPr lvl="0" algn="just">
              <a:defRPr/>
            </a:pPr>
            <a:r>
              <a:rPr lang="en-US" sz="3600" b="1" i="1" dirty="0">
                <a:solidFill>
                  <a:prstClr val="black"/>
                </a:solidFill>
                <a:latin typeface="Calibri" panose="020F0502020204030204"/>
              </a:rPr>
              <a:t>   </a:t>
            </a:r>
            <a:r>
              <a:rPr lang="vi-VN" sz="3600" b="1" i="1" dirty="0">
                <a:solidFill>
                  <a:prstClr val="black"/>
                </a:solidFill>
                <a:latin typeface="Calibri" panose="020F0502020204030204"/>
              </a:rPr>
              <a:t>Vậy ai là chủ nhân của Không gian văn hoá Cồng chiêng Tây Nguyên? Cồng chiêng có vai trò như thế nào trong đời sống tinh thần của đồng bào các dân tộc Tây Nguyên?</a:t>
            </a:r>
          </a:p>
        </p:txBody>
      </p:sp>
      <p:pic>
        <p:nvPicPr>
          <p:cNvPr id="2" name="Picture 1" descr="A logo with text and a book&#10;&#10;AI-generated content may be incorrect.">
            <a:extLst>
              <a:ext uri="{FF2B5EF4-FFF2-40B4-BE49-F238E27FC236}">
                <a16:creationId xmlns:a16="http://schemas.microsoft.com/office/drawing/2014/main" id="{6E859876-43B9-E533-F828-E390A45AEA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63580" y="0"/>
            <a:ext cx="1963580" cy="1970314"/>
          </a:xfrm>
          <a:prstGeom prst="rect">
            <a:avLst/>
          </a:prstGeom>
        </p:spPr>
      </p:pic>
    </p:spTree>
    <p:extLst>
      <p:ext uri="{BB962C8B-B14F-4D97-AF65-F5344CB8AC3E}">
        <p14:creationId xmlns:p14="http://schemas.microsoft.com/office/powerpoint/2010/main" val="52123863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withEffect">
                                  <p:stCondLst>
                                    <p:cond delay="0"/>
                                  </p:stCondLst>
                                  <p:childTnLst>
                                    <p:animEffect transition="out" filter="fade">
                                      <p:cBhvr>
                                        <p:cTn id="6" dur="500" tmFilter="0, 0; .2, .5; .8, .5; 1, 0"/>
                                        <p:tgtEl>
                                          <p:spTgt spid="8"/>
                                        </p:tgtEl>
                                      </p:cBhvr>
                                    </p:animEffect>
                                    <p:animScale>
                                      <p:cBhvr>
                                        <p:cTn id="7" dur="250" autoRev="1" fill="hold"/>
                                        <p:tgtEl>
                                          <p:spTgt spid="8"/>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ồng chiêng Tây Nguyên - Kiệt tác văn hóa của nhân dân | Resource | Câu lạc  bộ lữ hành Unesco Hà Nội - HUTC">
            <a:extLst>
              <a:ext uri="{FF2B5EF4-FFF2-40B4-BE49-F238E27FC236}">
                <a16:creationId xmlns:a16="http://schemas.microsoft.com/office/drawing/2014/main" id="{CBCB2817-7AC5-FA19-DD55-350265B31D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id="{1CD8C0D2-4744-5E98-98F8-ED066A9E17A0}"/>
              </a:ext>
            </a:extLst>
          </p:cNvPr>
          <p:cNvSpPr/>
          <p:nvPr/>
        </p:nvSpPr>
        <p:spPr>
          <a:xfrm>
            <a:off x="342900" y="342901"/>
            <a:ext cx="11153775" cy="6057900"/>
          </a:xfrm>
          <a:prstGeom prst="roundRect">
            <a:avLst/>
          </a:prstGeom>
          <a:solidFill>
            <a:schemeClr val="lt1">
              <a:alpha val="62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A63A2C6E-A627-2FDB-7A30-E3108A9451A3}"/>
              </a:ext>
            </a:extLst>
          </p:cNvPr>
          <p:cNvSpPr txBox="1"/>
          <p:nvPr/>
        </p:nvSpPr>
        <p:spPr>
          <a:xfrm>
            <a:off x="1120776" y="489846"/>
            <a:ext cx="10556240"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6600">
                  <a:solidFill>
                    <a:srgbClr val="00B0F0"/>
                  </a:solidFill>
                  <a:prstDash val="solid"/>
                </a:ln>
                <a:solidFill>
                  <a:srgbClr val="002060"/>
                </a:solidFill>
                <a:effectLst>
                  <a:outerShdw dist="38100" dir="2700000" algn="tl" rotWithShape="0">
                    <a:srgbClr val="00B0F0"/>
                  </a:outerShdw>
                </a:effectLst>
                <a:uLnTx/>
                <a:uFillTx/>
                <a:latin typeface="Calibri Light" panose="020F0302020204030204"/>
                <a:ea typeface="+mn-ea"/>
                <a:cs typeface="+mn-cs"/>
              </a:rPr>
              <a:t>Thứ</a:t>
            </a:r>
            <a:r>
              <a:rPr kumimoji="0" lang="en-US" sz="4400" b="1" i="0" u="none" strike="noStrike" kern="1200" cap="none" spc="0" normalizeH="0" baseline="0" noProof="0" dirty="0">
                <a:ln w="6600">
                  <a:solidFill>
                    <a:srgbClr val="00B0F0"/>
                  </a:solidFill>
                  <a:prstDash val="solid"/>
                </a:ln>
                <a:solidFill>
                  <a:srgbClr val="002060"/>
                </a:solidFill>
                <a:effectLst>
                  <a:outerShdw dist="38100" dir="2700000" algn="tl" rotWithShape="0">
                    <a:srgbClr val="00B0F0"/>
                  </a:outerShdw>
                </a:effectLst>
                <a:uLnTx/>
                <a:uFillTx/>
                <a:latin typeface="Calibri Light" panose="020F0302020204030204"/>
                <a:ea typeface="+mn-ea"/>
                <a:cs typeface="+mn-cs"/>
              </a:rPr>
              <a:t> … </a:t>
            </a:r>
            <a:r>
              <a:rPr kumimoji="0" lang="en-US" sz="4400" b="1" i="0" u="none" strike="noStrike" kern="1200" cap="none" spc="0" normalizeH="0" baseline="0" noProof="0" dirty="0" err="1">
                <a:ln w="6600">
                  <a:solidFill>
                    <a:srgbClr val="00B0F0"/>
                  </a:solidFill>
                  <a:prstDash val="solid"/>
                </a:ln>
                <a:solidFill>
                  <a:srgbClr val="002060"/>
                </a:solidFill>
                <a:effectLst>
                  <a:outerShdw dist="38100" dir="2700000" algn="tl" rotWithShape="0">
                    <a:srgbClr val="00B0F0"/>
                  </a:outerShdw>
                </a:effectLst>
                <a:uLnTx/>
                <a:uFillTx/>
                <a:latin typeface="Calibri Light" panose="020F0302020204030204"/>
                <a:ea typeface="+mn-ea"/>
                <a:cs typeface="+mn-cs"/>
              </a:rPr>
              <a:t>ngày</a:t>
            </a:r>
            <a:r>
              <a:rPr kumimoji="0" lang="en-US" sz="4400" b="1" i="0" u="none" strike="noStrike" kern="1200" cap="none" spc="0" normalizeH="0" baseline="0" noProof="0" dirty="0">
                <a:ln w="6600">
                  <a:solidFill>
                    <a:srgbClr val="00B0F0"/>
                  </a:solidFill>
                  <a:prstDash val="solid"/>
                </a:ln>
                <a:solidFill>
                  <a:srgbClr val="002060"/>
                </a:solidFill>
                <a:effectLst>
                  <a:outerShdw dist="38100" dir="2700000" algn="tl" rotWithShape="0">
                    <a:srgbClr val="00B0F0"/>
                  </a:outerShdw>
                </a:effectLst>
                <a:uLnTx/>
                <a:uFillTx/>
                <a:latin typeface="Calibri Light" panose="020F0302020204030204"/>
                <a:ea typeface="+mn-ea"/>
                <a:cs typeface="+mn-cs"/>
              </a:rPr>
              <a:t> … </a:t>
            </a:r>
            <a:r>
              <a:rPr kumimoji="0" lang="en-US" sz="4400" b="1" i="0" u="none" strike="noStrike" kern="1200" cap="none" spc="0" normalizeH="0" baseline="0" noProof="0" dirty="0" err="1">
                <a:ln w="6600">
                  <a:solidFill>
                    <a:srgbClr val="00B0F0"/>
                  </a:solidFill>
                  <a:prstDash val="solid"/>
                </a:ln>
                <a:solidFill>
                  <a:srgbClr val="002060"/>
                </a:solidFill>
                <a:effectLst>
                  <a:outerShdw dist="38100" dir="2700000" algn="tl" rotWithShape="0">
                    <a:srgbClr val="00B0F0"/>
                  </a:outerShdw>
                </a:effectLst>
                <a:uLnTx/>
                <a:uFillTx/>
                <a:latin typeface="Calibri Light" panose="020F0302020204030204"/>
                <a:ea typeface="+mn-ea"/>
                <a:cs typeface="+mn-cs"/>
              </a:rPr>
              <a:t>tháng</a:t>
            </a:r>
            <a:r>
              <a:rPr kumimoji="0" lang="en-US" sz="4400" b="1" i="0" u="none" strike="noStrike" kern="1200" cap="none" spc="0" normalizeH="0" baseline="0" noProof="0" dirty="0">
                <a:ln w="6600">
                  <a:solidFill>
                    <a:srgbClr val="00B0F0"/>
                  </a:solidFill>
                  <a:prstDash val="solid"/>
                </a:ln>
                <a:solidFill>
                  <a:srgbClr val="002060"/>
                </a:solidFill>
                <a:effectLst>
                  <a:outerShdw dist="38100" dir="2700000" algn="tl" rotWithShape="0">
                    <a:srgbClr val="00B0F0"/>
                  </a:outerShdw>
                </a:effectLst>
                <a:uLnTx/>
                <a:uFillTx/>
                <a:latin typeface="Calibri Light" panose="020F0302020204030204"/>
                <a:ea typeface="+mn-ea"/>
                <a:cs typeface="+mn-cs"/>
              </a:rPr>
              <a:t> … </a:t>
            </a:r>
            <a:r>
              <a:rPr kumimoji="0" lang="en-US" sz="4400" b="1" i="0" u="none" strike="noStrike" kern="1200" cap="none" spc="0" normalizeH="0" baseline="0" noProof="0" dirty="0" err="1">
                <a:ln w="6600">
                  <a:solidFill>
                    <a:srgbClr val="00B0F0"/>
                  </a:solidFill>
                  <a:prstDash val="solid"/>
                </a:ln>
                <a:solidFill>
                  <a:srgbClr val="002060"/>
                </a:solidFill>
                <a:effectLst>
                  <a:outerShdw dist="38100" dir="2700000" algn="tl" rotWithShape="0">
                    <a:srgbClr val="00B0F0"/>
                  </a:outerShdw>
                </a:effectLst>
                <a:uLnTx/>
                <a:uFillTx/>
                <a:latin typeface="Calibri Light" panose="020F0302020204030204"/>
                <a:ea typeface="+mn-ea"/>
                <a:cs typeface="+mn-cs"/>
              </a:rPr>
              <a:t>năm</a:t>
            </a:r>
            <a:r>
              <a:rPr kumimoji="0" lang="en-US" sz="4400" b="1" i="0" u="none" strike="noStrike" kern="1200" cap="none" spc="0" normalizeH="0" baseline="0" noProof="0" dirty="0">
                <a:ln w="6600">
                  <a:solidFill>
                    <a:srgbClr val="00B0F0"/>
                  </a:solidFill>
                  <a:prstDash val="solid"/>
                </a:ln>
                <a:solidFill>
                  <a:srgbClr val="002060"/>
                </a:solidFill>
                <a:effectLst>
                  <a:outerShdw dist="38100" dir="2700000" algn="tl" rotWithShape="0">
                    <a:srgbClr val="00B0F0"/>
                  </a:outerShdw>
                </a:effectLst>
                <a:uLnTx/>
                <a:uFillTx/>
                <a:latin typeface="Calibri Light" panose="020F0302020204030204"/>
                <a:ea typeface="+mn-ea"/>
                <a:cs typeface="+mn-cs"/>
              </a:rPr>
              <a:t> ...</a:t>
            </a:r>
            <a:endParaRPr kumimoji="0" lang="vi-VN" sz="4400" b="1" i="0" u="none" strike="noStrike" kern="1200" cap="none" spc="0" normalizeH="0" baseline="0" noProof="0" dirty="0">
              <a:ln w="6600">
                <a:solidFill>
                  <a:srgbClr val="00B0F0"/>
                </a:solidFill>
                <a:prstDash val="solid"/>
              </a:ln>
              <a:solidFill>
                <a:srgbClr val="002060"/>
              </a:solidFill>
              <a:effectLst>
                <a:outerShdw dist="38100" dir="2700000" algn="tl" rotWithShape="0">
                  <a:srgbClr val="00B0F0"/>
                </a:outerShdw>
              </a:effectLst>
              <a:uLnTx/>
              <a:uFillTx/>
              <a:latin typeface="Times New Roman" panose="02020603050405020304" pitchFamily="18" charset="0"/>
              <a:ea typeface="+mn-ea"/>
              <a:cs typeface="+mn-cs"/>
            </a:endParaRPr>
          </a:p>
        </p:txBody>
      </p:sp>
      <p:pic>
        <p:nvPicPr>
          <p:cNvPr id="6" name="Picture 5">
            <a:extLst>
              <a:ext uri="{FF2B5EF4-FFF2-40B4-BE49-F238E27FC236}">
                <a16:creationId xmlns:a16="http://schemas.microsoft.com/office/drawing/2014/main" id="{E47A1E66-766F-FC56-1E9F-8E4FC97F24AB}"/>
              </a:ext>
            </a:extLst>
          </p:cNvPr>
          <p:cNvPicPr>
            <a:picLocks noChangeAspect="1"/>
          </p:cNvPicPr>
          <p:nvPr/>
        </p:nvPicPr>
        <p:blipFill>
          <a:blip r:embed="rId5"/>
          <a:stretch>
            <a:fillRect/>
          </a:stretch>
        </p:blipFill>
        <p:spPr>
          <a:xfrm>
            <a:off x="2183556" y="970330"/>
            <a:ext cx="7748688" cy="1774090"/>
          </a:xfrm>
          <a:prstGeom prst="rect">
            <a:avLst/>
          </a:prstGeom>
        </p:spPr>
      </p:pic>
      <p:pic>
        <p:nvPicPr>
          <p:cNvPr id="3" name="Picture 2">
            <a:extLst>
              <a:ext uri="{FF2B5EF4-FFF2-40B4-BE49-F238E27FC236}">
                <a16:creationId xmlns:a16="http://schemas.microsoft.com/office/drawing/2014/main" id="{11002358-2945-FDEF-C391-4D56C8F9C9E4}"/>
              </a:ext>
            </a:extLst>
          </p:cNvPr>
          <p:cNvPicPr>
            <a:picLocks noChangeAspect="1"/>
          </p:cNvPicPr>
          <p:nvPr/>
        </p:nvPicPr>
        <p:blipFill>
          <a:blip r:embed="rId6"/>
          <a:stretch>
            <a:fillRect/>
          </a:stretch>
        </p:blipFill>
        <p:spPr>
          <a:xfrm>
            <a:off x="3838770" y="2228777"/>
            <a:ext cx="4285859" cy="1676545"/>
          </a:xfrm>
          <a:prstGeom prst="rect">
            <a:avLst/>
          </a:prstGeom>
        </p:spPr>
      </p:pic>
      <p:sp>
        <p:nvSpPr>
          <p:cNvPr id="9" name="TextBox 8">
            <a:extLst>
              <a:ext uri="{FF2B5EF4-FFF2-40B4-BE49-F238E27FC236}">
                <a16:creationId xmlns:a16="http://schemas.microsoft.com/office/drawing/2014/main" id="{53E2AF40-D21E-1875-6112-E7806DD9B782}"/>
              </a:ext>
            </a:extLst>
          </p:cNvPr>
          <p:cNvSpPr txBox="1"/>
          <p:nvPr/>
        </p:nvSpPr>
        <p:spPr>
          <a:xfrm>
            <a:off x="1885950" y="4152900"/>
            <a:ext cx="7829550" cy="1343025"/>
          </a:xfrm>
          <a:prstGeom prst="rect">
            <a:avLst/>
          </a:prstGeom>
          <a:noFill/>
        </p:spPr>
        <p:txBody>
          <a:bodyPr wrap="square" rtlCol="0">
            <a:spAutoFit/>
          </a:bodyPr>
          <a:lstStyle/>
          <a:p>
            <a:endParaRPr lang="en-US" dirty="0"/>
          </a:p>
        </p:txBody>
      </p:sp>
      <p:pic>
        <p:nvPicPr>
          <p:cNvPr id="13" name="Picture 12">
            <a:extLst>
              <a:ext uri="{FF2B5EF4-FFF2-40B4-BE49-F238E27FC236}">
                <a16:creationId xmlns:a16="http://schemas.microsoft.com/office/drawing/2014/main" id="{18F7B094-610E-76A6-49D0-854392377BAD}"/>
              </a:ext>
            </a:extLst>
          </p:cNvPr>
          <p:cNvPicPr>
            <a:picLocks noChangeAspect="1"/>
          </p:cNvPicPr>
          <p:nvPr/>
        </p:nvPicPr>
        <p:blipFill>
          <a:blip r:embed="rId7"/>
          <a:stretch>
            <a:fillRect/>
          </a:stretch>
        </p:blipFill>
        <p:spPr>
          <a:xfrm>
            <a:off x="633163" y="3204076"/>
            <a:ext cx="10144623" cy="3078747"/>
          </a:xfrm>
          <a:prstGeom prst="rect">
            <a:avLst/>
          </a:prstGeom>
        </p:spPr>
      </p:pic>
      <p:pic>
        <p:nvPicPr>
          <p:cNvPr id="2" name="Picture 1" descr="A logo with text and a book&#10;&#10;AI-generated content may be incorrect.">
            <a:extLst>
              <a:ext uri="{FF2B5EF4-FFF2-40B4-BE49-F238E27FC236}">
                <a16:creationId xmlns:a16="http://schemas.microsoft.com/office/drawing/2014/main" id="{F26B0A0E-2859-AE3C-96A5-003407A46E1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63580" y="0"/>
            <a:ext cx="1963580" cy="1970314"/>
          </a:xfrm>
          <a:prstGeom prst="rect">
            <a:avLst/>
          </a:prstGeom>
        </p:spPr>
      </p:pic>
    </p:spTree>
    <p:extLst>
      <p:ext uri="{BB962C8B-B14F-4D97-AF65-F5344CB8AC3E}">
        <p14:creationId xmlns:p14="http://schemas.microsoft.com/office/powerpoint/2010/main" val="1466892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par>
                                <p:cTn id="18" presetID="16" presetClass="entr" presetSubtype="21"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each with a chair and umbrella&#10;&#10;Description automatically generated">
            <a:extLst>
              <a:ext uri="{FF2B5EF4-FFF2-40B4-BE49-F238E27FC236}">
                <a16:creationId xmlns:a16="http://schemas.microsoft.com/office/drawing/2014/main" id="{ADA71238-3880-4799-A39D-133F953050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12266020-F092-4A38-AF04-E77F4B264782}"/>
              </a:ext>
            </a:extLst>
          </p:cNvPr>
          <p:cNvSpPr/>
          <p:nvPr/>
        </p:nvSpPr>
        <p:spPr>
          <a:xfrm>
            <a:off x="206587" y="249484"/>
            <a:ext cx="11842044" cy="62935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4">
            <a:extLst>
              <a:ext uri="{FF2B5EF4-FFF2-40B4-BE49-F238E27FC236}">
                <a16:creationId xmlns:a16="http://schemas.microsoft.com/office/drawing/2014/main" id="{99E3FEE7-FA27-BDFE-646C-F4480CA65188}"/>
              </a:ext>
            </a:extLst>
          </p:cNvPr>
          <p:cNvSpPr txBox="1"/>
          <p:nvPr/>
        </p:nvSpPr>
        <p:spPr>
          <a:xfrm>
            <a:off x="-203880" y="4725540"/>
            <a:ext cx="489151" cy="307777"/>
          </a:xfrm>
          <a:prstGeom prst="rect">
            <a:avLst/>
          </a:prstGeom>
          <a:noFill/>
        </p:spPr>
        <p:txBody>
          <a:bodyPr wrap="square">
            <a:spAutoFit/>
            <a:scene3d>
              <a:camera prst="orthographicFront"/>
              <a:lightRig rig="threePt" dir="t"/>
            </a:scene3d>
            <a:sp3d extrusionH="57150">
              <a:bevelT w="38100" h="38100"/>
            </a:sp3d>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200" cap="all" spc="0" normalizeH="0" baseline="0" noProof="0">
                <a:ln w="38100">
                  <a:noFill/>
                </a:ln>
                <a:solidFill>
                  <a:srgbClr val="1E8DBE"/>
                </a:solidFill>
                <a:effectLst/>
                <a:uLnTx/>
                <a:uFillTx/>
                <a:latin typeface="Arial" panose="020B0604020202020204" pitchFamily="34" charset="0"/>
                <a:ea typeface="方正黑体简体" panose="03000509000000000000" pitchFamily="65" charset="-122"/>
                <a:cs typeface="Arial" panose="020B0604020202020204" pitchFamily="34" charset="0"/>
              </a:rPr>
              <a:t>4</a:t>
            </a:r>
            <a:endParaRPr kumimoji="0" lang="it-IT" sz="1400" b="0" i="0" u="none" strike="noStrike" kern="1200" cap="all" spc="0" normalizeH="0" baseline="0" noProof="0" dirty="0" err="1">
              <a:ln w="38100">
                <a:noFill/>
              </a:ln>
              <a:solidFill>
                <a:srgbClr val="1E8DBE"/>
              </a:solidFill>
              <a:effectLst/>
              <a:uLnTx/>
              <a:uFillTx/>
              <a:latin typeface="Arial" panose="020B0604020202020204" pitchFamily="34" charset="0"/>
              <a:ea typeface="方正黑体简体" panose="03000509000000000000" pitchFamily="65" charset="-122"/>
              <a:cs typeface="Arial" panose="020B0604020202020204" pitchFamily="34" charset="0"/>
            </a:endParaRPr>
          </a:p>
        </p:txBody>
      </p:sp>
      <p:pic>
        <p:nvPicPr>
          <p:cNvPr id="14" name="图片 19">
            <a:extLst>
              <a:ext uri="{FF2B5EF4-FFF2-40B4-BE49-F238E27FC236}">
                <a16:creationId xmlns:a16="http://schemas.microsoft.com/office/drawing/2014/main" id="{74FEBC8D-B5CB-EB47-8D79-EBA3CD747AF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a:off x="5162843" y="-1737311"/>
            <a:ext cx="1475295" cy="4898066"/>
          </a:xfrm>
          <a:prstGeom prst="rect">
            <a:avLst/>
          </a:prstGeom>
        </p:spPr>
      </p:pic>
      <p:pic>
        <p:nvPicPr>
          <p:cNvPr id="15" name="图片 30">
            <a:extLst>
              <a:ext uri="{FF2B5EF4-FFF2-40B4-BE49-F238E27FC236}">
                <a16:creationId xmlns:a16="http://schemas.microsoft.com/office/drawing/2014/main" id="{C30AF237-C7D4-645F-A02D-C17B2D2373D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9488" y="59688"/>
            <a:ext cx="1475295" cy="1475295"/>
          </a:xfrm>
          <a:prstGeom prst="rect">
            <a:avLst/>
          </a:prstGeom>
        </p:spPr>
      </p:pic>
      <p:sp>
        <p:nvSpPr>
          <p:cNvPr id="16" name="Rectangle: Rounded Corners 1">
            <a:extLst>
              <a:ext uri="{FF2B5EF4-FFF2-40B4-BE49-F238E27FC236}">
                <a16:creationId xmlns:a16="http://schemas.microsoft.com/office/drawing/2014/main" id="{439255AB-B5B3-7CC0-CEB5-EDD114B4A4FA}"/>
              </a:ext>
            </a:extLst>
          </p:cNvPr>
          <p:cNvSpPr/>
          <p:nvPr/>
        </p:nvSpPr>
        <p:spPr>
          <a:xfrm>
            <a:off x="228600" y="1586357"/>
            <a:ext cx="11781453" cy="4049129"/>
          </a:xfrm>
          <a:custGeom>
            <a:avLst/>
            <a:gdLst>
              <a:gd name="connsiteX0" fmla="*/ 0 w 11781453"/>
              <a:gd name="connsiteY0" fmla="*/ 548778 h 4049129"/>
              <a:gd name="connsiteX1" fmla="*/ 548778 w 11781453"/>
              <a:gd name="connsiteY1" fmla="*/ 0 h 4049129"/>
              <a:gd name="connsiteX2" fmla="*/ 11232675 w 11781453"/>
              <a:gd name="connsiteY2" fmla="*/ 0 h 4049129"/>
              <a:gd name="connsiteX3" fmla="*/ 11781453 w 11781453"/>
              <a:gd name="connsiteY3" fmla="*/ 548778 h 4049129"/>
              <a:gd name="connsiteX4" fmla="*/ 11781453 w 11781453"/>
              <a:gd name="connsiteY4" fmla="*/ 3500351 h 4049129"/>
              <a:gd name="connsiteX5" fmla="*/ 11232675 w 11781453"/>
              <a:gd name="connsiteY5" fmla="*/ 4049129 h 4049129"/>
              <a:gd name="connsiteX6" fmla="*/ 548778 w 11781453"/>
              <a:gd name="connsiteY6" fmla="*/ 4049129 h 4049129"/>
              <a:gd name="connsiteX7" fmla="*/ 0 w 11781453"/>
              <a:gd name="connsiteY7" fmla="*/ 3500351 h 4049129"/>
              <a:gd name="connsiteX8" fmla="*/ 0 w 11781453"/>
              <a:gd name="connsiteY8" fmla="*/ 548778 h 4049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4049129" fill="none" extrusionOk="0">
                <a:moveTo>
                  <a:pt x="0" y="548778"/>
                </a:moveTo>
                <a:cubicBezTo>
                  <a:pt x="652" y="263348"/>
                  <a:pt x="260588" y="24994"/>
                  <a:pt x="548778" y="0"/>
                </a:cubicBezTo>
                <a:cubicBezTo>
                  <a:pt x="5780853" y="72427"/>
                  <a:pt x="6946958" y="61419"/>
                  <a:pt x="11232675" y="0"/>
                </a:cubicBezTo>
                <a:cubicBezTo>
                  <a:pt x="11532265" y="-24039"/>
                  <a:pt x="11771204" y="242596"/>
                  <a:pt x="11781453" y="548778"/>
                </a:cubicBezTo>
                <a:cubicBezTo>
                  <a:pt x="11882329" y="1645828"/>
                  <a:pt x="11674140" y="3018219"/>
                  <a:pt x="11781453" y="3500351"/>
                </a:cubicBezTo>
                <a:cubicBezTo>
                  <a:pt x="11787063" y="3774958"/>
                  <a:pt x="11513902" y="4024629"/>
                  <a:pt x="11232675" y="4049129"/>
                </a:cubicBezTo>
                <a:cubicBezTo>
                  <a:pt x="9495189" y="4078956"/>
                  <a:pt x="3990345" y="3969823"/>
                  <a:pt x="548778" y="4049129"/>
                </a:cubicBezTo>
                <a:cubicBezTo>
                  <a:pt x="260846" y="4047416"/>
                  <a:pt x="-50859" y="3813490"/>
                  <a:pt x="0" y="3500351"/>
                </a:cubicBezTo>
                <a:cubicBezTo>
                  <a:pt x="50037" y="2676401"/>
                  <a:pt x="770" y="1026320"/>
                  <a:pt x="0" y="548778"/>
                </a:cubicBezTo>
                <a:close/>
              </a:path>
              <a:path w="11781453" h="4049129" stroke="0" extrusionOk="0">
                <a:moveTo>
                  <a:pt x="0" y="548778"/>
                </a:moveTo>
                <a:cubicBezTo>
                  <a:pt x="32722" y="254615"/>
                  <a:pt x="262833" y="35704"/>
                  <a:pt x="548778" y="0"/>
                </a:cubicBezTo>
                <a:cubicBezTo>
                  <a:pt x="3160404" y="123000"/>
                  <a:pt x="9914890" y="-96860"/>
                  <a:pt x="11232675" y="0"/>
                </a:cubicBezTo>
                <a:cubicBezTo>
                  <a:pt x="11514323" y="-16336"/>
                  <a:pt x="11792226" y="223978"/>
                  <a:pt x="11781453" y="548778"/>
                </a:cubicBezTo>
                <a:cubicBezTo>
                  <a:pt x="11784626" y="1285057"/>
                  <a:pt x="11875720" y="2288414"/>
                  <a:pt x="11781453" y="3500351"/>
                </a:cubicBezTo>
                <a:cubicBezTo>
                  <a:pt x="11761411" y="3810694"/>
                  <a:pt x="11525892" y="4047515"/>
                  <a:pt x="11232675" y="4049129"/>
                </a:cubicBezTo>
                <a:cubicBezTo>
                  <a:pt x="9597572" y="3888422"/>
                  <a:pt x="4951164" y="4088796"/>
                  <a:pt x="548778" y="4049129"/>
                </a:cubicBezTo>
                <a:cubicBezTo>
                  <a:pt x="236541" y="4047280"/>
                  <a:pt x="-34817" y="3787660"/>
                  <a:pt x="0" y="3500351"/>
                </a:cubicBezTo>
                <a:cubicBezTo>
                  <a:pt x="32216" y="2852825"/>
                  <a:pt x="57206" y="1732668"/>
                  <a:pt x="0" y="548778"/>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28700" lvl="0" indent="-571500" algn="just">
              <a:spcBef>
                <a:spcPts val="1200"/>
              </a:spcBef>
              <a:buFont typeface="Wingdings" panose="05000000000000000000" pitchFamily="2" charset="2"/>
              <a:buChar char="q"/>
              <a:defRPr/>
            </a:pPr>
            <a:r>
              <a:rPr lang="vi-VN" sz="3600" dirty="0">
                <a:solidFill>
                  <a:prstClr val="black"/>
                </a:solidFill>
                <a:latin typeface="Calibri" panose="020F0502020204030204" pitchFamily="34" charset="0"/>
                <a:cs typeface="Calibri" panose="020F0502020204030204" pitchFamily="34" charset="0"/>
              </a:rPr>
              <a:t>Kể được tên một số dân tộc là chủ nhân của Không gian văn hóa Cồng chiêng Tây Nguyên.</a:t>
            </a:r>
          </a:p>
          <a:p>
            <a:pPr marL="1028700" lvl="0" indent="-571500" algn="just">
              <a:spcBef>
                <a:spcPts val="1200"/>
              </a:spcBef>
              <a:buFont typeface="Wingdings" panose="05000000000000000000" pitchFamily="2" charset="2"/>
              <a:buChar char="q"/>
              <a:defRPr/>
            </a:pPr>
            <a:r>
              <a:rPr lang="vi-VN" sz="3600" dirty="0">
                <a:solidFill>
                  <a:prstClr val="black"/>
                </a:solidFill>
                <a:latin typeface="Calibri" panose="020F0502020204030204" pitchFamily="34" charset="0"/>
                <a:cs typeface="Calibri" panose="020F0502020204030204" pitchFamily="34" charset="0"/>
              </a:rPr>
              <a:t>Nêu được vai trò của cồng chiêng trong đời sống tinh thần của đồng bào các dân tộc Tây Nguyên.</a:t>
            </a:r>
          </a:p>
          <a:p>
            <a:pPr marL="1028700" lvl="0" indent="-571500" algn="just">
              <a:spcBef>
                <a:spcPts val="1200"/>
              </a:spcBef>
              <a:buFont typeface="Wingdings" panose="05000000000000000000" pitchFamily="2" charset="2"/>
              <a:buChar char="q"/>
              <a:defRPr/>
            </a:pPr>
            <a:r>
              <a:rPr lang="vi-VN" sz="3600" dirty="0">
                <a:solidFill>
                  <a:prstClr val="black"/>
                </a:solidFill>
                <a:latin typeface="Calibri" panose="020F0502020204030204" pitchFamily="34" charset="0"/>
                <a:cs typeface="Calibri" panose="020F0502020204030204" pitchFamily="34" charset="0"/>
              </a:rPr>
              <a:t>Mô tả được những nét chính về lễ hội Cồng chiêng Tây Nguyên.</a:t>
            </a:r>
          </a:p>
        </p:txBody>
      </p:sp>
      <p:pic>
        <p:nvPicPr>
          <p:cNvPr id="17" name="Picture 16">
            <a:extLst>
              <a:ext uri="{FF2B5EF4-FFF2-40B4-BE49-F238E27FC236}">
                <a16:creationId xmlns:a16="http://schemas.microsoft.com/office/drawing/2014/main" id="{11E24175-D496-FA48-6B53-BA322E591000}"/>
              </a:ext>
            </a:extLst>
          </p:cNvPr>
          <p:cNvPicPr>
            <a:picLocks noChangeAspect="1"/>
          </p:cNvPicPr>
          <p:nvPr/>
        </p:nvPicPr>
        <p:blipFill>
          <a:blip r:embed="rId5"/>
          <a:stretch>
            <a:fillRect/>
          </a:stretch>
        </p:blipFill>
        <p:spPr>
          <a:xfrm>
            <a:off x="3490142" y="162552"/>
            <a:ext cx="4993057" cy="1225402"/>
          </a:xfrm>
          <a:prstGeom prst="rect">
            <a:avLst/>
          </a:prstGeom>
        </p:spPr>
      </p:pic>
      <p:pic>
        <p:nvPicPr>
          <p:cNvPr id="4" name="Picture 3" descr="A logo with text and a book&#10;&#10;AI-generated content may be incorrect.">
            <a:extLst>
              <a:ext uri="{FF2B5EF4-FFF2-40B4-BE49-F238E27FC236}">
                <a16:creationId xmlns:a16="http://schemas.microsoft.com/office/drawing/2014/main" id="{1109B79F-6F24-9901-9679-691DCCD21F9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63580" y="0"/>
            <a:ext cx="1963580" cy="1970314"/>
          </a:xfrm>
          <a:prstGeom prst="rect">
            <a:avLst/>
          </a:prstGeom>
        </p:spPr>
      </p:pic>
    </p:spTree>
    <p:extLst>
      <p:ext uri="{BB962C8B-B14F-4D97-AF65-F5344CB8AC3E}">
        <p14:creationId xmlns:p14="http://schemas.microsoft.com/office/powerpoint/2010/main" val="277401249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 calcmode="lin" valueType="num">
                                      <p:cBhvr>
                                        <p:cTn id="7" dur="500" fill="hold"/>
                                        <p:tgtEl>
                                          <p:spTgt spid="1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6">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6">
                                            <p:txEl>
                                              <p:pRg st="0" end="0"/>
                                            </p:txEl>
                                          </p:spTgt>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6">
                                            <p:txEl>
                                              <p:pRg st="1" end="1"/>
                                            </p:txEl>
                                          </p:spTgt>
                                        </p:tgtEl>
                                        <p:attrNameLst>
                                          <p:attrName>style.visibility</p:attrName>
                                        </p:attrNameLst>
                                      </p:cBhvr>
                                      <p:to>
                                        <p:strVal val="visible"/>
                                      </p:to>
                                    </p:set>
                                    <p:anim calcmode="lin" valueType="num">
                                      <p:cBhvr>
                                        <p:cTn id="13" dur="500" fill="hold"/>
                                        <p:tgtEl>
                                          <p:spTgt spid="16">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16">
                                            <p:txEl>
                                              <p:pRg st="1" end="1"/>
                                            </p:txEl>
                                          </p:spTgt>
                                        </p:tgtEl>
                                        <p:attrNameLst>
                                          <p:attrName>ppt_h</p:attrName>
                                        </p:attrNameLst>
                                      </p:cBhvr>
                                      <p:tavLst>
                                        <p:tav tm="0">
                                          <p:val>
                                            <p:fltVal val="0"/>
                                          </p:val>
                                        </p:tav>
                                        <p:tav tm="100000">
                                          <p:val>
                                            <p:strVal val="#ppt_h"/>
                                          </p:val>
                                        </p:tav>
                                      </p:tavLst>
                                    </p:anim>
                                    <p:animEffect transition="in" filter="fade">
                                      <p:cBhvr>
                                        <p:cTn id="15" dur="500"/>
                                        <p:tgtEl>
                                          <p:spTgt spid="16">
                                            <p:txEl>
                                              <p:pRg st="1" end="1"/>
                                            </p:txEl>
                                          </p:spTgt>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16">
                                            <p:txEl>
                                              <p:pRg st="2" end="2"/>
                                            </p:txEl>
                                          </p:spTgt>
                                        </p:tgtEl>
                                        <p:attrNameLst>
                                          <p:attrName>style.visibility</p:attrName>
                                        </p:attrNameLst>
                                      </p:cBhvr>
                                      <p:to>
                                        <p:strVal val="visible"/>
                                      </p:to>
                                    </p:set>
                                    <p:anim calcmode="lin" valueType="num">
                                      <p:cBhvr>
                                        <p:cTn id="19" dur="500" fill="hold"/>
                                        <p:tgtEl>
                                          <p:spTgt spid="16">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16">
                                            <p:txEl>
                                              <p:pRg st="2" end="2"/>
                                            </p:txEl>
                                          </p:spTgt>
                                        </p:tgtEl>
                                        <p:attrNameLst>
                                          <p:attrName>ppt_h</p:attrName>
                                        </p:attrNameLst>
                                      </p:cBhvr>
                                      <p:tavLst>
                                        <p:tav tm="0">
                                          <p:val>
                                            <p:fltVal val="0"/>
                                          </p:val>
                                        </p:tav>
                                        <p:tav tm="100000">
                                          <p:val>
                                            <p:strVal val="#ppt_h"/>
                                          </p:val>
                                        </p:tav>
                                      </p:tavLst>
                                    </p:anim>
                                    <p:animEffect transition="in" filter="fade">
                                      <p:cBhvr>
                                        <p:cTn id="21" dur="500"/>
                                        <p:tgtEl>
                                          <p:spTgt spid="1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A7818F7-16F0-4B3F-AFAB-3D5ACEF853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456472">
            <a:off x="-160240" y="-351401"/>
            <a:ext cx="3706255" cy="2506776"/>
          </a:xfrm>
          <a:prstGeom prst="rect">
            <a:avLst/>
          </a:prstGeom>
        </p:spPr>
      </p:pic>
      <p:pic>
        <p:nvPicPr>
          <p:cNvPr id="2" name="Picture 1">
            <a:extLst>
              <a:ext uri="{FF2B5EF4-FFF2-40B4-BE49-F238E27FC236}">
                <a16:creationId xmlns:a16="http://schemas.microsoft.com/office/drawing/2014/main" id="{E3694FDB-CD9C-725E-F6DC-F6E4F0A6B97B}"/>
              </a:ext>
            </a:extLst>
          </p:cNvPr>
          <p:cNvPicPr>
            <a:picLocks noChangeAspect="1"/>
          </p:cNvPicPr>
          <p:nvPr/>
        </p:nvPicPr>
        <p:blipFill>
          <a:blip r:embed="rId4"/>
          <a:stretch>
            <a:fillRect/>
          </a:stretch>
        </p:blipFill>
        <p:spPr>
          <a:xfrm>
            <a:off x="3559996" y="1096426"/>
            <a:ext cx="6047158" cy="4532766"/>
          </a:xfrm>
          <a:prstGeom prst="rect">
            <a:avLst/>
          </a:prstGeom>
        </p:spPr>
      </p:pic>
    </p:spTree>
    <p:extLst>
      <p:ext uri="{BB962C8B-B14F-4D97-AF65-F5344CB8AC3E}">
        <p14:creationId xmlns:p14="http://schemas.microsoft.com/office/powerpoint/2010/main" val="11948882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FF9B348-B9F7-B10F-4F91-E91E117DD4C3}"/>
              </a:ext>
            </a:extLst>
          </p:cNvPr>
          <p:cNvPicPr>
            <a:picLocks noChangeAspect="1"/>
          </p:cNvPicPr>
          <p:nvPr/>
        </p:nvPicPr>
        <p:blipFill>
          <a:blip r:embed="rId3"/>
          <a:stretch>
            <a:fillRect/>
          </a:stretch>
        </p:blipFill>
        <p:spPr>
          <a:xfrm>
            <a:off x="0" y="0"/>
            <a:ext cx="12192000" cy="6858000"/>
          </a:xfrm>
          <a:prstGeom prst="rect">
            <a:avLst/>
          </a:prstGeom>
        </p:spPr>
      </p:pic>
      <p:grpSp>
        <p:nvGrpSpPr>
          <p:cNvPr id="9" name="Group 8">
            <a:extLst>
              <a:ext uri="{FF2B5EF4-FFF2-40B4-BE49-F238E27FC236}">
                <a16:creationId xmlns:a16="http://schemas.microsoft.com/office/drawing/2014/main" id="{D37487DC-0613-049E-994F-B7AC132F8353}"/>
              </a:ext>
            </a:extLst>
          </p:cNvPr>
          <p:cNvGrpSpPr/>
          <p:nvPr/>
        </p:nvGrpSpPr>
        <p:grpSpPr>
          <a:xfrm>
            <a:off x="473328" y="1593427"/>
            <a:ext cx="11581180" cy="2230749"/>
            <a:chOff x="369797" y="4363029"/>
            <a:chExt cx="11581180" cy="2230749"/>
          </a:xfrm>
        </p:grpSpPr>
        <p:sp>
          <p:nvSpPr>
            <p:cNvPr id="6" name="Rectangle: Rounded Corners 5">
              <a:extLst>
                <a:ext uri="{FF2B5EF4-FFF2-40B4-BE49-F238E27FC236}">
                  <a16:creationId xmlns:a16="http://schemas.microsoft.com/office/drawing/2014/main" id="{25195130-E5E1-815C-CC49-6F9A0C8D82B8}"/>
                </a:ext>
              </a:extLst>
            </p:cNvPr>
            <p:cNvSpPr/>
            <p:nvPr/>
          </p:nvSpPr>
          <p:spPr>
            <a:xfrm>
              <a:off x="2063333" y="4923742"/>
              <a:ext cx="8148480" cy="1653365"/>
            </a:xfrm>
            <a:prstGeom prst="roundRect">
              <a:avLst>
                <a:gd name="adj" fmla="val 18702"/>
              </a:avLst>
            </a:prstGeom>
            <a:solidFill>
              <a:srgbClr val="FFEFFF"/>
            </a:solidFill>
            <a:ln w="57150" cap="rnd" cmpd="thinThick">
              <a:solidFill>
                <a:srgbClr val="FF0066"/>
              </a:solidFill>
              <a:prstDash val="solid"/>
              <a:round/>
              <a:extLst>
                <a:ext uri="{C807C97D-BFC1-408E-A445-0C87EB9F89A2}">
                  <ask:lineSketchStyleProps xmlns:ask="http://schemas.microsoft.com/office/drawing/2018/sketchyshapes" sd="1219033472">
                    <a:custGeom>
                      <a:avLst/>
                      <a:gdLst>
                        <a:gd name="connsiteX0" fmla="*/ 0 w 5400000"/>
                        <a:gd name="connsiteY0" fmla="*/ 450000 h 900000"/>
                        <a:gd name="connsiteX1" fmla="*/ 450000 w 5400000"/>
                        <a:gd name="connsiteY1" fmla="*/ 0 h 900000"/>
                        <a:gd name="connsiteX2" fmla="*/ 4950000 w 5400000"/>
                        <a:gd name="connsiteY2" fmla="*/ 0 h 900000"/>
                        <a:gd name="connsiteX3" fmla="*/ 5400000 w 5400000"/>
                        <a:gd name="connsiteY3" fmla="*/ 450000 h 900000"/>
                        <a:gd name="connsiteX4" fmla="*/ 5400000 w 5400000"/>
                        <a:gd name="connsiteY4" fmla="*/ 450000 h 900000"/>
                        <a:gd name="connsiteX5" fmla="*/ 4950000 w 5400000"/>
                        <a:gd name="connsiteY5" fmla="*/ 900000 h 900000"/>
                        <a:gd name="connsiteX6" fmla="*/ 450000 w 5400000"/>
                        <a:gd name="connsiteY6" fmla="*/ 900000 h 900000"/>
                        <a:gd name="connsiteX7" fmla="*/ 0 w 5400000"/>
                        <a:gd name="connsiteY7" fmla="*/ 450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0000" h="900000" fill="none" extrusionOk="0">
                          <a:moveTo>
                            <a:pt x="0" y="450000"/>
                          </a:moveTo>
                          <a:cubicBezTo>
                            <a:pt x="-4340" y="160086"/>
                            <a:pt x="176732" y="34382"/>
                            <a:pt x="450000" y="0"/>
                          </a:cubicBezTo>
                          <a:cubicBezTo>
                            <a:pt x="1617756" y="-38581"/>
                            <a:pt x="3766908" y="63341"/>
                            <a:pt x="4950000" y="0"/>
                          </a:cubicBezTo>
                          <a:cubicBezTo>
                            <a:pt x="5152685" y="-7415"/>
                            <a:pt x="5418014" y="216204"/>
                            <a:pt x="5400000" y="450000"/>
                          </a:cubicBezTo>
                          <a:lnTo>
                            <a:pt x="5400000" y="450000"/>
                          </a:lnTo>
                          <a:cubicBezTo>
                            <a:pt x="5420681" y="729313"/>
                            <a:pt x="5198924" y="904103"/>
                            <a:pt x="4950000" y="900000"/>
                          </a:cubicBezTo>
                          <a:cubicBezTo>
                            <a:pt x="4498390" y="980982"/>
                            <a:pt x="2415186" y="972255"/>
                            <a:pt x="450000" y="900000"/>
                          </a:cubicBezTo>
                          <a:cubicBezTo>
                            <a:pt x="219287" y="884402"/>
                            <a:pt x="2991" y="684461"/>
                            <a:pt x="0" y="450000"/>
                          </a:cubicBezTo>
                          <a:close/>
                        </a:path>
                        <a:path w="5400000" h="900000" stroke="0" extrusionOk="0">
                          <a:moveTo>
                            <a:pt x="0" y="450000"/>
                          </a:moveTo>
                          <a:cubicBezTo>
                            <a:pt x="-7819" y="196649"/>
                            <a:pt x="197363" y="1542"/>
                            <a:pt x="450000" y="0"/>
                          </a:cubicBezTo>
                          <a:cubicBezTo>
                            <a:pt x="1972026" y="132882"/>
                            <a:pt x="3161765" y="-84951"/>
                            <a:pt x="4950000" y="0"/>
                          </a:cubicBezTo>
                          <a:cubicBezTo>
                            <a:pt x="5177572" y="20464"/>
                            <a:pt x="5394754" y="230466"/>
                            <a:pt x="5400000" y="450000"/>
                          </a:cubicBezTo>
                          <a:lnTo>
                            <a:pt x="5400000" y="450000"/>
                          </a:lnTo>
                          <a:cubicBezTo>
                            <a:pt x="5366583" y="680245"/>
                            <a:pt x="5218585" y="909583"/>
                            <a:pt x="4950000" y="900000"/>
                          </a:cubicBezTo>
                          <a:cubicBezTo>
                            <a:pt x="3884479" y="949533"/>
                            <a:pt x="2061751" y="914809"/>
                            <a:pt x="450000" y="900000"/>
                          </a:cubicBezTo>
                          <a:cubicBezTo>
                            <a:pt x="168972" y="895023"/>
                            <a:pt x="-15307" y="712940"/>
                            <a:pt x="0" y="450000"/>
                          </a:cubicBezTo>
                          <a:close/>
                        </a:path>
                      </a:pathLst>
                    </a:custGeom>
                    <ask:type>
                      <ask:lineSketchNone/>
                    </ask:type>
                  </ask:lineSketchStyleProps>
                </a:ext>
              </a:extLst>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nl-NL" sz="36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mn-cs"/>
                </a:rPr>
                <a:t>Hoạt động 1: Chủ nhân của Không gian văn hóa Cồng chiêng Tây Nguyên. </a:t>
              </a:r>
              <a:endParaRPr kumimoji="0" lang="en-US" sz="3600" b="0" i="0" u="none" strike="noStrike" kern="1200" cap="none" spc="0" normalizeH="0" baseline="0" noProof="0" dirty="0">
                <a:ln>
                  <a:noFill/>
                </a:ln>
                <a:solidFill>
                  <a:srgbClr val="002060"/>
                </a:solidFill>
                <a:effectLst/>
                <a:uLnTx/>
                <a:uFillTx/>
                <a:latin typeface="Calibri" panose="020F0502020204030204"/>
                <a:ea typeface="Calibri" panose="020F0502020204030204" pitchFamily="34" charset="0"/>
                <a:cs typeface="+mn-cs"/>
              </a:endParaRPr>
            </a:p>
          </p:txBody>
        </p:sp>
        <p:pic>
          <p:nvPicPr>
            <p:cNvPr id="27" name="Picture 3">
              <a:extLst>
                <a:ext uri="{FF2B5EF4-FFF2-40B4-BE49-F238E27FC236}">
                  <a16:creationId xmlns:a16="http://schemas.microsoft.com/office/drawing/2014/main" id="{0F443BD8-3A4F-FAE2-2CB0-DD3E3DB6BA42}"/>
                </a:ext>
              </a:extLst>
            </p:cNvPr>
            <p:cNvPicPr>
              <a:picLocks noChangeAspect="1"/>
            </p:cNvPicPr>
            <p:nvPr/>
          </p:nvPicPr>
          <p:blipFill>
            <a:blip r:embed="rId4"/>
            <a:srcRect/>
            <a:stretch>
              <a:fillRect/>
            </a:stretch>
          </p:blipFill>
          <p:spPr>
            <a:xfrm>
              <a:off x="10503778" y="4363029"/>
              <a:ext cx="1447199" cy="2230749"/>
            </a:xfrm>
            <a:prstGeom prst="rect">
              <a:avLst/>
            </a:prstGeom>
          </p:spPr>
        </p:pic>
        <p:pic>
          <p:nvPicPr>
            <p:cNvPr id="38" name="Picture 4">
              <a:extLst>
                <a:ext uri="{FF2B5EF4-FFF2-40B4-BE49-F238E27FC236}">
                  <a16:creationId xmlns:a16="http://schemas.microsoft.com/office/drawing/2014/main" id="{E13DA7C1-2390-D8D0-6CF6-299B0D120E2C}"/>
                </a:ext>
              </a:extLst>
            </p:cNvPr>
            <p:cNvPicPr>
              <a:picLocks noChangeAspect="1"/>
            </p:cNvPicPr>
            <p:nvPr/>
          </p:nvPicPr>
          <p:blipFill>
            <a:blip r:embed="rId5"/>
            <a:srcRect/>
            <a:stretch>
              <a:fillRect/>
            </a:stretch>
          </p:blipFill>
          <p:spPr>
            <a:xfrm>
              <a:off x="369797" y="4392118"/>
              <a:ext cx="1323739" cy="2184989"/>
            </a:xfrm>
            <a:prstGeom prst="rect">
              <a:avLst/>
            </a:prstGeom>
          </p:spPr>
        </p:pic>
      </p:grpSp>
      <p:pic>
        <p:nvPicPr>
          <p:cNvPr id="2" name="Picture 1" descr="A logo with text and a book&#10;&#10;AI-generated content may be incorrect.">
            <a:extLst>
              <a:ext uri="{FF2B5EF4-FFF2-40B4-BE49-F238E27FC236}">
                <a16:creationId xmlns:a16="http://schemas.microsoft.com/office/drawing/2014/main" id="{98F85244-5401-D441-B0E4-70A357BE6FE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63580" y="0"/>
            <a:ext cx="1963580" cy="1970314"/>
          </a:xfrm>
          <a:prstGeom prst="rect">
            <a:avLst/>
          </a:prstGeom>
        </p:spPr>
      </p:pic>
    </p:spTree>
    <p:extLst>
      <p:ext uri="{BB962C8B-B14F-4D97-AF65-F5344CB8AC3E}">
        <p14:creationId xmlns:p14="http://schemas.microsoft.com/office/powerpoint/2010/main" val="1527475176"/>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72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72000">
                                          <p:cBhvr additive="base">
                                            <p:cTn id="7" dur="1000" fill="hold"/>
                                            <p:tgtEl>
                                              <p:spTgt spid="9"/>
                                            </p:tgtEl>
                                            <p:attrNameLst>
                                              <p:attrName>ppt_x</p:attrName>
                                            </p:attrNameLst>
                                          </p:cBhvr>
                                          <p:tavLst>
                                            <p:tav tm="0">
                                              <p:val>
                                                <p:strVal val="0-#ppt_w/2"/>
                                              </p:val>
                                            </p:tav>
                                            <p:tav tm="100000">
                                              <p:val>
                                                <p:strVal val="#ppt_x"/>
                                              </p:val>
                                            </p:tav>
                                          </p:tavLst>
                                        </p:anim>
                                        <p:anim calcmode="lin" valueType="num" p14:bounceEnd="72000">
                                          <p:cBhvr additive="base">
                                            <p:cTn id="8" dur="1000" fill="hold"/>
                                            <p:tgtEl>
                                              <p:spTgt spid="9"/>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0-#ppt_w/2"/>
                                              </p:val>
                                            </p:tav>
                                            <p:tav tm="100000">
                                              <p:val>
                                                <p:strVal val="#ppt_x"/>
                                              </p:val>
                                            </p:tav>
                                          </p:tavLst>
                                        </p:anim>
                                        <p:anim calcmode="lin" valueType="num">
                                          <p:cBhvr additive="base">
                                            <p:cTn id="8" dur="1000" fill="hold"/>
                                            <p:tgtEl>
                                              <p:spTgt spid="9"/>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7"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each with a chair and umbrella&#10;&#10;Description automatically generated">
            <a:extLst>
              <a:ext uri="{FF2B5EF4-FFF2-40B4-BE49-F238E27FC236}">
                <a16:creationId xmlns:a16="http://schemas.microsoft.com/office/drawing/2014/main" id="{ADA71238-3880-4799-A39D-133F953050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5" name="TextBox 34">
            <a:extLst>
              <a:ext uri="{FF2B5EF4-FFF2-40B4-BE49-F238E27FC236}">
                <a16:creationId xmlns:a16="http://schemas.microsoft.com/office/drawing/2014/main" id="{08043893-0030-9D6C-7541-A35D60DF1BD3}"/>
              </a:ext>
            </a:extLst>
          </p:cNvPr>
          <p:cNvSpPr txBox="1"/>
          <p:nvPr/>
        </p:nvSpPr>
        <p:spPr>
          <a:xfrm>
            <a:off x="605171" y="1431246"/>
            <a:ext cx="10893141" cy="415498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r>
              <a:rPr kumimoji="0" lang="vi-VN" sz="4400" b="1" i="0" u="none" strike="noStrike" kern="1200" cap="none" spc="0" normalizeH="0" baseline="0" noProof="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Arial" panose="020B0604020202020204" pitchFamily="34" charset="0"/>
                <a:ea typeface="+mn-ea"/>
                <a:cs typeface="+mn-cs"/>
              </a:rPr>
              <a:t>Vùng Duyên hải miền Trung được mệnh danh là </a:t>
            </a:r>
            <a:r>
              <a:rPr kumimoji="0" lang="vi-VN" sz="4400" b="1" i="0" u="none" strike="noStrike" kern="1200" cap="none" spc="0" normalizeH="0" baseline="0" noProof="0">
                <a:ln w="12700">
                  <a:solidFill>
                    <a:srgbClr val="ED7D31">
                      <a:lumMod val="50000"/>
                    </a:srgbClr>
                  </a:solidFill>
                  <a:prstDash val="solid"/>
                </a:ln>
                <a:solidFill>
                  <a:srgbClr val="FF0000"/>
                </a:solidFill>
                <a:effectLst>
                  <a:outerShdw blurRad="12700" dist="38100" dir="2700000" algn="tl" rotWithShape="0">
                    <a:srgbClr val="5B9BD5">
                      <a:lumMod val="60000"/>
                      <a:lumOff val="40000"/>
                    </a:srgbClr>
                  </a:outerShdw>
                </a:effectLst>
                <a:uLnTx/>
                <a:uFillTx/>
                <a:latin typeface="Arial" panose="020B0604020202020204" pitchFamily="34" charset="0"/>
                <a:ea typeface="+mn-ea"/>
                <a:cs typeface="+mn-cs"/>
              </a:rPr>
              <a:t>“Con đường di sản” </a:t>
            </a:r>
            <a:r>
              <a:rPr kumimoji="0" lang="vi-VN" sz="4400" b="1" i="0" u="none" strike="noStrike" kern="1200" cap="none" spc="0" normalizeH="0" baseline="0" noProof="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Arial" panose="020B0604020202020204" pitchFamily="34" charset="0"/>
                <a:ea typeface="+mn-ea"/>
                <a:cs typeface="+mn-cs"/>
              </a:rPr>
              <a:t>– nơi hội tụ những giá trị văn hoá, lịch sử và thiên nhiên của Việt Nam, nổi tiếng với nhiều di sản thế giới được UNESCO công nhận.</a:t>
            </a:r>
            <a:endParaRPr kumimoji="0" lang="en-US" sz="4400" b="1" i="0" u="none" strike="noStrike" kern="1200" cap="none" spc="0" normalizeH="0" baseline="0" noProof="0" dirty="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12266020-F092-4A38-AF04-E77F4B264782}"/>
              </a:ext>
            </a:extLst>
          </p:cNvPr>
          <p:cNvSpPr/>
          <p:nvPr/>
        </p:nvSpPr>
        <p:spPr>
          <a:xfrm>
            <a:off x="135467" y="259644"/>
            <a:ext cx="11842044" cy="643910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Rounded Corners 6">
            <a:extLst>
              <a:ext uri="{FF2B5EF4-FFF2-40B4-BE49-F238E27FC236}">
                <a16:creationId xmlns:a16="http://schemas.microsoft.com/office/drawing/2014/main" id="{43B5B0E1-2843-43C8-9010-30A25F45CCA9}"/>
              </a:ext>
            </a:extLst>
          </p:cNvPr>
          <p:cNvSpPr/>
          <p:nvPr/>
        </p:nvSpPr>
        <p:spPr>
          <a:xfrm>
            <a:off x="561975" y="0"/>
            <a:ext cx="11210925" cy="1438382"/>
          </a:xfrm>
          <a:prstGeom prst="roundRect">
            <a:avLst>
              <a:gd name="adj" fmla="val 30992"/>
            </a:avLst>
          </a:prstGeom>
          <a:solidFill>
            <a:srgbClr val="ECFFD9"/>
          </a:solidFill>
          <a:ln w="88900" cap="rnd" cmpd="thinThick">
            <a:solidFill>
              <a:srgbClr val="92D050"/>
            </a:solidFill>
            <a:prstDash val="solid"/>
            <a:round/>
            <a:extLst>
              <a:ext uri="{C807C97D-BFC1-408E-A445-0C87EB9F89A2}">
                <ask:lineSketchStyleProps xmlns:ask="http://schemas.microsoft.com/office/drawing/2018/sketchyshapes" sd="1219033472">
                  <a:custGeom>
                    <a:avLst/>
                    <a:gdLst>
                      <a:gd name="connsiteX0" fmla="*/ 0 w 5400000"/>
                      <a:gd name="connsiteY0" fmla="*/ 450000 h 900000"/>
                      <a:gd name="connsiteX1" fmla="*/ 450000 w 5400000"/>
                      <a:gd name="connsiteY1" fmla="*/ 0 h 900000"/>
                      <a:gd name="connsiteX2" fmla="*/ 4950000 w 5400000"/>
                      <a:gd name="connsiteY2" fmla="*/ 0 h 900000"/>
                      <a:gd name="connsiteX3" fmla="*/ 5400000 w 5400000"/>
                      <a:gd name="connsiteY3" fmla="*/ 450000 h 900000"/>
                      <a:gd name="connsiteX4" fmla="*/ 5400000 w 5400000"/>
                      <a:gd name="connsiteY4" fmla="*/ 450000 h 900000"/>
                      <a:gd name="connsiteX5" fmla="*/ 4950000 w 5400000"/>
                      <a:gd name="connsiteY5" fmla="*/ 900000 h 900000"/>
                      <a:gd name="connsiteX6" fmla="*/ 450000 w 5400000"/>
                      <a:gd name="connsiteY6" fmla="*/ 900000 h 900000"/>
                      <a:gd name="connsiteX7" fmla="*/ 0 w 5400000"/>
                      <a:gd name="connsiteY7" fmla="*/ 450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0000" h="900000" fill="none" extrusionOk="0">
                        <a:moveTo>
                          <a:pt x="0" y="450000"/>
                        </a:moveTo>
                        <a:cubicBezTo>
                          <a:pt x="-4340" y="160086"/>
                          <a:pt x="176732" y="34382"/>
                          <a:pt x="450000" y="0"/>
                        </a:cubicBezTo>
                        <a:cubicBezTo>
                          <a:pt x="1617756" y="-38581"/>
                          <a:pt x="3766908" y="63341"/>
                          <a:pt x="4950000" y="0"/>
                        </a:cubicBezTo>
                        <a:cubicBezTo>
                          <a:pt x="5152685" y="-7415"/>
                          <a:pt x="5418014" y="216204"/>
                          <a:pt x="5400000" y="450000"/>
                        </a:cubicBezTo>
                        <a:lnTo>
                          <a:pt x="5400000" y="450000"/>
                        </a:lnTo>
                        <a:cubicBezTo>
                          <a:pt x="5420681" y="729313"/>
                          <a:pt x="5198924" y="904103"/>
                          <a:pt x="4950000" y="900000"/>
                        </a:cubicBezTo>
                        <a:cubicBezTo>
                          <a:pt x="4498390" y="980982"/>
                          <a:pt x="2415186" y="972255"/>
                          <a:pt x="450000" y="900000"/>
                        </a:cubicBezTo>
                        <a:cubicBezTo>
                          <a:pt x="219287" y="884402"/>
                          <a:pt x="2991" y="684461"/>
                          <a:pt x="0" y="450000"/>
                        </a:cubicBezTo>
                        <a:close/>
                      </a:path>
                      <a:path w="5400000" h="900000" stroke="0" extrusionOk="0">
                        <a:moveTo>
                          <a:pt x="0" y="450000"/>
                        </a:moveTo>
                        <a:cubicBezTo>
                          <a:pt x="-7819" y="196649"/>
                          <a:pt x="197363" y="1542"/>
                          <a:pt x="450000" y="0"/>
                        </a:cubicBezTo>
                        <a:cubicBezTo>
                          <a:pt x="1972026" y="132882"/>
                          <a:pt x="3161765" y="-84951"/>
                          <a:pt x="4950000" y="0"/>
                        </a:cubicBezTo>
                        <a:cubicBezTo>
                          <a:pt x="5177572" y="20464"/>
                          <a:pt x="5394754" y="230466"/>
                          <a:pt x="5400000" y="450000"/>
                        </a:cubicBezTo>
                        <a:lnTo>
                          <a:pt x="5400000" y="450000"/>
                        </a:lnTo>
                        <a:cubicBezTo>
                          <a:pt x="5366583" y="680245"/>
                          <a:pt x="5218585" y="909583"/>
                          <a:pt x="4950000" y="900000"/>
                        </a:cubicBezTo>
                        <a:cubicBezTo>
                          <a:pt x="3884479" y="949533"/>
                          <a:pt x="2061751" y="914809"/>
                          <a:pt x="450000" y="900000"/>
                        </a:cubicBezTo>
                        <a:cubicBezTo>
                          <a:pt x="168972" y="895023"/>
                          <a:pt x="-15307" y="712940"/>
                          <a:pt x="0" y="450000"/>
                        </a:cubicBezTo>
                        <a:close/>
                      </a:path>
                    </a:pathLst>
                  </a:custGeom>
                  <ask:type>
                    <ask:lineSketchNone/>
                  </ask:type>
                </ask:lineSketchStyleProps>
              </a:ext>
            </a:extLst>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4000" b="1" dirty="0" err="1">
                <a:solidFill>
                  <a:srgbClr val="002060"/>
                </a:solidFill>
              </a:rPr>
              <a:t>Kể</a:t>
            </a:r>
            <a:r>
              <a:rPr lang="en-US" sz="4000" b="1" dirty="0">
                <a:solidFill>
                  <a:srgbClr val="002060"/>
                </a:solidFill>
              </a:rPr>
              <a:t> </a:t>
            </a:r>
            <a:r>
              <a:rPr lang="en-US" sz="4000" b="1" dirty="0" err="1">
                <a:solidFill>
                  <a:srgbClr val="002060"/>
                </a:solidFill>
              </a:rPr>
              <a:t>tên</a:t>
            </a:r>
            <a:r>
              <a:rPr lang="en-US" sz="4000" b="1" dirty="0">
                <a:solidFill>
                  <a:srgbClr val="002060"/>
                </a:solidFill>
              </a:rPr>
              <a:t> </a:t>
            </a:r>
            <a:r>
              <a:rPr lang="en-US" sz="4000" b="1" dirty="0" err="1">
                <a:solidFill>
                  <a:srgbClr val="002060"/>
                </a:solidFill>
              </a:rPr>
              <a:t>một</a:t>
            </a:r>
            <a:r>
              <a:rPr lang="en-US" sz="4000" b="1" dirty="0">
                <a:solidFill>
                  <a:srgbClr val="002060"/>
                </a:solidFill>
              </a:rPr>
              <a:t> </a:t>
            </a:r>
            <a:r>
              <a:rPr lang="en-US" sz="4000" b="1" dirty="0" err="1">
                <a:solidFill>
                  <a:srgbClr val="002060"/>
                </a:solidFill>
              </a:rPr>
              <a:t>số</a:t>
            </a:r>
            <a:r>
              <a:rPr lang="en-US" sz="4000" b="1" dirty="0">
                <a:solidFill>
                  <a:srgbClr val="002060"/>
                </a:solidFill>
              </a:rPr>
              <a:t> </a:t>
            </a:r>
            <a:r>
              <a:rPr lang="en-US" sz="4000" b="1" dirty="0" err="1">
                <a:solidFill>
                  <a:srgbClr val="002060"/>
                </a:solidFill>
              </a:rPr>
              <a:t>dân</a:t>
            </a:r>
            <a:r>
              <a:rPr lang="en-US" sz="4000" b="1" dirty="0">
                <a:solidFill>
                  <a:srgbClr val="002060"/>
                </a:solidFill>
              </a:rPr>
              <a:t> </a:t>
            </a:r>
            <a:r>
              <a:rPr lang="en-US" sz="4000" b="1" dirty="0" err="1">
                <a:solidFill>
                  <a:srgbClr val="002060"/>
                </a:solidFill>
              </a:rPr>
              <a:t>tộc</a:t>
            </a:r>
            <a:r>
              <a:rPr lang="en-US" sz="4000" b="1" dirty="0">
                <a:solidFill>
                  <a:srgbClr val="002060"/>
                </a:solidFill>
              </a:rPr>
              <a:t> </a:t>
            </a:r>
            <a:r>
              <a:rPr lang="en-US" sz="4000" b="1" dirty="0" err="1">
                <a:solidFill>
                  <a:srgbClr val="002060"/>
                </a:solidFill>
              </a:rPr>
              <a:t>là</a:t>
            </a:r>
            <a:r>
              <a:rPr lang="en-US" sz="4000" b="1" dirty="0">
                <a:solidFill>
                  <a:srgbClr val="002060"/>
                </a:solidFill>
              </a:rPr>
              <a:t> </a:t>
            </a:r>
            <a:r>
              <a:rPr lang="en-US" sz="4000" b="1" dirty="0" err="1">
                <a:solidFill>
                  <a:srgbClr val="002060"/>
                </a:solidFill>
              </a:rPr>
              <a:t>chủ</a:t>
            </a:r>
            <a:r>
              <a:rPr lang="en-US" sz="4000" b="1" dirty="0">
                <a:solidFill>
                  <a:srgbClr val="002060"/>
                </a:solidFill>
              </a:rPr>
              <a:t> </a:t>
            </a:r>
            <a:r>
              <a:rPr lang="en-US" sz="4000" b="1" dirty="0" err="1">
                <a:solidFill>
                  <a:srgbClr val="002060"/>
                </a:solidFill>
              </a:rPr>
              <a:t>nhân</a:t>
            </a:r>
            <a:r>
              <a:rPr lang="en-US" sz="4000" b="1" dirty="0">
                <a:solidFill>
                  <a:srgbClr val="002060"/>
                </a:solidFill>
              </a:rPr>
              <a:t> </a:t>
            </a:r>
            <a:r>
              <a:rPr lang="en-US" sz="4000" b="1" dirty="0" err="1">
                <a:solidFill>
                  <a:srgbClr val="002060"/>
                </a:solidFill>
              </a:rPr>
              <a:t>của</a:t>
            </a:r>
            <a:r>
              <a:rPr lang="en-US" sz="4000" b="1" dirty="0">
                <a:solidFill>
                  <a:srgbClr val="002060"/>
                </a:solidFill>
              </a:rPr>
              <a:t> </a:t>
            </a:r>
            <a:r>
              <a:rPr lang="en-US" sz="4000" b="1" dirty="0" err="1">
                <a:solidFill>
                  <a:srgbClr val="002060"/>
                </a:solidFill>
              </a:rPr>
              <a:t>Không</a:t>
            </a:r>
            <a:r>
              <a:rPr lang="en-US" sz="4000" b="1" dirty="0">
                <a:solidFill>
                  <a:srgbClr val="002060"/>
                </a:solidFill>
              </a:rPr>
              <a:t> </a:t>
            </a:r>
            <a:r>
              <a:rPr lang="en-US" sz="4000" b="1" dirty="0" err="1">
                <a:solidFill>
                  <a:srgbClr val="002060"/>
                </a:solidFill>
              </a:rPr>
              <a:t>gian</a:t>
            </a:r>
            <a:r>
              <a:rPr lang="en-US" sz="4000" b="1" dirty="0">
                <a:solidFill>
                  <a:srgbClr val="002060"/>
                </a:solidFill>
              </a:rPr>
              <a:t> </a:t>
            </a:r>
            <a:r>
              <a:rPr lang="en-US" sz="4000" b="1" dirty="0" err="1">
                <a:solidFill>
                  <a:srgbClr val="002060"/>
                </a:solidFill>
              </a:rPr>
              <a:t>văn</a:t>
            </a:r>
            <a:r>
              <a:rPr lang="en-US" sz="4000" b="1" dirty="0">
                <a:solidFill>
                  <a:srgbClr val="002060"/>
                </a:solidFill>
              </a:rPr>
              <a:t> </a:t>
            </a:r>
            <a:r>
              <a:rPr lang="en-US" sz="4000" b="1" dirty="0" err="1">
                <a:solidFill>
                  <a:srgbClr val="002060"/>
                </a:solidFill>
              </a:rPr>
              <a:t>hóa</a:t>
            </a:r>
            <a:r>
              <a:rPr lang="en-US" sz="4000" b="1" dirty="0">
                <a:solidFill>
                  <a:srgbClr val="002060"/>
                </a:solidFill>
              </a:rPr>
              <a:t> </a:t>
            </a:r>
            <a:r>
              <a:rPr lang="en-US" sz="4000" b="1" dirty="0" err="1">
                <a:solidFill>
                  <a:srgbClr val="002060"/>
                </a:solidFill>
              </a:rPr>
              <a:t>Cồng</a:t>
            </a:r>
            <a:r>
              <a:rPr lang="en-US" sz="4000" b="1" dirty="0">
                <a:solidFill>
                  <a:srgbClr val="002060"/>
                </a:solidFill>
              </a:rPr>
              <a:t> </a:t>
            </a:r>
            <a:r>
              <a:rPr lang="en-US" sz="4000" b="1" dirty="0" err="1">
                <a:solidFill>
                  <a:srgbClr val="002060"/>
                </a:solidFill>
              </a:rPr>
              <a:t>chiêng</a:t>
            </a:r>
            <a:r>
              <a:rPr lang="en-US" sz="4000" b="1" dirty="0">
                <a:solidFill>
                  <a:srgbClr val="002060"/>
                </a:solidFill>
              </a:rPr>
              <a:t> </a:t>
            </a:r>
            <a:r>
              <a:rPr lang="en-US" sz="4000" b="1" dirty="0" err="1">
                <a:solidFill>
                  <a:srgbClr val="002060"/>
                </a:solidFill>
              </a:rPr>
              <a:t>Tây</a:t>
            </a:r>
            <a:r>
              <a:rPr lang="en-US" sz="4000" b="1" dirty="0">
                <a:solidFill>
                  <a:srgbClr val="002060"/>
                </a:solidFill>
              </a:rPr>
              <a:t> </a:t>
            </a:r>
            <a:r>
              <a:rPr lang="en-US" sz="4000" b="1" dirty="0" err="1">
                <a:solidFill>
                  <a:srgbClr val="002060"/>
                </a:solidFill>
              </a:rPr>
              <a:t>Nguyên</a:t>
            </a:r>
            <a:r>
              <a:rPr lang="en-US" sz="4000" b="1" dirty="0">
                <a:solidFill>
                  <a:srgbClr val="002060"/>
                </a:solidFill>
              </a:rPr>
              <a:t>.</a:t>
            </a:r>
            <a:endParaRPr kumimoji="0" lang="en-US" sz="4000" b="0" i="0" u="none" strike="noStrike" kern="1200" cap="none" spc="0" normalizeH="0" baseline="0" noProof="0" dirty="0">
              <a:ln>
                <a:noFill/>
              </a:ln>
              <a:solidFill>
                <a:srgbClr val="002060"/>
              </a:solidFill>
              <a:effectLst/>
              <a:uLnTx/>
              <a:uFillTx/>
              <a:latin typeface="Calibri" panose="020F0502020204030204"/>
            </a:endParaRPr>
          </a:p>
        </p:txBody>
      </p:sp>
      <p:sp>
        <p:nvSpPr>
          <p:cNvPr id="3" name="TextBox 4">
            <a:extLst>
              <a:ext uri="{FF2B5EF4-FFF2-40B4-BE49-F238E27FC236}">
                <a16:creationId xmlns:a16="http://schemas.microsoft.com/office/drawing/2014/main" id="{99E3FEE7-FA27-BDFE-646C-F4480CA65188}"/>
              </a:ext>
            </a:extLst>
          </p:cNvPr>
          <p:cNvSpPr txBox="1"/>
          <p:nvPr/>
        </p:nvSpPr>
        <p:spPr>
          <a:xfrm>
            <a:off x="-203880" y="4725540"/>
            <a:ext cx="489151" cy="307777"/>
          </a:xfrm>
          <a:prstGeom prst="rect">
            <a:avLst/>
          </a:prstGeom>
          <a:noFill/>
        </p:spPr>
        <p:txBody>
          <a:bodyPr wrap="square">
            <a:spAutoFit/>
            <a:scene3d>
              <a:camera prst="orthographicFront"/>
              <a:lightRig rig="threePt" dir="t"/>
            </a:scene3d>
            <a:sp3d extrusionH="57150">
              <a:bevelT w="38100" h="38100"/>
            </a:sp3d>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200" cap="all" spc="0" normalizeH="0" baseline="0" noProof="0">
                <a:ln w="38100">
                  <a:noFill/>
                </a:ln>
                <a:solidFill>
                  <a:srgbClr val="1E8DBE"/>
                </a:solidFill>
                <a:effectLst/>
                <a:uLnTx/>
                <a:uFillTx/>
                <a:latin typeface="Arial" panose="020B0604020202020204" pitchFamily="34" charset="0"/>
                <a:ea typeface="方正黑体简体" panose="03000509000000000000" pitchFamily="65" charset="-122"/>
                <a:cs typeface="Arial" panose="020B0604020202020204" pitchFamily="34" charset="0"/>
              </a:rPr>
              <a:t>4</a:t>
            </a:r>
            <a:endParaRPr kumimoji="0" lang="it-IT" sz="1400" b="0" i="0" u="none" strike="noStrike" kern="1200" cap="all" spc="0" normalizeH="0" baseline="0" noProof="0" dirty="0" err="1">
              <a:ln w="38100">
                <a:noFill/>
              </a:ln>
              <a:solidFill>
                <a:srgbClr val="1E8DBE"/>
              </a:solidFill>
              <a:effectLst/>
              <a:uLnTx/>
              <a:uFillTx/>
              <a:latin typeface="Arial" panose="020B0604020202020204" pitchFamily="34" charset="0"/>
              <a:ea typeface="方正黑体简体" panose="03000509000000000000" pitchFamily="65" charset="-122"/>
              <a:cs typeface="Arial" panose="020B0604020202020204" pitchFamily="34" charset="0"/>
            </a:endParaRPr>
          </a:p>
        </p:txBody>
      </p:sp>
      <p:pic>
        <p:nvPicPr>
          <p:cNvPr id="5" name="Picture 4">
            <a:extLst>
              <a:ext uri="{FF2B5EF4-FFF2-40B4-BE49-F238E27FC236}">
                <a16:creationId xmlns:a16="http://schemas.microsoft.com/office/drawing/2014/main" id="{6EDB86B5-0E6B-343D-1B90-131CDDE245B3}"/>
              </a:ext>
            </a:extLst>
          </p:cNvPr>
          <p:cNvPicPr>
            <a:picLocks noChangeAspect="1"/>
          </p:cNvPicPr>
          <p:nvPr/>
        </p:nvPicPr>
        <p:blipFill>
          <a:blip r:embed="rId3"/>
          <a:stretch>
            <a:fillRect/>
          </a:stretch>
        </p:blipFill>
        <p:spPr>
          <a:xfrm>
            <a:off x="3163423" y="1657991"/>
            <a:ext cx="5384676" cy="4694861"/>
          </a:xfrm>
          <a:prstGeom prst="rect">
            <a:avLst/>
          </a:prstGeom>
        </p:spPr>
      </p:pic>
      <p:pic>
        <p:nvPicPr>
          <p:cNvPr id="4" name="Picture 3" descr="A logo with text and a book&#10;&#10;AI-generated content may be incorrect.">
            <a:extLst>
              <a:ext uri="{FF2B5EF4-FFF2-40B4-BE49-F238E27FC236}">
                <a16:creationId xmlns:a16="http://schemas.microsoft.com/office/drawing/2014/main" id="{9BABD9C7-E279-116B-3EEF-2FCC9979D8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63580" y="0"/>
            <a:ext cx="1963580" cy="1970314"/>
          </a:xfrm>
          <a:prstGeom prst="rect">
            <a:avLst/>
          </a:prstGeom>
        </p:spPr>
      </p:pic>
    </p:spTree>
    <p:extLst>
      <p:ext uri="{BB962C8B-B14F-4D97-AF65-F5344CB8AC3E}">
        <p14:creationId xmlns:p14="http://schemas.microsoft.com/office/powerpoint/2010/main" val="499504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112</TotalTime>
  <Words>1162</Words>
  <Application>Microsoft Office PowerPoint</Application>
  <PresentationFormat>Widescreen</PresentationFormat>
  <Paragraphs>48</Paragraphs>
  <Slides>30</Slides>
  <Notes>3</Notes>
  <HiddenSlides>0</HiddenSlides>
  <MMClips>1</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30</vt:i4>
      </vt:variant>
    </vt:vector>
  </HeadingPairs>
  <TitlesOfParts>
    <vt:vector size="44" baseType="lpstr">
      <vt:lpstr>等线</vt:lpstr>
      <vt:lpstr>Arial</vt:lpstr>
      <vt:lpstr>Calibri</vt:lpstr>
      <vt:lpstr>Calibri Light</vt:lpstr>
      <vt:lpstr>Cambria</vt:lpstr>
      <vt:lpstr>Georgia</vt:lpstr>
      <vt:lpstr>Tahoma</vt:lpstr>
      <vt:lpstr>Times New Roman</vt:lpstr>
      <vt:lpstr>Wingdings</vt:lpstr>
      <vt:lpstr>字魂105号-简雅黑</vt:lpstr>
      <vt:lpstr>Custom Design</vt:lpstr>
      <vt:lpstr>Office 主题​​</vt:lpstr>
      <vt:lpstr>1_Simple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30</cp:revision>
  <dcterms:created xsi:type="dcterms:W3CDTF">2024-02-23T08:08:35Z</dcterms:created>
  <dcterms:modified xsi:type="dcterms:W3CDTF">2025-06-02T08:19:37Z</dcterms:modified>
</cp:coreProperties>
</file>