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 id="2147483720" r:id="rId7"/>
  </p:sldMasterIdLst>
  <p:notesMasterIdLst>
    <p:notesMasterId r:id="rId43"/>
  </p:notesMasterIdLst>
  <p:sldIdLst>
    <p:sldId id="276" r:id="rId8"/>
    <p:sldId id="272" r:id="rId9"/>
    <p:sldId id="315" r:id="rId10"/>
    <p:sldId id="256" r:id="rId11"/>
    <p:sldId id="301" r:id="rId12"/>
    <p:sldId id="278" r:id="rId13"/>
    <p:sldId id="279" r:id="rId14"/>
    <p:sldId id="281" r:id="rId15"/>
    <p:sldId id="302" r:id="rId16"/>
    <p:sldId id="287" r:id="rId17"/>
    <p:sldId id="265" r:id="rId18"/>
    <p:sldId id="303" r:id="rId19"/>
    <p:sldId id="304" r:id="rId20"/>
    <p:sldId id="305" r:id="rId21"/>
    <p:sldId id="306" r:id="rId22"/>
    <p:sldId id="307" r:id="rId23"/>
    <p:sldId id="283" r:id="rId24"/>
    <p:sldId id="284" r:id="rId25"/>
    <p:sldId id="285" r:id="rId26"/>
    <p:sldId id="288" r:id="rId27"/>
    <p:sldId id="289" r:id="rId28"/>
    <p:sldId id="308" r:id="rId29"/>
    <p:sldId id="311" r:id="rId30"/>
    <p:sldId id="309" r:id="rId31"/>
    <p:sldId id="310" r:id="rId32"/>
    <p:sldId id="316" r:id="rId33"/>
    <p:sldId id="317" r:id="rId34"/>
    <p:sldId id="348" r:id="rId35"/>
    <p:sldId id="295" r:id="rId36"/>
    <p:sldId id="294" r:id="rId37"/>
    <p:sldId id="318" r:id="rId38"/>
    <p:sldId id="347" r:id="rId39"/>
    <p:sldId id="346" r:id="rId40"/>
    <p:sldId id="273" r:id="rId41"/>
    <p:sldId id="4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9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3</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16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061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42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1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830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121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477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344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594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929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4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6/2/2025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6/2/2025</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35616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jp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0.wmf"/><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1.wmf"/><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2.wmf"/><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0.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0.jp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1.wmf"/><Relationship Id="rId2" Type="http://schemas.openxmlformats.org/officeDocument/2006/relationships/slideLayout" Target="../slideLayouts/slideLayout54.xml"/><Relationship Id="rId1" Type="http://schemas.openxmlformats.org/officeDocument/2006/relationships/control" Target="../activeX/activeX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facebook.com/huongthaoGADT"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0F78AD6C-DB6D-D37D-8E67-29B7778810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pic>
        <p:nvPicPr>
          <p:cNvPr id="2" name="Picture 1" descr="A logo with text and a book&#10;&#10;AI-generated content may be incorrect.">
            <a:extLst>
              <a:ext uri="{FF2B5EF4-FFF2-40B4-BE49-F238E27FC236}">
                <a16:creationId xmlns:a16="http://schemas.microsoft.com/office/drawing/2014/main" id="{2E6FC00A-41A7-A562-4F80-A4BE4F682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4D8624B2-0115-574F-733F-FEA0B9865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logo with text and a book&#10;&#10;AI-generated content may be incorrect.">
            <a:extLst>
              <a:ext uri="{FF2B5EF4-FFF2-40B4-BE49-F238E27FC236}">
                <a16:creationId xmlns:a16="http://schemas.microsoft.com/office/drawing/2014/main" id="{FB6E7663-73BC-57A0-BE56-497CBE267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descr="A logo with text and a book&#10;&#10;AI-generated content may be incorrect.">
            <a:extLst>
              <a:ext uri="{FF2B5EF4-FFF2-40B4-BE49-F238E27FC236}">
                <a16:creationId xmlns:a16="http://schemas.microsoft.com/office/drawing/2014/main" id="{1FA8D7B2-094A-B3C8-4426-4F3F96BC6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D40AA5B8-890C-E122-134E-FE307E004F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6D278956-7209-F447-2DC9-B60A5E6DD8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8B1AB679-37CB-1C8B-539E-35450F9E62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ACBE7E17-2AF9-8557-4F2E-112D71537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descr="A logo with text and a book&#10;&#10;AI-generated content may be incorrect.">
            <a:extLst>
              <a:ext uri="{FF2B5EF4-FFF2-40B4-BE49-F238E27FC236}">
                <a16:creationId xmlns:a16="http://schemas.microsoft.com/office/drawing/2014/main" id="{A86BC0A6-9C8E-84FF-6B65-ED8078979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3B0FFC71-040F-FE21-29B8-FB0B2759C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descr="A logo with text and a book&#10;&#10;AI-generated content may be incorrect.">
            <a:extLst>
              <a:ext uri="{FF2B5EF4-FFF2-40B4-BE49-F238E27FC236}">
                <a16:creationId xmlns:a16="http://schemas.microsoft.com/office/drawing/2014/main" id="{77B0F33E-EE67-2D27-EB90-CB57F65CE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pic>
        <p:nvPicPr>
          <p:cNvPr id="3" name="Picture 2" descr="A logo with text and a book&#10;&#10;AI-generated content may be incorrect.">
            <a:extLst>
              <a:ext uri="{FF2B5EF4-FFF2-40B4-BE49-F238E27FC236}">
                <a16:creationId xmlns:a16="http://schemas.microsoft.com/office/drawing/2014/main" id="{2E01F02B-AD6B-8549-A704-6DADAAA8F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pic>
        <p:nvPicPr>
          <p:cNvPr id="2" name="Picture 1" descr="A logo with text and a book&#10;&#10;AI-generated content may be incorrect.">
            <a:extLst>
              <a:ext uri="{FF2B5EF4-FFF2-40B4-BE49-F238E27FC236}">
                <a16:creationId xmlns:a16="http://schemas.microsoft.com/office/drawing/2014/main" id="{E743E005-3BCD-D7A5-1F43-8C825823C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pic>
        <p:nvPicPr>
          <p:cNvPr id="3" name="Picture 2" descr="A logo with text and a book&#10;&#10;AI-generated content may be incorrect.">
            <a:extLst>
              <a:ext uri="{FF2B5EF4-FFF2-40B4-BE49-F238E27FC236}">
                <a16:creationId xmlns:a16="http://schemas.microsoft.com/office/drawing/2014/main" id="{3FB2D4B3-34BD-BC63-0FED-28C032736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pic>
        <p:nvPicPr>
          <p:cNvPr id="2" name="Picture 1" descr="A logo with text and a book&#10;&#10;AI-generated content may be incorrect.">
            <a:extLst>
              <a:ext uri="{FF2B5EF4-FFF2-40B4-BE49-F238E27FC236}">
                <a16:creationId xmlns:a16="http://schemas.microsoft.com/office/drawing/2014/main" id="{9E95629C-A605-6080-D402-55F36799C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text and a book&#10;&#10;AI-generated content may be incorrect.">
            <a:extLst>
              <a:ext uri="{FF2B5EF4-FFF2-40B4-BE49-F238E27FC236}">
                <a16:creationId xmlns:a16="http://schemas.microsoft.com/office/drawing/2014/main" id="{89D7951D-A18B-629C-19E1-559B2A15C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pic>
        <p:nvPicPr>
          <p:cNvPr id="4" name="Picture 3" descr="A logo with text and a book&#10;&#10;AI-generated content may be incorrect.">
            <a:extLst>
              <a:ext uri="{FF2B5EF4-FFF2-40B4-BE49-F238E27FC236}">
                <a16:creationId xmlns:a16="http://schemas.microsoft.com/office/drawing/2014/main" id="{7CC49F55-862C-185A-30E1-8983BCB98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1E62C662-2532-97DC-1F93-DB7E2ECA39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pic>
        <p:nvPicPr>
          <p:cNvPr id="3" name="Picture 2" descr="A logo with text and a book&#10;&#10;AI-generated content may be incorrect.">
            <a:extLst>
              <a:ext uri="{FF2B5EF4-FFF2-40B4-BE49-F238E27FC236}">
                <a16:creationId xmlns:a16="http://schemas.microsoft.com/office/drawing/2014/main" id="{BF67982B-CF3B-1B4D-CA65-F2FEC585E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logo with text and a book&#10;&#10;AI-generated content may be incorrect.">
            <a:extLst>
              <a:ext uri="{FF2B5EF4-FFF2-40B4-BE49-F238E27FC236}">
                <a16:creationId xmlns:a16="http://schemas.microsoft.com/office/drawing/2014/main" id="{0EFDB3FA-4166-B950-1A00-3B21DF532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BF4B020F-2EE9-53DF-270B-4EB28CABD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pic>
        <p:nvPicPr>
          <p:cNvPr id="4" name="Picture 3" descr="A logo with text and a book&#10;&#10;AI-generated content may be incorrect.">
            <a:extLst>
              <a:ext uri="{FF2B5EF4-FFF2-40B4-BE49-F238E27FC236}">
                <a16:creationId xmlns:a16="http://schemas.microsoft.com/office/drawing/2014/main" id="{9F68D8AB-DAE1-A698-0C62-EC6DFCB1E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823B5978-EE72-322B-679C-24D321D14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pic>
        <p:nvPicPr>
          <p:cNvPr id="2" name="Picture 1" descr="A logo with text and a book&#10;&#10;AI-generated content may be incorrect.">
            <a:extLst>
              <a:ext uri="{FF2B5EF4-FFF2-40B4-BE49-F238E27FC236}">
                <a16:creationId xmlns:a16="http://schemas.microsoft.com/office/drawing/2014/main" id="{4D006845-39D4-F956-6E35-6FAFC9B644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pic>
        <p:nvPicPr>
          <p:cNvPr id="3" name="Picture 2" descr="A logo with text and a book&#10;&#10;AI-generated content may be incorrect.">
            <a:extLst>
              <a:ext uri="{FF2B5EF4-FFF2-40B4-BE49-F238E27FC236}">
                <a16:creationId xmlns:a16="http://schemas.microsoft.com/office/drawing/2014/main" id="{3A101A6B-5140-849F-BDD3-647571DBCD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pic>
        <p:nvPicPr>
          <p:cNvPr id="3" name="Picture 2" descr="A logo with text and a book&#10;&#10;AI-generated content may be incorrect.">
            <a:extLst>
              <a:ext uri="{FF2B5EF4-FFF2-40B4-BE49-F238E27FC236}">
                <a16:creationId xmlns:a16="http://schemas.microsoft.com/office/drawing/2014/main" id="{C07094CE-67FF-9A01-9DD8-8566F19DF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logo with text and a book&#10;&#10;AI-generated content may be incorrect.">
            <a:extLst>
              <a:ext uri="{FF2B5EF4-FFF2-40B4-BE49-F238E27FC236}">
                <a16:creationId xmlns:a16="http://schemas.microsoft.com/office/drawing/2014/main" id="{F2402CAD-9705-C962-1BA8-0C6AB0907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580" y="0"/>
            <a:ext cx="1963580" cy="1970314"/>
          </a:xfrm>
          <a:prstGeom prst="rect">
            <a:avLst/>
          </a:prstGeom>
        </p:spPr>
      </p:pic>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2276</Words>
  <Application>Microsoft Office PowerPoint</Application>
  <PresentationFormat>Widescreen</PresentationFormat>
  <Paragraphs>103</Paragraphs>
  <Slides>35</Slides>
  <Notes>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35</vt:i4>
      </vt:variant>
    </vt:vector>
  </HeadingPairs>
  <TitlesOfParts>
    <vt:vector size="57" baseType="lpstr">
      <vt:lpstr>等线</vt:lpstr>
      <vt:lpstr>等线 Light</vt:lpstr>
      <vt:lpstr>#9Slide02 Noi dung dai</vt:lpstr>
      <vt:lpstr>#9Slide02 Tieu de dai</vt:lpstr>
      <vt:lpstr>Arial</vt:lpstr>
      <vt:lpstr>Calibri</vt:lpstr>
      <vt:lpstr>Calibri Light</vt:lpstr>
      <vt:lpstr>Cambria</vt:lpstr>
      <vt:lpstr>DFPOP1-W9</vt:lpstr>
      <vt:lpstr>iCiel Pony</vt:lpstr>
      <vt:lpstr>Roboto</vt:lpstr>
      <vt:lpstr>Segoe UI Historic</vt:lpstr>
      <vt:lpstr>SVN-Kitten</vt:lpstr>
      <vt:lpstr>Wingdings</vt:lpstr>
      <vt:lpstr>字魂17号-萌趣果冻体</vt:lpstr>
      <vt:lpstr>1_Office Theme</vt:lpstr>
      <vt:lpstr>2_Office Theme</vt:lpstr>
      <vt:lpstr>Office Theme</vt:lpstr>
      <vt:lpstr>Office 主题​​</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2023-12-15T05:06:41Z</dcterms:created>
  <dcterms:modified xsi:type="dcterms:W3CDTF">2025-06-02T08:23:58Z</dcterms:modified>
</cp:coreProperties>
</file>