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29"/>
  </p:notesMasterIdLst>
  <p:sldIdLst>
    <p:sldId id="417" r:id="rId3"/>
    <p:sldId id="264" r:id="rId4"/>
    <p:sldId id="343" r:id="rId5"/>
    <p:sldId id="344" r:id="rId6"/>
    <p:sldId id="345" r:id="rId7"/>
    <p:sldId id="346" r:id="rId8"/>
    <p:sldId id="416" r:id="rId9"/>
    <p:sldId id="418" r:id="rId10"/>
    <p:sldId id="423" r:id="rId11"/>
    <p:sldId id="419" r:id="rId12"/>
    <p:sldId id="435" r:id="rId13"/>
    <p:sldId id="421" r:id="rId14"/>
    <p:sldId id="436" r:id="rId15"/>
    <p:sldId id="424" r:id="rId16"/>
    <p:sldId id="437" r:id="rId17"/>
    <p:sldId id="438" r:id="rId18"/>
    <p:sldId id="428" r:id="rId19"/>
    <p:sldId id="434" r:id="rId20"/>
    <p:sldId id="439" r:id="rId21"/>
    <p:sldId id="430" r:id="rId22"/>
    <p:sldId id="429" r:id="rId23"/>
    <p:sldId id="440" r:id="rId24"/>
    <p:sldId id="441" r:id="rId25"/>
    <p:sldId id="442" r:id="rId26"/>
    <p:sldId id="443" r:id="rId27"/>
    <p:sldId id="39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086" autoAdjust="0"/>
  </p:normalViewPr>
  <p:slideViewPr>
    <p:cSldViewPr snapToGrid="0">
      <p:cViewPr varScale="1">
        <p:scale>
          <a:sx n="52" d="100"/>
          <a:sy n="52" d="100"/>
        </p:scale>
        <p:origin x="12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97DC31-CC71-4DCC-ADEB-9342BBD5534E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009675-725C-43C5-946D-3F49CA426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565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547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593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631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932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469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1989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2711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3928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7003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7986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158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heo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/>
              <a:t>mới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09675-725C-43C5-946D-3F49CA4263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611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2195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2302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9457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9508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8595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8557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780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049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5539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6228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8339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900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892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601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C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72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6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245" name="Google Shape;245;p6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248" name="Google Shape;248;p6"/>
          <p:cNvSpPr txBox="1">
            <a:spLocks noGrp="1"/>
          </p:cNvSpPr>
          <p:nvPr>
            <p:ph type="title"/>
          </p:nvPr>
        </p:nvSpPr>
        <p:spPr>
          <a:xfrm>
            <a:off x="960057" y="713270"/>
            <a:ext cx="10272698" cy="643647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9pPr>
          </a:lstStyle>
          <a:p>
            <a:endParaRPr/>
          </a:p>
        </p:txBody>
      </p:sp>
      <p:grpSp>
        <p:nvGrpSpPr>
          <p:cNvPr id="249" name="Google Shape;249;p6"/>
          <p:cNvGrpSpPr/>
          <p:nvPr/>
        </p:nvGrpSpPr>
        <p:grpSpPr>
          <a:xfrm>
            <a:off x="10643856" y="5689880"/>
            <a:ext cx="1661120" cy="1333210"/>
            <a:chOff x="3206750" y="1492575"/>
            <a:chExt cx="634550" cy="640625"/>
          </a:xfrm>
        </p:grpSpPr>
        <p:sp>
          <p:nvSpPr>
            <p:cNvPr id="250" name="Google Shape;250;p6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9" name="Google Shape;259;p6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5" name="Google Shape;265;p6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6" name="Google Shape;266;p6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7" name="Google Shape;267;p6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8" name="Google Shape;268;p6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9" name="Google Shape;269;p6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0" name="Google Shape;270;p6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1" name="Google Shape;271;p6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2" name="Google Shape;272;p6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3" name="Google Shape;273;p6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1" name="Google Shape;281;p6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2" name="Google Shape;282;p6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3" name="Google Shape;283;p6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1" name="Google Shape;291;p6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360" name="Google Shape;360;p6"/>
          <p:cNvGrpSpPr/>
          <p:nvPr/>
        </p:nvGrpSpPr>
        <p:grpSpPr>
          <a:xfrm flipH="1">
            <a:off x="-112193" y="5689880"/>
            <a:ext cx="1661120" cy="1333210"/>
            <a:chOff x="3206750" y="1492575"/>
            <a:chExt cx="634550" cy="640625"/>
          </a:xfrm>
        </p:grpSpPr>
        <p:sp>
          <p:nvSpPr>
            <p:cNvPr id="361" name="Google Shape;361;p6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2" name="Google Shape;392;p6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3" name="Google Shape;393;p6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4" name="Google Shape;394;p6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5" name="Google Shape;395;p6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6" name="Google Shape;396;p6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1" name="Google Shape;401;p6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3" name="Google Shape;403;p6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4" name="Google Shape;404;p6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6" name="Google Shape;406;p6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7" name="Google Shape;407;p6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8" name="Google Shape;408;p6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9" name="Google Shape;409;p6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0" name="Google Shape;410;p6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2" name="Google Shape;412;p6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3" name="Google Shape;413;p6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5" name="Google Shape;415;p6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6" name="Google Shape;416;p6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8" name="Google Shape;418;p6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9" name="Google Shape;419;p6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1" name="Google Shape;421;p6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2" name="Google Shape;422;p6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4" name="Google Shape;424;p6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5" name="Google Shape;425;p6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7" name="Google Shape;427;p6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8" name="Google Shape;428;p6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9" name="Google Shape;429;p6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0" name="Google Shape;430;p6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1" name="Google Shape;431;p6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2" name="Google Shape;432;p6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3" name="Google Shape;433;p6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4" name="Google Shape;434;p6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5" name="Google Shape;435;p6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6" name="Google Shape;436;p6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7" name="Google Shape;437;p6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8" name="Google Shape;438;p6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9" name="Google Shape;439;p6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0" name="Google Shape;440;p6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1" name="Google Shape;441;p6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2" name="Google Shape;442;p6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3" name="Google Shape;443;p6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4" name="Google Shape;444;p6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5" name="Google Shape;445;p6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6" name="Google Shape;446;p6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7" name="Google Shape;447;p6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8" name="Google Shape;448;p6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9" name="Google Shape;449;p6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0" name="Google Shape;450;p6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1" name="Google Shape;451;p6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2" name="Google Shape;452;p6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3" name="Google Shape;453;p6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4" name="Google Shape;454;p6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5" name="Google Shape;455;p6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6" name="Google Shape;456;p6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7" name="Google Shape;457;p6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8" name="Google Shape;458;p6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9" name="Google Shape;459;p6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1" name="Google Shape;461;p6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3" name="Google Shape;463;p6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4" name="Google Shape;464;p6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5" name="Google Shape;465;p6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6" name="Google Shape;466;p6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471" name="Google Shape;471;p6"/>
          <p:cNvSpPr/>
          <p:nvPr/>
        </p:nvSpPr>
        <p:spPr>
          <a:xfrm>
            <a:off x="346587" y="2005743"/>
            <a:ext cx="363144" cy="273633"/>
          </a:xfrm>
          <a:custGeom>
            <a:avLst/>
            <a:gdLst/>
            <a:ahLst/>
            <a:cxnLst/>
            <a:rect l="l" t="t" r="r" b="b"/>
            <a:pathLst>
              <a:path w="3680" h="3488" extrusionOk="0">
                <a:moveTo>
                  <a:pt x="2596" y="1"/>
                </a:moveTo>
                <a:cubicBezTo>
                  <a:pt x="2586" y="1"/>
                  <a:pt x="2577" y="4"/>
                  <a:pt x="2569" y="11"/>
                </a:cubicBezTo>
                <a:cubicBezTo>
                  <a:pt x="2551" y="26"/>
                  <a:pt x="2550" y="53"/>
                  <a:pt x="2551" y="76"/>
                </a:cubicBezTo>
                <a:cubicBezTo>
                  <a:pt x="2555" y="189"/>
                  <a:pt x="2563" y="301"/>
                  <a:pt x="2578" y="414"/>
                </a:cubicBezTo>
                <a:cubicBezTo>
                  <a:pt x="2582" y="446"/>
                  <a:pt x="2587" y="478"/>
                  <a:pt x="2579" y="509"/>
                </a:cubicBezTo>
                <a:cubicBezTo>
                  <a:pt x="2573" y="532"/>
                  <a:pt x="2561" y="553"/>
                  <a:pt x="2550" y="573"/>
                </a:cubicBezTo>
                <a:cubicBezTo>
                  <a:pt x="2442" y="774"/>
                  <a:pt x="2382" y="997"/>
                  <a:pt x="2354" y="1225"/>
                </a:cubicBezTo>
                <a:cubicBezTo>
                  <a:pt x="2347" y="1275"/>
                  <a:pt x="2342" y="1326"/>
                  <a:pt x="2338" y="1376"/>
                </a:cubicBezTo>
                <a:cubicBezTo>
                  <a:pt x="2297" y="1330"/>
                  <a:pt x="2257" y="1284"/>
                  <a:pt x="2215" y="1237"/>
                </a:cubicBezTo>
                <a:cubicBezTo>
                  <a:pt x="2083" y="1095"/>
                  <a:pt x="1949" y="948"/>
                  <a:pt x="1775" y="864"/>
                </a:cubicBezTo>
                <a:cubicBezTo>
                  <a:pt x="1656" y="807"/>
                  <a:pt x="1518" y="777"/>
                  <a:pt x="1426" y="682"/>
                </a:cubicBezTo>
                <a:cubicBezTo>
                  <a:pt x="1323" y="575"/>
                  <a:pt x="1298" y="407"/>
                  <a:pt x="1187" y="308"/>
                </a:cubicBezTo>
                <a:cubicBezTo>
                  <a:pt x="1174" y="296"/>
                  <a:pt x="1157" y="284"/>
                  <a:pt x="1138" y="284"/>
                </a:cubicBezTo>
                <a:cubicBezTo>
                  <a:pt x="1138" y="284"/>
                  <a:pt x="1137" y="284"/>
                  <a:pt x="1137" y="284"/>
                </a:cubicBezTo>
                <a:cubicBezTo>
                  <a:pt x="1100" y="284"/>
                  <a:pt x="1076" y="327"/>
                  <a:pt x="1076" y="364"/>
                </a:cubicBezTo>
                <a:cubicBezTo>
                  <a:pt x="1074" y="444"/>
                  <a:pt x="1129" y="511"/>
                  <a:pt x="1161" y="584"/>
                </a:cubicBezTo>
                <a:cubicBezTo>
                  <a:pt x="1270" y="823"/>
                  <a:pt x="1137" y="1095"/>
                  <a:pt x="1099" y="1356"/>
                </a:cubicBezTo>
                <a:cubicBezTo>
                  <a:pt x="1065" y="1581"/>
                  <a:pt x="1108" y="1808"/>
                  <a:pt x="1203" y="2017"/>
                </a:cubicBezTo>
                <a:cubicBezTo>
                  <a:pt x="1093" y="2000"/>
                  <a:pt x="983" y="1990"/>
                  <a:pt x="872" y="1990"/>
                </a:cubicBezTo>
                <a:cubicBezTo>
                  <a:pt x="770" y="1990"/>
                  <a:pt x="668" y="1998"/>
                  <a:pt x="568" y="2018"/>
                </a:cubicBezTo>
                <a:cubicBezTo>
                  <a:pt x="548" y="2022"/>
                  <a:pt x="528" y="2026"/>
                  <a:pt x="509" y="2026"/>
                </a:cubicBezTo>
                <a:cubicBezTo>
                  <a:pt x="505" y="2026"/>
                  <a:pt x="502" y="2026"/>
                  <a:pt x="498" y="2026"/>
                </a:cubicBezTo>
                <a:cubicBezTo>
                  <a:pt x="466" y="2024"/>
                  <a:pt x="436" y="2010"/>
                  <a:pt x="407" y="1997"/>
                </a:cubicBezTo>
                <a:cubicBezTo>
                  <a:pt x="305" y="1949"/>
                  <a:pt x="200" y="1907"/>
                  <a:pt x="93" y="1871"/>
                </a:cubicBezTo>
                <a:cubicBezTo>
                  <a:pt x="80" y="1866"/>
                  <a:pt x="65" y="1862"/>
                  <a:pt x="51" y="1862"/>
                </a:cubicBezTo>
                <a:cubicBezTo>
                  <a:pt x="41" y="1862"/>
                  <a:pt x="32" y="1864"/>
                  <a:pt x="24" y="1869"/>
                </a:cubicBezTo>
                <a:cubicBezTo>
                  <a:pt x="0" y="1884"/>
                  <a:pt x="0" y="1923"/>
                  <a:pt x="17" y="1947"/>
                </a:cubicBezTo>
                <a:cubicBezTo>
                  <a:pt x="34" y="1971"/>
                  <a:pt x="62" y="1985"/>
                  <a:pt x="87" y="2000"/>
                </a:cubicBezTo>
                <a:cubicBezTo>
                  <a:pt x="304" y="2129"/>
                  <a:pt x="343" y="2410"/>
                  <a:pt x="459" y="2618"/>
                </a:cubicBezTo>
                <a:cubicBezTo>
                  <a:pt x="598" y="2868"/>
                  <a:pt x="795" y="3083"/>
                  <a:pt x="1038" y="3235"/>
                </a:cubicBezTo>
                <a:cubicBezTo>
                  <a:pt x="1302" y="3401"/>
                  <a:pt x="1614" y="3488"/>
                  <a:pt x="1925" y="3488"/>
                </a:cubicBezTo>
                <a:cubicBezTo>
                  <a:pt x="2029" y="3488"/>
                  <a:pt x="2133" y="3478"/>
                  <a:pt x="2236" y="3458"/>
                </a:cubicBezTo>
                <a:cubicBezTo>
                  <a:pt x="2454" y="3415"/>
                  <a:pt x="2667" y="3327"/>
                  <a:pt x="2837" y="3182"/>
                </a:cubicBezTo>
                <a:cubicBezTo>
                  <a:pt x="2856" y="3166"/>
                  <a:pt x="2876" y="3146"/>
                  <a:pt x="2890" y="3125"/>
                </a:cubicBezTo>
                <a:cubicBezTo>
                  <a:pt x="2924" y="3122"/>
                  <a:pt x="2959" y="3104"/>
                  <a:pt x="2988" y="3085"/>
                </a:cubicBezTo>
                <a:cubicBezTo>
                  <a:pt x="3177" y="2967"/>
                  <a:pt x="3325" y="2791"/>
                  <a:pt x="3431" y="2594"/>
                </a:cubicBezTo>
                <a:cubicBezTo>
                  <a:pt x="3628" y="2228"/>
                  <a:pt x="3679" y="1786"/>
                  <a:pt x="3573" y="1383"/>
                </a:cubicBezTo>
                <a:cubicBezTo>
                  <a:pt x="3501" y="1106"/>
                  <a:pt x="3353" y="855"/>
                  <a:pt x="3155" y="648"/>
                </a:cubicBezTo>
                <a:cubicBezTo>
                  <a:pt x="2992" y="476"/>
                  <a:pt x="2736" y="355"/>
                  <a:pt x="2676" y="109"/>
                </a:cubicBezTo>
                <a:cubicBezTo>
                  <a:pt x="2669" y="80"/>
                  <a:pt x="2664" y="50"/>
                  <a:pt x="2646" y="26"/>
                </a:cubicBezTo>
                <a:cubicBezTo>
                  <a:pt x="2635" y="11"/>
                  <a:pt x="2615" y="1"/>
                  <a:pt x="2596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2" name="Google Shape;472;p6"/>
          <p:cNvSpPr/>
          <p:nvPr/>
        </p:nvSpPr>
        <p:spPr>
          <a:xfrm rot="-1998728">
            <a:off x="11295208" y="5397270"/>
            <a:ext cx="358406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3" name="Google Shape;473;p6"/>
          <p:cNvSpPr/>
          <p:nvPr/>
        </p:nvSpPr>
        <p:spPr>
          <a:xfrm rot="-632712">
            <a:off x="286730" y="4374130"/>
            <a:ext cx="358402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4" name="Google Shape;474;p6"/>
          <p:cNvSpPr/>
          <p:nvPr/>
        </p:nvSpPr>
        <p:spPr>
          <a:xfrm rot="-338711">
            <a:off x="11587185" y="3227920"/>
            <a:ext cx="358406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5" name="Google Shape;475;p6"/>
          <p:cNvSpPr/>
          <p:nvPr/>
        </p:nvSpPr>
        <p:spPr>
          <a:xfrm rot="-1684279">
            <a:off x="5643397" y="6384939"/>
            <a:ext cx="358406" cy="263275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1545002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8" name="Google Shape;1398;p11"/>
          <p:cNvGrpSpPr/>
          <p:nvPr/>
        </p:nvGrpSpPr>
        <p:grpSpPr>
          <a:xfrm rot="-1258759">
            <a:off x="-853255" y="-317936"/>
            <a:ext cx="2165763" cy="2059362"/>
            <a:chOff x="1288525" y="846925"/>
            <a:chExt cx="396175" cy="473850"/>
          </a:xfrm>
        </p:grpSpPr>
        <p:sp>
          <p:nvSpPr>
            <p:cNvPr id="1399" name="Google Shape;1399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0" name="Google Shape;1400;p11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1" name="Google Shape;1401;p11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2" name="Google Shape;1402;p11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3" name="Google Shape;1403;p11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4" name="Google Shape;1404;p11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5" name="Google Shape;1405;p11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6" name="Google Shape;1406;p11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7" name="Google Shape;1407;p11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8" name="Google Shape;1408;p11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09" name="Google Shape;1409;p11"/>
          <p:cNvGrpSpPr/>
          <p:nvPr/>
        </p:nvGrpSpPr>
        <p:grpSpPr>
          <a:xfrm rot="2332656">
            <a:off x="191475" y="-453541"/>
            <a:ext cx="2951854" cy="2065686"/>
            <a:chOff x="1218400" y="279000"/>
            <a:chExt cx="468300" cy="412225"/>
          </a:xfrm>
        </p:grpSpPr>
        <p:sp>
          <p:nvSpPr>
            <p:cNvPr id="1410" name="Google Shape;1410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1" name="Google Shape;1411;p11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2" name="Google Shape;1412;p11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3" name="Google Shape;1413;p11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4" name="Google Shape;1414;p11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5" name="Google Shape;1415;p11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6" name="Google Shape;1416;p11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7" name="Google Shape;1417;p11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8" name="Google Shape;1418;p11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9" name="Google Shape;1419;p11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20" name="Google Shape;1420;p11"/>
          <p:cNvGrpSpPr/>
          <p:nvPr/>
        </p:nvGrpSpPr>
        <p:grpSpPr>
          <a:xfrm rot="1258759" flipH="1">
            <a:off x="10880278" y="-248837"/>
            <a:ext cx="2165763" cy="2059362"/>
            <a:chOff x="1288525" y="846925"/>
            <a:chExt cx="396175" cy="473850"/>
          </a:xfrm>
        </p:grpSpPr>
        <p:sp>
          <p:nvSpPr>
            <p:cNvPr id="1421" name="Google Shape;1421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2" name="Google Shape;1422;p11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3" name="Google Shape;1423;p11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4" name="Google Shape;1424;p11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5" name="Google Shape;1425;p11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6" name="Google Shape;1426;p11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31" name="Google Shape;1431;p11"/>
          <p:cNvGrpSpPr/>
          <p:nvPr/>
        </p:nvGrpSpPr>
        <p:grpSpPr>
          <a:xfrm rot="-2332656" flipH="1">
            <a:off x="9049457" y="-384443"/>
            <a:ext cx="2951854" cy="2065686"/>
            <a:chOff x="1218400" y="279000"/>
            <a:chExt cx="468300" cy="412225"/>
          </a:xfrm>
        </p:grpSpPr>
        <p:sp>
          <p:nvSpPr>
            <p:cNvPr id="1432" name="Google Shape;1432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442" name="Google Shape;1442;p11"/>
          <p:cNvSpPr/>
          <p:nvPr/>
        </p:nvSpPr>
        <p:spPr>
          <a:xfrm>
            <a:off x="-6388185" y="6223897"/>
            <a:ext cx="25640684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1450" name="Google Shape;1450;p11"/>
          <p:cNvGrpSpPr/>
          <p:nvPr/>
        </p:nvGrpSpPr>
        <p:grpSpPr>
          <a:xfrm>
            <a:off x="8464864" y="5721743"/>
            <a:ext cx="610615" cy="757279"/>
            <a:chOff x="2100500" y="1458275"/>
            <a:chExt cx="159000" cy="248050"/>
          </a:xfrm>
        </p:grpSpPr>
        <p:sp>
          <p:nvSpPr>
            <p:cNvPr id="1451" name="Google Shape;1451;p1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55" name="Google Shape;1455;p11"/>
          <p:cNvGrpSpPr/>
          <p:nvPr/>
        </p:nvGrpSpPr>
        <p:grpSpPr>
          <a:xfrm>
            <a:off x="4910063" y="6060025"/>
            <a:ext cx="474030" cy="587882"/>
            <a:chOff x="2100500" y="1458275"/>
            <a:chExt cx="159000" cy="248050"/>
          </a:xfrm>
        </p:grpSpPr>
        <p:sp>
          <p:nvSpPr>
            <p:cNvPr id="1456" name="Google Shape;1456;p1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471" name="Google Shape;1471;p11"/>
          <p:cNvSpPr/>
          <p:nvPr/>
        </p:nvSpPr>
        <p:spPr>
          <a:xfrm>
            <a:off x="9566091" y="6514833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5" name="Google Shape;1475;p11"/>
          <p:cNvSpPr/>
          <p:nvPr/>
        </p:nvSpPr>
        <p:spPr>
          <a:xfrm>
            <a:off x="5931194" y="6415652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6" name="Google Shape;1476;p11"/>
          <p:cNvSpPr/>
          <p:nvPr/>
        </p:nvSpPr>
        <p:spPr>
          <a:xfrm rot="-2050307">
            <a:off x="545747" y="4020383"/>
            <a:ext cx="358412" cy="263280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7" name="Google Shape;1477;p11"/>
          <p:cNvSpPr/>
          <p:nvPr/>
        </p:nvSpPr>
        <p:spPr>
          <a:xfrm rot="-1161514">
            <a:off x="450758" y="2443935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8" name="Google Shape;1478;p11"/>
          <p:cNvSpPr/>
          <p:nvPr/>
        </p:nvSpPr>
        <p:spPr>
          <a:xfrm rot="-1161514">
            <a:off x="3818813" y="719822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9" name="Google Shape;1479;p11"/>
          <p:cNvSpPr/>
          <p:nvPr/>
        </p:nvSpPr>
        <p:spPr>
          <a:xfrm rot="-1161514">
            <a:off x="11380642" y="2925820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80" name="Google Shape;1480;p11"/>
          <p:cNvSpPr/>
          <p:nvPr/>
        </p:nvSpPr>
        <p:spPr>
          <a:xfrm rot="-2914247">
            <a:off x="11417381" y="4705070"/>
            <a:ext cx="284930" cy="331173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1635340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9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821" name="Google Shape;821;p9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822" name="Google Shape;822;p9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823" name="Google Shape;823;p9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824" name="Google Shape;824;p9"/>
          <p:cNvSpPr txBox="1">
            <a:spLocks noGrp="1"/>
          </p:cNvSpPr>
          <p:nvPr>
            <p:ph type="title"/>
          </p:nvPr>
        </p:nvSpPr>
        <p:spPr>
          <a:xfrm>
            <a:off x="2761359" y="2244606"/>
            <a:ext cx="6670068" cy="1127879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79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9pPr>
          </a:lstStyle>
          <a:p>
            <a:endParaRPr/>
          </a:p>
        </p:txBody>
      </p:sp>
      <p:sp>
        <p:nvSpPr>
          <p:cNvPr id="825" name="Google Shape;825;p9"/>
          <p:cNvSpPr txBox="1">
            <a:spLocks noGrp="1"/>
          </p:cNvSpPr>
          <p:nvPr>
            <p:ph type="subTitle" idx="1"/>
          </p:nvPr>
        </p:nvSpPr>
        <p:spPr>
          <a:xfrm>
            <a:off x="2761359" y="3372598"/>
            <a:ext cx="6670068" cy="1166781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276"/>
              </a:spcBef>
              <a:spcAft>
                <a:spcPts val="2276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9"/>
          <p:cNvSpPr/>
          <p:nvPr/>
        </p:nvSpPr>
        <p:spPr>
          <a:xfrm>
            <a:off x="-5482423" y="6144053"/>
            <a:ext cx="24097908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827" name="Google Shape;827;p9"/>
          <p:cNvGrpSpPr/>
          <p:nvPr/>
        </p:nvGrpSpPr>
        <p:grpSpPr>
          <a:xfrm>
            <a:off x="-191966" y="-188798"/>
            <a:ext cx="3362597" cy="2647809"/>
            <a:chOff x="-241347" y="-208203"/>
            <a:chExt cx="2947964" cy="2919945"/>
          </a:xfrm>
        </p:grpSpPr>
        <p:grpSp>
          <p:nvGrpSpPr>
            <p:cNvPr id="828" name="Google Shape;828;p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829" name="Google Shape;829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0" name="Google Shape;830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1" name="Google Shape;831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2" name="Google Shape;832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3" name="Google Shape;833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4" name="Google Shape;834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5" name="Google Shape;835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6" name="Google Shape;836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837" name="Google Shape;837;p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838" name="Google Shape;838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9" name="Google Shape;839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0" name="Google Shape;840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1" name="Google Shape;841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2" name="Google Shape;842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3" name="Google Shape;843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4" name="Google Shape;844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5" name="Google Shape;845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846" name="Google Shape;846;p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847" name="Google Shape;847;p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8" name="Google Shape;848;p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9" name="Google Shape;849;p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0" name="Google Shape;850;p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1" name="Google Shape;851;p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2" name="Google Shape;852;p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3" name="Google Shape;853;p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4" name="Google Shape;854;p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5" name="Google Shape;855;p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6" name="Google Shape;856;p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7" name="Google Shape;857;p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8" name="Google Shape;858;p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9" name="Google Shape;859;p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0" name="Google Shape;860;p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1" name="Google Shape;861;p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2" name="Google Shape;862;p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3" name="Google Shape;863;p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4" name="Google Shape;864;p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5" name="Google Shape;865;p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6" name="Google Shape;866;p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7" name="Google Shape;867;p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8" name="Google Shape;868;p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9" name="Google Shape;869;p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0" name="Google Shape;870;p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1" name="Google Shape;871;p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2" name="Google Shape;872;p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3" name="Google Shape;873;p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4" name="Google Shape;874;p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5" name="Google Shape;875;p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6" name="Google Shape;876;p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7" name="Google Shape;877;p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8" name="Google Shape;878;p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9" name="Google Shape;879;p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0" name="Google Shape;880;p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1" name="Google Shape;881;p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2" name="Google Shape;882;p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3" name="Google Shape;883;p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4" name="Google Shape;884;p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5" name="Google Shape;885;p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6" name="Google Shape;886;p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7" name="Google Shape;887;p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8" name="Google Shape;888;p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9" name="Google Shape;889;p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0" name="Google Shape;890;p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1" name="Google Shape;891;p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2" name="Google Shape;892;p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3" name="Google Shape;893;p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4" name="Google Shape;894;p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5" name="Google Shape;895;p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6" name="Google Shape;896;p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7" name="Google Shape;897;p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8" name="Google Shape;898;p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9" name="Google Shape;899;p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0" name="Google Shape;900;p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1" name="Google Shape;901;p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2" name="Google Shape;902;p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3" name="Google Shape;903;p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4" name="Google Shape;904;p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5" name="Google Shape;905;p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6" name="Google Shape;906;p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7" name="Google Shape;907;p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8" name="Google Shape;908;p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9" name="Google Shape;909;p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0" name="Google Shape;910;p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1" name="Google Shape;911;p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2" name="Google Shape;912;p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3" name="Google Shape;913;p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4" name="Google Shape;914;p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5" name="Google Shape;915;p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6" name="Google Shape;916;p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7" name="Google Shape;917;p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8" name="Google Shape;918;p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9" name="Google Shape;919;p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0" name="Google Shape;920;p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1" name="Google Shape;921;p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2" name="Google Shape;922;p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3" name="Google Shape;923;p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4" name="Google Shape;924;p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5" name="Google Shape;925;p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6" name="Google Shape;926;p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7" name="Google Shape;927;p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8" name="Google Shape;928;p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9" name="Google Shape;929;p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0" name="Google Shape;930;p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1" name="Google Shape;931;p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2" name="Google Shape;932;p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3" name="Google Shape;933;p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4" name="Google Shape;934;p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5" name="Google Shape;935;p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6" name="Google Shape;936;p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7" name="Google Shape;937;p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8" name="Google Shape;938;p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9" name="Google Shape;939;p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0" name="Google Shape;940;p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1" name="Google Shape;941;p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2" name="Google Shape;942;p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3" name="Google Shape;943;p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4" name="Google Shape;944;p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5" name="Google Shape;945;p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6" name="Google Shape;946;p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7" name="Google Shape;947;p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8" name="Google Shape;948;p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9" name="Google Shape;949;p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0" name="Google Shape;950;p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1" name="Google Shape;951;p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2" name="Google Shape;952;p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3" name="Google Shape;953;p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4" name="Google Shape;954;p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5" name="Google Shape;955;p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6" name="Google Shape;956;p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957" name="Google Shape;957;p9"/>
          <p:cNvGrpSpPr/>
          <p:nvPr/>
        </p:nvGrpSpPr>
        <p:grpSpPr>
          <a:xfrm flipH="1">
            <a:off x="9022152" y="-188798"/>
            <a:ext cx="3362597" cy="2647809"/>
            <a:chOff x="-241347" y="-208203"/>
            <a:chExt cx="2947964" cy="2919945"/>
          </a:xfrm>
        </p:grpSpPr>
        <p:grpSp>
          <p:nvGrpSpPr>
            <p:cNvPr id="958" name="Google Shape;958;p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959" name="Google Shape;959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0" name="Google Shape;960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1" name="Google Shape;961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2" name="Google Shape;962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3" name="Google Shape;963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4" name="Google Shape;964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5" name="Google Shape;965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6" name="Google Shape;966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967" name="Google Shape;967;p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968" name="Google Shape;968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9" name="Google Shape;969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0" name="Google Shape;970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1" name="Google Shape;971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2" name="Google Shape;972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3" name="Google Shape;973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4" name="Google Shape;974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5" name="Google Shape;975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976" name="Google Shape;976;p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977" name="Google Shape;977;p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8" name="Google Shape;978;p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9" name="Google Shape;979;p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0" name="Google Shape;980;p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1" name="Google Shape;981;p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2" name="Google Shape;982;p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3" name="Google Shape;983;p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4" name="Google Shape;984;p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5" name="Google Shape;985;p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6" name="Google Shape;986;p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7" name="Google Shape;987;p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8" name="Google Shape;988;p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9" name="Google Shape;989;p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0" name="Google Shape;990;p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1" name="Google Shape;991;p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2" name="Google Shape;992;p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3" name="Google Shape;993;p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4" name="Google Shape;994;p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5" name="Google Shape;995;p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6" name="Google Shape;996;p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7" name="Google Shape;997;p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8" name="Google Shape;998;p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9" name="Google Shape;999;p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0" name="Google Shape;1000;p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1" name="Google Shape;1001;p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2" name="Google Shape;1002;p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3" name="Google Shape;1003;p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4" name="Google Shape;1004;p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5" name="Google Shape;1005;p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6" name="Google Shape;1006;p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7" name="Google Shape;1007;p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8" name="Google Shape;1008;p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9" name="Google Shape;1009;p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0" name="Google Shape;1010;p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1" name="Google Shape;1011;p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2" name="Google Shape;1012;p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3" name="Google Shape;1013;p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4" name="Google Shape;1014;p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5" name="Google Shape;1015;p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6" name="Google Shape;1016;p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7" name="Google Shape;1017;p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8" name="Google Shape;1018;p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9" name="Google Shape;1019;p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0" name="Google Shape;1020;p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1" name="Google Shape;1021;p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2" name="Google Shape;1022;p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3" name="Google Shape;1023;p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4" name="Google Shape;1024;p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5" name="Google Shape;1025;p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6" name="Google Shape;1026;p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7" name="Google Shape;1027;p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8" name="Google Shape;1028;p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9" name="Google Shape;1029;p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0" name="Google Shape;1030;p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1" name="Google Shape;1031;p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2" name="Google Shape;1032;p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3" name="Google Shape;1033;p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4" name="Google Shape;1034;p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5" name="Google Shape;1035;p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6" name="Google Shape;1036;p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7" name="Google Shape;1037;p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8" name="Google Shape;1038;p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9" name="Google Shape;1039;p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0" name="Google Shape;1040;p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1" name="Google Shape;1041;p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2" name="Google Shape;1042;p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3" name="Google Shape;1043;p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4" name="Google Shape;1044;p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5" name="Google Shape;1045;p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6" name="Google Shape;1046;p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7" name="Google Shape;1047;p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8" name="Google Shape;1048;p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9" name="Google Shape;1049;p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0" name="Google Shape;1050;p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1" name="Google Shape;1051;p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2" name="Google Shape;1052;p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3" name="Google Shape;1053;p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4" name="Google Shape;1054;p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5" name="Google Shape;1055;p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6" name="Google Shape;1056;p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7" name="Google Shape;1057;p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8" name="Google Shape;1058;p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9" name="Google Shape;1059;p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0" name="Google Shape;1060;p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1" name="Google Shape;1061;p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2" name="Google Shape;1062;p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3" name="Google Shape;1063;p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4" name="Google Shape;1064;p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5" name="Google Shape;1065;p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6" name="Google Shape;1066;p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7" name="Google Shape;1067;p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8" name="Google Shape;1068;p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9" name="Google Shape;1069;p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0" name="Google Shape;1070;p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1" name="Google Shape;1071;p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2" name="Google Shape;1072;p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3" name="Google Shape;1073;p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4" name="Google Shape;1074;p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5" name="Google Shape;1075;p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6" name="Google Shape;1076;p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7" name="Google Shape;1077;p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8" name="Google Shape;1078;p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9" name="Google Shape;1079;p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0" name="Google Shape;1080;p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1" name="Google Shape;1081;p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2" name="Google Shape;1082;p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3" name="Google Shape;1083;p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4" name="Google Shape;1084;p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5" name="Google Shape;1085;p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6" name="Google Shape;1086;p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1087" name="Google Shape;1087;p9"/>
          <p:cNvGrpSpPr/>
          <p:nvPr/>
        </p:nvGrpSpPr>
        <p:grpSpPr>
          <a:xfrm>
            <a:off x="953536" y="5416960"/>
            <a:ext cx="2216995" cy="945581"/>
            <a:chOff x="1577575" y="1855050"/>
            <a:chExt cx="642350" cy="344625"/>
          </a:xfrm>
        </p:grpSpPr>
        <p:sp>
          <p:nvSpPr>
            <p:cNvPr id="1088" name="Google Shape;1088;p9"/>
            <p:cNvSpPr/>
            <p:nvPr/>
          </p:nvSpPr>
          <p:spPr>
            <a:xfrm>
              <a:off x="1827700" y="1864975"/>
              <a:ext cx="113075" cy="30900"/>
            </a:xfrm>
            <a:custGeom>
              <a:avLst/>
              <a:gdLst/>
              <a:ahLst/>
              <a:cxnLst/>
              <a:rect l="l" t="t" r="r" b="b"/>
              <a:pathLst>
                <a:path w="4523" h="1236" extrusionOk="0">
                  <a:moveTo>
                    <a:pt x="2438" y="1"/>
                  </a:moveTo>
                  <a:cubicBezTo>
                    <a:pt x="2417" y="1"/>
                    <a:pt x="2395" y="1"/>
                    <a:pt x="2374" y="2"/>
                  </a:cubicBezTo>
                  <a:cubicBezTo>
                    <a:pt x="1652" y="25"/>
                    <a:pt x="911" y="169"/>
                    <a:pt x="302" y="500"/>
                  </a:cubicBezTo>
                  <a:cubicBezTo>
                    <a:pt x="204" y="553"/>
                    <a:pt x="108" y="613"/>
                    <a:pt x="54" y="697"/>
                  </a:cubicBezTo>
                  <a:cubicBezTo>
                    <a:pt x="0" y="782"/>
                    <a:pt x="0" y="898"/>
                    <a:pt x="83" y="966"/>
                  </a:cubicBezTo>
                  <a:cubicBezTo>
                    <a:pt x="128" y="1002"/>
                    <a:pt x="192" y="1020"/>
                    <a:pt x="254" y="1033"/>
                  </a:cubicBezTo>
                  <a:cubicBezTo>
                    <a:pt x="374" y="1057"/>
                    <a:pt x="495" y="1066"/>
                    <a:pt x="617" y="1066"/>
                  </a:cubicBezTo>
                  <a:cubicBezTo>
                    <a:pt x="889" y="1066"/>
                    <a:pt x="1164" y="1021"/>
                    <a:pt x="1436" y="994"/>
                  </a:cubicBezTo>
                  <a:cubicBezTo>
                    <a:pt x="1640" y="974"/>
                    <a:pt x="1846" y="964"/>
                    <a:pt x="2051" y="964"/>
                  </a:cubicBezTo>
                  <a:cubicBezTo>
                    <a:pt x="2556" y="964"/>
                    <a:pt x="3060" y="1025"/>
                    <a:pt x="3543" y="1147"/>
                  </a:cubicBezTo>
                  <a:cubicBezTo>
                    <a:pt x="3705" y="1187"/>
                    <a:pt x="3871" y="1235"/>
                    <a:pt x="4039" y="1235"/>
                  </a:cubicBezTo>
                  <a:cubicBezTo>
                    <a:pt x="4068" y="1235"/>
                    <a:pt x="4098" y="1234"/>
                    <a:pt x="4128" y="1231"/>
                  </a:cubicBezTo>
                  <a:cubicBezTo>
                    <a:pt x="4325" y="1209"/>
                    <a:pt x="4523" y="1076"/>
                    <a:pt x="4507" y="912"/>
                  </a:cubicBezTo>
                  <a:cubicBezTo>
                    <a:pt x="4496" y="785"/>
                    <a:pt x="4369" y="689"/>
                    <a:pt x="4247" y="611"/>
                  </a:cubicBezTo>
                  <a:lnTo>
                    <a:pt x="4247" y="612"/>
                  </a:lnTo>
                  <a:cubicBezTo>
                    <a:pt x="3754" y="306"/>
                    <a:pt x="3067" y="1"/>
                    <a:pt x="2438" y="1"/>
                  </a:cubicBezTo>
                  <a:close/>
                </a:path>
              </a:pathLst>
            </a:custGeom>
            <a:solidFill>
              <a:srgbClr val="EB5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grpSp>
          <p:nvGrpSpPr>
            <p:cNvPr id="1089" name="Google Shape;1089;p9"/>
            <p:cNvGrpSpPr/>
            <p:nvPr/>
          </p:nvGrpSpPr>
          <p:grpSpPr>
            <a:xfrm>
              <a:off x="1577575" y="1855050"/>
              <a:ext cx="642350" cy="344625"/>
              <a:chOff x="1577575" y="1855050"/>
              <a:chExt cx="642350" cy="344625"/>
            </a:xfrm>
          </p:grpSpPr>
          <p:sp>
            <p:nvSpPr>
              <p:cNvPr id="1090" name="Google Shape;1090;p9"/>
              <p:cNvSpPr/>
              <p:nvPr/>
            </p:nvSpPr>
            <p:spPr>
              <a:xfrm>
                <a:off x="1577575" y="1861775"/>
                <a:ext cx="642350" cy="337900"/>
              </a:xfrm>
              <a:custGeom>
                <a:avLst/>
                <a:gdLst/>
                <a:ahLst/>
                <a:cxnLst/>
                <a:rect l="l" t="t" r="r" b="b"/>
                <a:pathLst>
                  <a:path w="25694" h="13516" extrusionOk="0">
                    <a:moveTo>
                      <a:pt x="11855" y="0"/>
                    </a:moveTo>
                    <a:cubicBezTo>
                      <a:pt x="10922" y="0"/>
                      <a:pt x="10000" y="218"/>
                      <a:pt x="9343" y="800"/>
                    </a:cubicBezTo>
                    <a:cubicBezTo>
                      <a:pt x="7929" y="2052"/>
                      <a:pt x="7514" y="4080"/>
                      <a:pt x="6532" y="5573"/>
                    </a:cubicBezTo>
                    <a:cubicBezTo>
                      <a:pt x="5639" y="6932"/>
                      <a:pt x="4562" y="8208"/>
                      <a:pt x="3323" y="9368"/>
                    </a:cubicBezTo>
                    <a:cubicBezTo>
                      <a:pt x="2404" y="10227"/>
                      <a:pt x="584" y="11122"/>
                      <a:pt x="0" y="12138"/>
                    </a:cubicBezTo>
                    <a:cubicBezTo>
                      <a:pt x="343" y="12375"/>
                      <a:pt x="811" y="12434"/>
                      <a:pt x="1253" y="12484"/>
                    </a:cubicBezTo>
                    <a:cubicBezTo>
                      <a:pt x="2821" y="12662"/>
                      <a:pt x="4347" y="12594"/>
                      <a:pt x="5910" y="12810"/>
                    </a:cubicBezTo>
                    <a:cubicBezTo>
                      <a:pt x="7616" y="13042"/>
                      <a:pt x="9344" y="13171"/>
                      <a:pt x="11068" y="13269"/>
                    </a:cubicBezTo>
                    <a:cubicBezTo>
                      <a:pt x="13364" y="13400"/>
                      <a:pt x="15665" y="13515"/>
                      <a:pt x="17967" y="13515"/>
                    </a:cubicBezTo>
                    <a:cubicBezTo>
                      <a:pt x="18396" y="13515"/>
                      <a:pt x="18825" y="13511"/>
                      <a:pt x="19254" y="13503"/>
                    </a:cubicBezTo>
                    <a:cubicBezTo>
                      <a:pt x="19380" y="13501"/>
                      <a:pt x="19512" y="13496"/>
                      <a:pt x="19650" y="13490"/>
                    </a:cubicBezTo>
                    <a:lnTo>
                      <a:pt x="19651" y="13490"/>
                    </a:lnTo>
                    <a:cubicBezTo>
                      <a:pt x="20595" y="13444"/>
                      <a:pt x="21433" y="13182"/>
                      <a:pt x="22345" y="13060"/>
                    </a:cubicBezTo>
                    <a:cubicBezTo>
                      <a:pt x="23167" y="12951"/>
                      <a:pt x="23982" y="13057"/>
                      <a:pt x="24820" y="12849"/>
                    </a:cubicBezTo>
                    <a:cubicBezTo>
                      <a:pt x="25166" y="12763"/>
                      <a:pt x="25549" y="12611"/>
                      <a:pt x="25633" y="12319"/>
                    </a:cubicBezTo>
                    <a:cubicBezTo>
                      <a:pt x="25694" y="12112"/>
                      <a:pt x="25575" y="11891"/>
                      <a:pt x="25394" y="11738"/>
                    </a:cubicBezTo>
                    <a:cubicBezTo>
                      <a:pt x="25214" y="11585"/>
                      <a:pt x="24979" y="11486"/>
                      <a:pt x="24751" y="11384"/>
                    </a:cubicBezTo>
                    <a:cubicBezTo>
                      <a:pt x="22938" y="10580"/>
                      <a:pt x="21088" y="9386"/>
                      <a:pt x="20407" y="7724"/>
                    </a:cubicBezTo>
                    <a:cubicBezTo>
                      <a:pt x="19744" y="6104"/>
                      <a:pt x="18091" y="4781"/>
                      <a:pt x="17066" y="3268"/>
                    </a:cubicBezTo>
                    <a:cubicBezTo>
                      <a:pt x="16219" y="2020"/>
                      <a:pt x="15116" y="566"/>
                      <a:pt x="13337" y="169"/>
                    </a:cubicBezTo>
                    <a:cubicBezTo>
                      <a:pt x="12867" y="64"/>
                      <a:pt x="12359" y="0"/>
                      <a:pt x="118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1" name="Google Shape;1091;p9"/>
              <p:cNvSpPr/>
              <p:nvPr/>
            </p:nvSpPr>
            <p:spPr>
              <a:xfrm>
                <a:off x="1767800" y="1855050"/>
                <a:ext cx="227675" cy="194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7792" extrusionOk="0">
                    <a:moveTo>
                      <a:pt x="4488" y="0"/>
                    </a:moveTo>
                    <a:cubicBezTo>
                      <a:pt x="3479" y="0"/>
                      <a:pt x="2479" y="269"/>
                      <a:pt x="1782" y="865"/>
                    </a:cubicBezTo>
                    <a:cubicBezTo>
                      <a:pt x="1106" y="1444"/>
                      <a:pt x="622" y="2180"/>
                      <a:pt x="417" y="2967"/>
                    </a:cubicBezTo>
                    <a:cubicBezTo>
                      <a:pt x="322" y="3327"/>
                      <a:pt x="1" y="3673"/>
                      <a:pt x="205" y="4048"/>
                    </a:cubicBezTo>
                    <a:cubicBezTo>
                      <a:pt x="342" y="4301"/>
                      <a:pt x="668" y="4474"/>
                      <a:pt x="1002" y="4474"/>
                    </a:cubicBezTo>
                    <a:cubicBezTo>
                      <a:pt x="1007" y="4474"/>
                      <a:pt x="1012" y="4474"/>
                      <a:pt x="1017" y="4473"/>
                    </a:cubicBezTo>
                    <a:cubicBezTo>
                      <a:pt x="1117" y="4472"/>
                      <a:pt x="1219" y="4457"/>
                      <a:pt x="1318" y="4457"/>
                    </a:cubicBezTo>
                    <a:cubicBezTo>
                      <a:pt x="1386" y="4457"/>
                      <a:pt x="1452" y="4464"/>
                      <a:pt x="1514" y="4488"/>
                    </a:cubicBezTo>
                    <a:cubicBezTo>
                      <a:pt x="1686" y="4553"/>
                      <a:pt x="1764" y="4727"/>
                      <a:pt x="1749" y="4883"/>
                    </a:cubicBezTo>
                    <a:cubicBezTo>
                      <a:pt x="1736" y="5039"/>
                      <a:pt x="1650" y="5183"/>
                      <a:pt x="1577" y="5328"/>
                    </a:cubicBezTo>
                    <a:cubicBezTo>
                      <a:pt x="1246" y="5976"/>
                      <a:pt x="1139" y="6701"/>
                      <a:pt x="1270" y="7397"/>
                    </a:cubicBezTo>
                    <a:cubicBezTo>
                      <a:pt x="1304" y="7574"/>
                      <a:pt x="1414" y="7791"/>
                      <a:pt x="1627" y="7791"/>
                    </a:cubicBezTo>
                    <a:cubicBezTo>
                      <a:pt x="1631" y="7791"/>
                      <a:pt x="1636" y="7791"/>
                      <a:pt x="1640" y="7791"/>
                    </a:cubicBezTo>
                    <a:cubicBezTo>
                      <a:pt x="1744" y="7786"/>
                      <a:pt x="1832" y="7727"/>
                      <a:pt x="1905" y="7665"/>
                    </a:cubicBezTo>
                    <a:cubicBezTo>
                      <a:pt x="2343" y="7291"/>
                      <a:pt x="2491" y="6750"/>
                      <a:pt x="2818" y="6305"/>
                    </a:cubicBezTo>
                    <a:cubicBezTo>
                      <a:pt x="2885" y="6213"/>
                      <a:pt x="2965" y="6123"/>
                      <a:pt x="3078" y="6073"/>
                    </a:cubicBezTo>
                    <a:cubicBezTo>
                      <a:pt x="3154" y="6041"/>
                      <a:pt x="3230" y="6028"/>
                      <a:pt x="3307" y="6028"/>
                    </a:cubicBezTo>
                    <a:cubicBezTo>
                      <a:pt x="3570" y="6028"/>
                      <a:pt x="3839" y="6175"/>
                      <a:pt x="4095" y="6175"/>
                    </a:cubicBezTo>
                    <a:cubicBezTo>
                      <a:pt x="4158" y="6175"/>
                      <a:pt x="4221" y="6166"/>
                      <a:pt x="4282" y="6144"/>
                    </a:cubicBezTo>
                    <a:cubicBezTo>
                      <a:pt x="4547" y="6047"/>
                      <a:pt x="4823" y="5615"/>
                      <a:pt x="5033" y="5441"/>
                    </a:cubicBezTo>
                    <a:cubicBezTo>
                      <a:pt x="5353" y="5178"/>
                      <a:pt x="5795" y="4979"/>
                      <a:pt x="6233" y="4979"/>
                    </a:cubicBezTo>
                    <a:cubicBezTo>
                      <a:pt x="6356" y="4979"/>
                      <a:pt x="6480" y="4995"/>
                      <a:pt x="6600" y="5030"/>
                    </a:cubicBezTo>
                    <a:cubicBezTo>
                      <a:pt x="6980" y="5139"/>
                      <a:pt x="7270" y="5418"/>
                      <a:pt x="7664" y="5487"/>
                    </a:cubicBezTo>
                    <a:cubicBezTo>
                      <a:pt x="7723" y="5497"/>
                      <a:pt x="7781" y="5502"/>
                      <a:pt x="7839" y="5502"/>
                    </a:cubicBezTo>
                    <a:cubicBezTo>
                      <a:pt x="8287" y="5502"/>
                      <a:pt x="8710" y="5216"/>
                      <a:pt x="8896" y="4869"/>
                    </a:cubicBezTo>
                    <a:cubicBezTo>
                      <a:pt x="9107" y="4476"/>
                      <a:pt x="9081" y="4026"/>
                      <a:pt x="9027" y="3599"/>
                    </a:cubicBezTo>
                    <a:cubicBezTo>
                      <a:pt x="8978" y="3216"/>
                      <a:pt x="8908" y="2833"/>
                      <a:pt x="8761" y="2468"/>
                    </a:cubicBezTo>
                    <a:cubicBezTo>
                      <a:pt x="8440" y="1663"/>
                      <a:pt x="7747" y="969"/>
                      <a:pt x="6868" y="529"/>
                    </a:cubicBezTo>
                    <a:lnTo>
                      <a:pt x="6868" y="530"/>
                    </a:lnTo>
                    <a:cubicBezTo>
                      <a:pt x="6184" y="188"/>
                      <a:pt x="5333" y="0"/>
                      <a:pt x="44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2" name="Google Shape;1092;p9"/>
              <p:cNvSpPr/>
              <p:nvPr/>
            </p:nvSpPr>
            <p:spPr>
              <a:xfrm>
                <a:off x="1986225" y="1996350"/>
                <a:ext cx="542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236" extrusionOk="0">
                    <a:moveTo>
                      <a:pt x="680" y="1"/>
                    </a:moveTo>
                    <a:cubicBezTo>
                      <a:pt x="658" y="1"/>
                      <a:pt x="635" y="2"/>
                      <a:pt x="612" y="5"/>
                    </a:cubicBezTo>
                    <a:cubicBezTo>
                      <a:pt x="0" y="80"/>
                      <a:pt x="563" y="781"/>
                      <a:pt x="603" y="1081"/>
                    </a:cubicBezTo>
                    <a:cubicBezTo>
                      <a:pt x="670" y="1603"/>
                      <a:pt x="605" y="2113"/>
                      <a:pt x="734" y="2638"/>
                    </a:cubicBezTo>
                    <a:cubicBezTo>
                      <a:pt x="767" y="2771"/>
                      <a:pt x="808" y="2908"/>
                      <a:pt x="898" y="3023"/>
                    </a:cubicBezTo>
                    <a:cubicBezTo>
                      <a:pt x="987" y="3138"/>
                      <a:pt x="1135" y="3231"/>
                      <a:pt x="1300" y="3235"/>
                    </a:cubicBezTo>
                    <a:cubicBezTo>
                      <a:pt x="1305" y="3235"/>
                      <a:pt x="1309" y="3235"/>
                      <a:pt x="1313" y="3235"/>
                    </a:cubicBezTo>
                    <a:cubicBezTo>
                      <a:pt x="1527" y="3235"/>
                      <a:pt x="1707" y="3094"/>
                      <a:pt x="1824" y="2946"/>
                    </a:cubicBezTo>
                    <a:cubicBezTo>
                      <a:pt x="2083" y="2617"/>
                      <a:pt x="2168" y="2197"/>
                      <a:pt x="2053" y="1816"/>
                    </a:cubicBezTo>
                    <a:cubicBezTo>
                      <a:pt x="1995" y="1625"/>
                      <a:pt x="1891" y="1447"/>
                      <a:pt x="1786" y="1269"/>
                    </a:cubicBezTo>
                    <a:cubicBezTo>
                      <a:pt x="1599" y="950"/>
                      <a:pt x="1269" y="1"/>
                      <a:pt x="6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3" name="Google Shape;1093;p9"/>
              <p:cNvSpPr/>
              <p:nvPr/>
            </p:nvSpPr>
            <p:spPr>
              <a:xfrm>
                <a:off x="1690250" y="1982125"/>
                <a:ext cx="81200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240" extrusionOk="0">
                    <a:moveTo>
                      <a:pt x="2627" y="1"/>
                    </a:moveTo>
                    <a:cubicBezTo>
                      <a:pt x="2484" y="1"/>
                      <a:pt x="2340" y="41"/>
                      <a:pt x="2223" y="132"/>
                    </a:cubicBezTo>
                    <a:cubicBezTo>
                      <a:pt x="1988" y="316"/>
                      <a:pt x="1840" y="711"/>
                      <a:pt x="1653" y="938"/>
                    </a:cubicBezTo>
                    <a:cubicBezTo>
                      <a:pt x="1420" y="1224"/>
                      <a:pt x="1162" y="1495"/>
                      <a:pt x="879" y="1748"/>
                    </a:cubicBezTo>
                    <a:cubicBezTo>
                      <a:pt x="554" y="2041"/>
                      <a:pt x="184" y="2329"/>
                      <a:pt x="57" y="2711"/>
                    </a:cubicBezTo>
                    <a:cubicBezTo>
                      <a:pt x="1" y="2881"/>
                      <a:pt x="14" y="3093"/>
                      <a:pt x="191" y="3191"/>
                    </a:cubicBezTo>
                    <a:cubicBezTo>
                      <a:pt x="251" y="3225"/>
                      <a:pt x="318" y="3239"/>
                      <a:pt x="388" y="3239"/>
                    </a:cubicBezTo>
                    <a:cubicBezTo>
                      <a:pt x="536" y="3239"/>
                      <a:pt x="693" y="3176"/>
                      <a:pt x="815" y="3099"/>
                    </a:cubicBezTo>
                    <a:cubicBezTo>
                      <a:pt x="1522" y="2648"/>
                      <a:pt x="1727" y="1820"/>
                      <a:pt x="2390" y="1327"/>
                    </a:cubicBezTo>
                    <a:cubicBezTo>
                      <a:pt x="2726" y="1076"/>
                      <a:pt x="3209" y="863"/>
                      <a:pt x="3231" y="490"/>
                    </a:cubicBezTo>
                    <a:cubicBezTo>
                      <a:pt x="3247" y="198"/>
                      <a:pt x="2942" y="1"/>
                      <a:pt x="26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1094" name="Google Shape;1094;p9"/>
          <p:cNvGrpSpPr/>
          <p:nvPr/>
        </p:nvGrpSpPr>
        <p:grpSpPr>
          <a:xfrm>
            <a:off x="3366074" y="5787599"/>
            <a:ext cx="1431855" cy="640120"/>
            <a:chOff x="2458825" y="1636875"/>
            <a:chExt cx="470325" cy="264475"/>
          </a:xfrm>
        </p:grpSpPr>
        <p:sp>
          <p:nvSpPr>
            <p:cNvPr id="1095" name="Google Shape;1095;p9"/>
            <p:cNvSpPr/>
            <p:nvPr/>
          </p:nvSpPr>
          <p:spPr>
            <a:xfrm>
              <a:off x="2458825" y="1636875"/>
              <a:ext cx="470325" cy="264475"/>
            </a:xfrm>
            <a:custGeom>
              <a:avLst/>
              <a:gdLst/>
              <a:ahLst/>
              <a:cxnLst/>
              <a:rect l="l" t="t" r="r" b="b"/>
              <a:pathLst>
                <a:path w="18813" h="10579" extrusionOk="0">
                  <a:moveTo>
                    <a:pt x="9874" y="0"/>
                  </a:moveTo>
                  <a:cubicBezTo>
                    <a:pt x="8830" y="0"/>
                    <a:pt x="7862" y="436"/>
                    <a:pt x="7205" y="1255"/>
                  </a:cubicBezTo>
                  <a:cubicBezTo>
                    <a:pt x="6107" y="2623"/>
                    <a:pt x="5154" y="4051"/>
                    <a:pt x="3957" y="5358"/>
                  </a:cubicBezTo>
                  <a:cubicBezTo>
                    <a:pt x="2735" y="6695"/>
                    <a:pt x="1518" y="8001"/>
                    <a:pt x="254" y="9298"/>
                  </a:cubicBezTo>
                  <a:cubicBezTo>
                    <a:pt x="130" y="9425"/>
                    <a:pt x="1" y="9602"/>
                    <a:pt x="92" y="9750"/>
                  </a:cubicBezTo>
                  <a:cubicBezTo>
                    <a:pt x="169" y="9873"/>
                    <a:pt x="352" y="9890"/>
                    <a:pt x="509" y="9890"/>
                  </a:cubicBezTo>
                  <a:cubicBezTo>
                    <a:pt x="515" y="9890"/>
                    <a:pt x="520" y="9890"/>
                    <a:pt x="526" y="9890"/>
                  </a:cubicBezTo>
                  <a:cubicBezTo>
                    <a:pt x="1505" y="9879"/>
                    <a:pt x="2610" y="9760"/>
                    <a:pt x="3661" y="9760"/>
                  </a:cubicBezTo>
                  <a:cubicBezTo>
                    <a:pt x="4159" y="9760"/>
                    <a:pt x="4644" y="9787"/>
                    <a:pt x="5100" y="9864"/>
                  </a:cubicBezTo>
                  <a:cubicBezTo>
                    <a:pt x="6449" y="10095"/>
                    <a:pt x="7802" y="10385"/>
                    <a:pt x="9201" y="10385"/>
                  </a:cubicBezTo>
                  <a:cubicBezTo>
                    <a:pt x="10836" y="10488"/>
                    <a:pt x="12475" y="10579"/>
                    <a:pt x="14114" y="10579"/>
                  </a:cubicBezTo>
                  <a:cubicBezTo>
                    <a:pt x="14418" y="10579"/>
                    <a:pt x="14722" y="10575"/>
                    <a:pt x="15026" y="10569"/>
                  </a:cubicBezTo>
                  <a:cubicBezTo>
                    <a:pt x="15115" y="10568"/>
                    <a:pt x="15210" y="10563"/>
                    <a:pt x="15309" y="10559"/>
                  </a:cubicBezTo>
                  <a:cubicBezTo>
                    <a:pt x="16501" y="10496"/>
                    <a:pt x="18260" y="10174"/>
                    <a:pt x="18668" y="9053"/>
                  </a:cubicBezTo>
                  <a:cubicBezTo>
                    <a:pt x="18812" y="8657"/>
                    <a:pt x="18639" y="8210"/>
                    <a:pt x="18342" y="7891"/>
                  </a:cubicBezTo>
                  <a:cubicBezTo>
                    <a:pt x="17884" y="7397"/>
                    <a:pt x="17239" y="7152"/>
                    <a:pt x="16722" y="6730"/>
                  </a:cubicBezTo>
                  <a:cubicBezTo>
                    <a:pt x="16396" y="6465"/>
                    <a:pt x="16218" y="6108"/>
                    <a:pt x="15953" y="5799"/>
                  </a:cubicBezTo>
                  <a:cubicBezTo>
                    <a:pt x="15048" y="4740"/>
                    <a:pt x="14194" y="3721"/>
                    <a:pt x="13469" y="2545"/>
                  </a:cubicBezTo>
                  <a:cubicBezTo>
                    <a:pt x="12867" y="1567"/>
                    <a:pt x="12082" y="428"/>
                    <a:pt x="10814" y="116"/>
                  </a:cubicBezTo>
                  <a:cubicBezTo>
                    <a:pt x="10498" y="38"/>
                    <a:pt x="10183" y="0"/>
                    <a:pt x="98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096" name="Google Shape;1096;p9"/>
            <p:cNvSpPr/>
            <p:nvPr/>
          </p:nvSpPr>
          <p:spPr>
            <a:xfrm>
              <a:off x="2607075" y="1636875"/>
              <a:ext cx="216250" cy="158875"/>
            </a:xfrm>
            <a:custGeom>
              <a:avLst/>
              <a:gdLst/>
              <a:ahLst/>
              <a:cxnLst/>
              <a:rect l="l" t="t" r="r" b="b"/>
              <a:pathLst>
                <a:path w="8650" h="6355" extrusionOk="0">
                  <a:moveTo>
                    <a:pt x="3974" y="0"/>
                  </a:moveTo>
                  <a:cubicBezTo>
                    <a:pt x="3663" y="0"/>
                    <a:pt x="3354" y="40"/>
                    <a:pt x="3062" y="122"/>
                  </a:cubicBezTo>
                  <a:cubicBezTo>
                    <a:pt x="2605" y="250"/>
                    <a:pt x="2326" y="471"/>
                    <a:pt x="1991" y="758"/>
                  </a:cubicBezTo>
                  <a:cubicBezTo>
                    <a:pt x="1601" y="1094"/>
                    <a:pt x="1210" y="1358"/>
                    <a:pt x="867" y="1748"/>
                  </a:cubicBezTo>
                  <a:cubicBezTo>
                    <a:pt x="538" y="2125"/>
                    <a:pt x="203" y="2512"/>
                    <a:pt x="56" y="2974"/>
                  </a:cubicBezTo>
                  <a:cubicBezTo>
                    <a:pt x="23" y="3078"/>
                    <a:pt x="1" y="3192"/>
                    <a:pt x="43" y="3294"/>
                  </a:cubicBezTo>
                  <a:cubicBezTo>
                    <a:pt x="109" y="3454"/>
                    <a:pt x="311" y="3526"/>
                    <a:pt x="504" y="3526"/>
                  </a:cubicBezTo>
                  <a:cubicBezTo>
                    <a:pt x="532" y="3526"/>
                    <a:pt x="560" y="3524"/>
                    <a:pt x="588" y="3521"/>
                  </a:cubicBezTo>
                  <a:cubicBezTo>
                    <a:pt x="802" y="3497"/>
                    <a:pt x="1002" y="3408"/>
                    <a:pt x="1216" y="3381"/>
                  </a:cubicBezTo>
                  <a:cubicBezTo>
                    <a:pt x="1258" y="3376"/>
                    <a:pt x="1297" y="3373"/>
                    <a:pt x="1335" y="3373"/>
                  </a:cubicBezTo>
                  <a:cubicBezTo>
                    <a:pt x="1875" y="3373"/>
                    <a:pt x="2038" y="3882"/>
                    <a:pt x="2249" y="4285"/>
                  </a:cubicBezTo>
                  <a:cubicBezTo>
                    <a:pt x="2383" y="4538"/>
                    <a:pt x="2643" y="4791"/>
                    <a:pt x="2929" y="4791"/>
                  </a:cubicBezTo>
                  <a:cubicBezTo>
                    <a:pt x="2975" y="4791"/>
                    <a:pt x="3022" y="4785"/>
                    <a:pt x="3069" y="4771"/>
                  </a:cubicBezTo>
                  <a:cubicBezTo>
                    <a:pt x="3390" y="4675"/>
                    <a:pt x="3488" y="4291"/>
                    <a:pt x="3776" y="4132"/>
                  </a:cubicBezTo>
                  <a:cubicBezTo>
                    <a:pt x="3870" y="4080"/>
                    <a:pt x="3976" y="4057"/>
                    <a:pt x="4084" y="4057"/>
                  </a:cubicBezTo>
                  <a:cubicBezTo>
                    <a:pt x="4256" y="4057"/>
                    <a:pt x="4434" y="4115"/>
                    <a:pt x="4575" y="4208"/>
                  </a:cubicBezTo>
                  <a:cubicBezTo>
                    <a:pt x="4805" y="4359"/>
                    <a:pt x="4960" y="4584"/>
                    <a:pt x="5109" y="4804"/>
                  </a:cubicBezTo>
                  <a:cubicBezTo>
                    <a:pt x="5407" y="5242"/>
                    <a:pt x="5704" y="5679"/>
                    <a:pt x="6001" y="6118"/>
                  </a:cubicBezTo>
                  <a:cubicBezTo>
                    <a:pt x="6078" y="6231"/>
                    <a:pt x="6218" y="6355"/>
                    <a:pt x="6344" y="6355"/>
                  </a:cubicBezTo>
                  <a:cubicBezTo>
                    <a:pt x="6383" y="6355"/>
                    <a:pt x="6421" y="6343"/>
                    <a:pt x="6454" y="6314"/>
                  </a:cubicBezTo>
                  <a:cubicBezTo>
                    <a:pt x="6491" y="6283"/>
                    <a:pt x="6509" y="6240"/>
                    <a:pt x="6525" y="6197"/>
                  </a:cubicBezTo>
                  <a:cubicBezTo>
                    <a:pt x="6775" y="5502"/>
                    <a:pt x="6333" y="4767"/>
                    <a:pt x="6291" y="4035"/>
                  </a:cubicBezTo>
                  <a:cubicBezTo>
                    <a:pt x="6288" y="3979"/>
                    <a:pt x="6288" y="3922"/>
                    <a:pt x="6317" y="3873"/>
                  </a:cubicBezTo>
                  <a:cubicBezTo>
                    <a:pt x="6432" y="3685"/>
                    <a:pt x="6762" y="3600"/>
                    <a:pt x="7061" y="3600"/>
                  </a:cubicBezTo>
                  <a:cubicBezTo>
                    <a:pt x="7240" y="3600"/>
                    <a:pt x="7408" y="3631"/>
                    <a:pt x="7512" y="3688"/>
                  </a:cubicBezTo>
                  <a:cubicBezTo>
                    <a:pt x="7712" y="3800"/>
                    <a:pt x="7862" y="3970"/>
                    <a:pt x="8033" y="4114"/>
                  </a:cubicBezTo>
                  <a:cubicBezTo>
                    <a:pt x="8197" y="4255"/>
                    <a:pt x="8403" y="4380"/>
                    <a:pt x="8627" y="4380"/>
                  </a:cubicBezTo>
                  <a:cubicBezTo>
                    <a:pt x="8635" y="4380"/>
                    <a:pt x="8642" y="4379"/>
                    <a:pt x="8650" y="4379"/>
                  </a:cubicBezTo>
                  <a:cubicBezTo>
                    <a:pt x="8533" y="3648"/>
                    <a:pt x="8105" y="3145"/>
                    <a:pt x="7649" y="2570"/>
                  </a:cubicBezTo>
                  <a:cubicBezTo>
                    <a:pt x="7067" y="1833"/>
                    <a:pt x="6529" y="898"/>
                    <a:pt x="5657" y="418"/>
                  </a:cubicBezTo>
                  <a:cubicBezTo>
                    <a:pt x="5160" y="145"/>
                    <a:pt x="4564" y="0"/>
                    <a:pt x="39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097" name="Google Shape;1097;p9"/>
          <p:cNvGrpSpPr/>
          <p:nvPr/>
        </p:nvGrpSpPr>
        <p:grpSpPr>
          <a:xfrm>
            <a:off x="6244973" y="5745256"/>
            <a:ext cx="643096" cy="797586"/>
            <a:chOff x="2100500" y="1458275"/>
            <a:chExt cx="159000" cy="248050"/>
          </a:xfrm>
        </p:grpSpPr>
        <p:sp>
          <p:nvSpPr>
            <p:cNvPr id="1098" name="Google Shape;1098;p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099" name="Google Shape;1099;p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100" name="Google Shape;1100;p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101" name="Google Shape;1101;p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102" name="Google Shape;1102;p9"/>
          <p:cNvSpPr/>
          <p:nvPr/>
        </p:nvSpPr>
        <p:spPr>
          <a:xfrm flipH="1">
            <a:off x="779679" y="6464514"/>
            <a:ext cx="488938" cy="239615"/>
          </a:xfrm>
          <a:custGeom>
            <a:avLst/>
            <a:gdLst/>
            <a:ahLst/>
            <a:cxnLst/>
            <a:rect l="l" t="t" r="r" b="b"/>
            <a:pathLst>
              <a:path w="2589" h="1596" extrusionOk="0">
                <a:moveTo>
                  <a:pt x="1397" y="1"/>
                </a:moveTo>
                <a:cubicBezTo>
                  <a:pt x="1324" y="1"/>
                  <a:pt x="1255" y="15"/>
                  <a:pt x="1193" y="46"/>
                </a:cubicBezTo>
                <a:cubicBezTo>
                  <a:pt x="851" y="217"/>
                  <a:pt x="1" y="995"/>
                  <a:pt x="265" y="1458"/>
                </a:cubicBezTo>
                <a:cubicBezTo>
                  <a:pt x="329" y="1570"/>
                  <a:pt x="461" y="1595"/>
                  <a:pt x="598" y="1595"/>
                </a:cubicBezTo>
                <a:cubicBezTo>
                  <a:pt x="701" y="1595"/>
                  <a:pt x="807" y="1581"/>
                  <a:pt x="887" y="1578"/>
                </a:cubicBezTo>
                <a:cubicBezTo>
                  <a:pt x="1279" y="1564"/>
                  <a:pt x="1671" y="1539"/>
                  <a:pt x="2062" y="1496"/>
                </a:cubicBezTo>
                <a:cubicBezTo>
                  <a:pt x="2147" y="1486"/>
                  <a:pt x="2234" y="1477"/>
                  <a:pt x="2311" y="1438"/>
                </a:cubicBezTo>
                <a:cubicBezTo>
                  <a:pt x="2472" y="1358"/>
                  <a:pt x="2545" y="1240"/>
                  <a:pt x="2555" y="1106"/>
                </a:cubicBezTo>
                <a:cubicBezTo>
                  <a:pt x="2589" y="650"/>
                  <a:pt x="1895" y="1"/>
                  <a:pt x="13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3" name="Google Shape;1103;p9"/>
          <p:cNvSpPr/>
          <p:nvPr/>
        </p:nvSpPr>
        <p:spPr>
          <a:xfrm>
            <a:off x="5642705" y="6543670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4" name="Google Shape;1104;p9"/>
          <p:cNvSpPr/>
          <p:nvPr/>
        </p:nvSpPr>
        <p:spPr>
          <a:xfrm rot="-313465">
            <a:off x="757408" y="4512561"/>
            <a:ext cx="358405" cy="263275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5" name="Google Shape;1105;p9"/>
          <p:cNvSpPr/>
          <p:nvPr/>
        </p:nvSpPr>
        <p:spPr>
          <a:xfrm rot="-1408326">
            <a:off x="11147651" y="3160250"/>
            <a:ext cx="358402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4049686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8"/>
          <p:cNvSpPr txBox="1">
            <a:spLocks noGrp="1"/>
          </p:cNvSpPr>
          <p:nvPr>
            <p:ph type="ctrTitle"/>
          </p:nvPr>
        </p:nvSpPr>
        <p:spPr>
          <a:xfrm>
            <a:off x="951100" y="1568467"/>
            <a:ext cx="10290000" cy="30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4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244" name="Google Shape;244;p8"/>
          <p:cNvSpPr/>
          <p:nvPr/>
        </p:nvSpPr>
        <p:spPr>
          <a:xfrm rot="-10537262">
            <a:off x="11272859" y="292533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5" name="Google Shape;245;p8"/>
          <p:cNvSpPr/>
          <p:nvPr/>
        </p:nvSpPr>
        <p:spPr>
          <a:xfrm rot="-10537262">
            <a:off x="8301782" y="347126"/>
            <a:ext cx="8906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6" name="Google Shape;246;p8"/>
          <p:cNvSpPr/>
          <p:nvPr/>
        </p:nvSpPr>
        <p:spPr>
          <a:xfrm rot="-10537262">
            <a:off x="11842553" y="149639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7" name="Google Shape;247;p8"/>
          <p:cNvSpPr/>
          <p:nvPr/>
        </p:nvSpPr>
        <p:spPr>
          <a:xfrm rot="9268218">
            <a:off x="6045018" y="454423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8" name="Google Shape;248;p8"/>
          <p:cNvSpPr/>
          <p:nvPr/>
        </p:nvSpPr>
        <p:spPr>
          <a:xfrm rot="2338888">
            <a:off x="6431285" y="180666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9" name="Google Shape;249;p8"/>
          <p:cNvSpPr/>
          <p:nvPr/>
        </p:nvSpPr>
        <p:spPr>
          <a:xfrm rot="2338888">
            <a:off x="7555684" y="149655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0" name="Google Shape;250;p8"/>
          <p:cNvSpPr/>
          <p:nvPr/>
        </p:nvSpPr>
        <p:spPr>
          <a:xfrm rot="542369">
            <a:off x="12001335" y="738328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1" name="Google Shape;251;p8"/>
          <p:cNvSpPr/>
          <p:nvPr/>
        </p:nvSpPr>
        <p:spPr>
          <a:xfrm rot="542369">
            <a:off x="11290452" y="564826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2" name="Google Shape;252;p8"/>
          <p:cNvSpPr/>
          <p:nvPr/>
        </p:nvSpPr>
        <p:spPr>
          <a:xfrm rot="262738">
            <a:off x="1930360" y="306765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3" name="Google Shape;253;p8"/>
          <p:cNvSpPr/>
          <p:nvPr/>
        </p:nvSpPr>
        <p:spPr>
          <a:xfrm rot="262738">
            <a:off x="413298" y="431258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4" name="Google Shape;254;p8"/>
          <p:cNvSpPr/>
          <p:nvPr/>
        </p:nvSpPr>
        <p:spPr>
          <a:xfrm rot="-1531782">
            <a:off x="236994" y="1988335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5" name="Google Shape;255;p8"/>
          <p:cNvSpPr/>
          <p:nvPr/>
        </p:nvSpPr>
        <p:spPr>
          <a:xfrm rot="-1531782">
            <a:off x="1566742" y="347110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6" name="Google Shape;256;p8"/>
          <p:cNvSpPr/>
          <p:nvPr/>
        </p:nvSpPr>
        <p:spPr>
          <a:xfrm rot="-8461112">
            <a:off x="7224871" y="347155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7" name="Google Shape;257;p8"/>
          <p:cNvSpPr/>
          <p:nvPr/>
        </p:nvSpPr>
        <p:spPr>
          <a:xfrm rot="-8461112">
            <a:off x="4237106" y="132371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8" name="Google Shape;258;p8"/>
          <p:cNvSpPr/>
          <p:nvPr/>
        </p:nvSpPr>
        <p:spPr>
          <a:xfrm rot="-8461112">
            <a:off x="2909790" y="192282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9" name="Google Shape;259;p8"/>
          <p:cNvSpPr/>
          <p:nvPr/>
        </p:nvSpPr>
        <p:spPr>
          <a:xfrm rot="-10257631">
            <a:off x="3289768" y="408490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0" name="Google Shape;260;p8"/>
          <p:cNvSpPr/>
          <p:nvPr/>
        </p:nvSpPr>
        <p:spPr>
          <a:xfrm rot="-10257631">
            <a:off x="347385" y="1661058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1" name="Google Shape;261;p8"/>
          <p:cNvSpPr/>
          <p:nvPr/>
        </p:nvSpPr>
        <p:spPr>
          <a:xfrm rot="-262738" flipH="1">
            <a:off x="5187752" y="404658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2" name="Google Shape;262;p8"/>
          <p:cNvSpPr/>
          <p:nvPr/>
        </p:nvSpPr>
        <p:spPr>
          <a:xfrm rot="1531782" flipH="1">
            <a:off x="10871018" y="120735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3" name="Google Shape;263;p8"/>
          <p:cNvSpPr/>
          <p:nvPr/>
        </p:nvSpPr>
        <p:spPr>
          <a:xfrm rot="1531782" flipH="1">
            <a:off x="9943870" y="306743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4" name="Google Shape;264;p8"/>
          <p:cNvSpPr/>
          <p:nvPr/>
        </p:nvSpPr>
        <p:spPr>
          <a:xfrm rot="8461112" flipH="1">
            <a:off x="9593354" y="120755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5" name="Google Shape;265;p8"/>
          <p:cNvSpPr/>
          <p:nvPr/>
        </p:nvSpPr>
        <p:spPr>
          <a:xfrm rot="10257631" flipH="1">
            <a:off x="5346535" y="120724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6" name="Google Shape;266;p8"/>
          <p:cNvSpPr/>
          <p:nvPr/>
        </p:nvSpPr>
        <p:spPr>
          <a:xfrm rot="10257631" flipH="1">
            <a:off x="4635652" y="294225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7" name="Google Shape;267;p8"/>
          <p:cNvSpPr/>
          <p:nvPr/>
        </p:nvSpPr>
        <p:spPr>
          <a:xfrm rot="5137262" flipH="1">
            <a:off x="11708350" y="1759903"/>
            <a:ext cx="8906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8" name="Google Shape;268;p8"/>
          <p:cNvSpPr/>
          <p:nvPr/>
        </p:nvSpPr>
        <p:spPr>
          <a:xfrm rot="5137262" flipH="1">
            <a:off x="11748032" y="2278842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9" name="Google Shape;269;p8"/>
          <p:cNvSpPr/>
          <p:nvPr/>
        </p:nvSpPr>
        <p:spPr>
          <a:xfrm rot="6931782" flipH="1">
            <a:off x="11947114" y="1988341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0" name="Google Shape;270;p8"/>
          <p:cNvSpPr/>
          <p:nvPr/>
        </p:nvSpPr>
        <p:spPr>
          <a:xfrm rot="6931782" flipH="1">
            <a:off x="11832139" y="1125358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1" name="Google Shape;271;p8"/>
          <p:cNvSpPr/>
          <p:nvPr/>
        </p:nvSpPr>
        <p:spPr>
          <a:xfrm rot="-7738888" flipH="1">
            <a:off x="441713" y="952141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2" name="Google Shape;272;p8"/>
          <p:cNvSpPr/>
          <p:nvPr/>
        </p:nvSpPr>
        <p:spPr>
          <a:xfrm rot="3868218">
            <a:off x="2432465" y="404649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3" name="Google Shape;273;p8"/>
          <p:cNvSpPr/>
          <p:nvPr/>
        </p:nvSpPr>
        <p:spPr>
          <a:xfrm rot="3868218">
            <a:off x="11885006" y="2671031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4" name="Google Shape;274;p8"/>
          <p:cNvSpPr/>
          <p:nvPr/>
        </p:nvSpPr>
        <p:spPr>
          <a:xfrm rot="-3061112">
            <a:off x="3638474" y="183659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5" name="Google Shape;275;p8"/>
          <p:cNvSpPr/>
          <p:nvPr/>
        </p:nvSpPr>
        <p:spPr>
          <a:xfrm rot="-8461112">
            <a:off x="10318461" y="119698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6" name="Google Shape;276;p8"/>
          <p:cNvSpPr/>
          <p:nvPr/>
        </p:nvSpPr>
        <p:spPr>
          <a:xfrm rot="-8461112">
            <a:off x="8902244" y="564875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7" name="Google Shape;277;p8"/>
          <p:cNvSpPr/>
          <p:nvPr/>
        </p:nvSpPr>
        <p:spPr>
          <a:xfrm rot="-5662738" flipH="1">
            <a:off x="714024" y="183631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8" name="Google Shape;278;p8"/>
          <p:cNvSpPr/>
          <p:nvPr/>
        </p:nvSpPr>
        <p:spPr>
          <a:xfrm rot="-5662738" flipH="1">
            <a:off x="9083250" y="192253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9" name="Google Shape;279;p8"/>
          <p:cNvSpPr/>
          <p:nvPr/>
        </p:nvSpPr>
        <p:spPr>
          <a:xfrm rot="3061112" flipH="1">
            <a:off x="788030" y="775978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0" name="Google Shape;280;p8"/>
          <p:cNvSpPr/>
          <p:nvPr/>
        </p:nvSpPr>
        <p:spPr>
          <a:xfrm rot="4857631" flipH="1">
            <a:off x="1204715" y="431224"/>
            <a:ext cx="89107" cy="891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1" name="Google Shape;281;p8"/>
          <p:cNvSpPr/>
          <p:nvPr/>
        </p:nvSpPr>
        <p:spPr>
          <a:xfrm rot="4857631" flipH="1">
            <a:off x="441683" y="165990"/>
            <a:ext cx="89107" cy="8910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2" name="Google Shape;282;p8"/>
          <p:cNvSpPr/>
          <p:nvPr/>
        </p:nvSpPr>
        <p:spPr>
          <a:xfrm rot="262738">
            <a:off x="66759" y="837165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3" name="Google Shape;283;p8"/>
          <p:cNvSpPr/>
          <p:nvPr/>
        </p:nvSpPr>
        <p:spPr>
          <a:xfrm rot="-8461112">
            <a:off x="177190" y="2549082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</p:spTree>
    <p:extLst>
      <p:ext uri="{BB962C8B-B14F-4D97-AF65-F5344CB8AC3E}">
        <p14:creationId xmlns:p14="http://schemas.microsoft.com/office/powerpoint/2010/main" val="2003638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3AA6E-463F-0DF2-DCD7-9E7FDAE33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6E9A7-7F5F-6DDB-FD15-68BC263EA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F0074-DFEC-03E4-B509-E96870069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7A1F-F145-3F47-A4DD-F964518E0ACA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3C255-A146-D4A4-AABE-CAF2AAAD2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DAA79-BB1B-378E-2E10-807AFF3D9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889C0-132C-F943-9062-73900A3EC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563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6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6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00A2AD-B2CE-DC4F-8015-E18525983D45}" type="datetimeFigureOut">
              <a:rPr kumimoji="1" lang="zh-CN" altLang="en-US" smtClean="0"/>
              <a:t>2025/6/2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7699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772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27"/>
          <p:cNvGrpSpPr/>
          <p:nvPr/>
        </p:nvGrpSpPr>
        <p:grpSpPr>
          <a:xfrm rot="-2700000">
            <a:off x="11596805" y="2017357"/>
            <a:ext cx="279531" cy="259997"/>
            <a:chOff x="2803325" y="4061175"/>
            <a:chExt cx="209650" cy="195000"/>
          </a:xfrm>
        </p:grpSpPr>
        <p:sp>
          <p:nvSpPr>
            <p:cNvPr id="337" name="Google Shape;337;p27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8" name="Google Shape;338;p27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9" name="Google Shape;339;p27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0" name="Google Shape;340;p27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41" name="Google Shape;341;p27"/>
          <p:cNvSpPr/>
          <p:nvPr/>
        </p:nvSpPr>
        <p:spPr>
          <a:xfrm rot="5400000">
            <a:off x="11316352" y="5543956"/>
            <a:ext cx="840452" cy="118130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2" name="Google Shape;342;p27"/>
          <p:cNvSpPr/>
          <p:nvPr/>
        </p:nvSpPr>
        <p:spPr>
          <a:xfrm>
            <a:off x="1364167" y="6372926"/>
            <a:ext cx="1185195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43" name="Google Shape;343;p27"/>
          <p:cNvGrpSpPr/>
          <p:nvPr/>
        </p:nvGrpSpPr>
        <p:grpSpPr>
          <a:xfrm>
            <a:off x="326500" y="2474933"/>
            <a:ext cx="279534" cy="260000"/>
            <a:chOff x="2803325" y="4061175"/>
            <a:chExt cx="209650" cy="195000"/>
          </a:xfrm>
        </p:grpSpPr>
        <p:sp>
          <p:nvSpPr>
            <p:cNvPr id="344" name="Google Shape;344;p27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5" name="Google Shape;345;p27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6" name="Google Shape;346;p27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7" name="Google Shape;347;p27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784336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3511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31"/>
          <p:cNvGrpSpPr/>
          <p:nvPr/>
        </p:nvGrpSpPr>
        <p:grpSpPr>
          <a:xfrm rot="-2700000">
            <a:off x="11292005" y="699857"/>
            <a:ext cx="279531" cy="259997"/>
            <a:chOff x="2803325" y="4061175"/>
            <a:chExt cx="209650" cy="195000"/>
          </a:xfrm>
        </p:grpSpPr>
        <p:sp>
          <p:nvSpPr>
            <p:cNvPr id="382" name="Google Shape;382;p31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3" name="Google Shape;383;p31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4" name="Google Shape;384;p31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5" name="Google Shape;385;p31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86" name="Google Shape;386;p31"/>
          <p:cNvSpPr/>
          <p:nvPr/>
        </p:nvSpPr>
        <p:spPr>
          <a:xfrm rot="5093719">
            <a:off x="11064877" y="3719868"/>
            <a:ext cx="840324" cy="118112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7" name="Google Shape;387;p31"/>
          <p:cNvSpPr/>
          <p:nvPr/>
        </p:nvSpPr>
        <p:spPr>
          <a:xfrm>
            <a:off x="591167" y="1572593"/>
            <a:ext cx="1185195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88" name="Google Shape;388;p31"/>
          <p:cNvGrpSpPr/>
          <p:nvPr/>
        </p:nvGrpSpPr>
        <p:grpSpPr>
          <a:xfrm>
            <a:off x="401599" y="3614933"/>
            <a:ext cx="279534" cy="260000"/>
            <a:chOff x="2803325" y="4061175"/>
            <a:chExt cx="209650" cy="195000"/>
          </a:xfrm>
        </p:grpSpPr>
        <p:sp>
          <p:nvSpPr>
            <p:cNvPr id="389" name="Google Shape;389;p31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0" name="Google Shape;390;p31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1" name="Google Shape;391;p31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2" name="Google Shape;392;p31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393" name="Google Shape;393;p31"/>
          <p:cNvGrpSpPr/>
          <p:nvPr/>
        </p:nvGrpSpPr>
        <p:grpSpPr>
          <a:xfrm>
            <a:off x="10822202" y="5625334"/>
            <a:ext cx="837653" cy="847524"/>
            <a:chOff x="8524094" y="2148425"/>
            <a:chExt cx="387850" cy="392397"/>
          </a:xfrm>
        </p:grpSpPr>
        <p:sp>
          <p:nvSpPr>
            <p:cNvPr id="394" name="Google Shape;394;p31"/>
            <p:cNvSpPr/>
            <p:nvPr/>
          </p:nvSpPr>
          <p:spPr>
            <a:xfrm>
              <a:off x="8607150" y="2148425"/>
              <a:ext cx="169200" cy="253500"/>
            </a:xfrm>
            <a:prstGeom prst="moon">
              <a:avLst>
                <a:gd name="adj" fmla="val 4609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5" name="Google Shape;395;p31"/>
            <p:cNvSpPr/>
            <p:nvPr/>
          </p:nvSpPr>
          <p:spPr>
            <a:xfrm rot="597945">
              <a:off x="8785205" y="2242631"/>
              <a:ext cx="117879" cy="112109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6" name="Google Shape;396;p31"/>
            <p:cNvSpPr/>
            <p:nvPr/>
          </p:nvSpPr>
          <p:spPr>
            <a:xfrm rot="-903784">
              <a:off x="8536621" y="2415301"/>
              <a:ext cx="117746" cy="112141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081702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2" name="Google Shape;2942;p29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2943" name="Google Shape;2943;p29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4" name="Google Shape;2944;p29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5" name="Google Shape;2945;p29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2946" name="Google Shape;2946;p29"/>
          <p:cNvSpPr/>
          <p:nvPr/>
        </p:nvSpPr>
        <p:spPr>
          <a:xfrm flipH="1">
            <a:off x="-7431196" y="6223897"/>
            <a:ext cx="25640684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2947" name="Google Shape;2947;p29"/>
          <p:cNvGrpSpPr/>
          <p:nvPr/>
        </p:nvGrpSpPr>
        <p:grpSpPr>
          <a:xfrm flipH="1">
            <a:off x="9831876" y="-257886"/>
            <a:ext cx="2543804" cy="2003068"/>
            <a:chOff x="-241347" y="-208203"/>
            <a:chExt cx="2947964" cy="2919945"/>
          </a:xfrm>
        </p:grpSpPr>
        <p:grpSp>
          <p:nvGrpSpPr>
            <p:cNvPr id="2948" name="Google Shape;2948;p2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2949" name="Google Shape;2949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0" name="Google Shape;2950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1" name="Google Shape;2951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2" name="Google Shape;2952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3" name="Google Shape;2953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4" name="Google Shape;2954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5" name="Google Shape;2955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6" name="Google Shape;2956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2957" name="Google Shape;2957;p2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2958" name="Google Shape;2958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9" name="Google Shape;2959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0" name="Google Shape;2960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1" name="Google Shape;2961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2" name="Google Shape;2962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3" name="Google Shape;2963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4" name="Google Shape;2964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5" name="Google Shape;2965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2966" name="Google Shape;2966;p2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2967" name="Google Shape;2967;p2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8" name="Google Shape;2968;p2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9" name="Google Shape;2969;p2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0" name="Google Shape;2970;p2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1" name="Google Shape;2971;p2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2" name="Google Shape;2972;p2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3" name="Google Shape;2973;p2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4" name="Google Shape;2974;p2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5" name="Google Shape;2975;p2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6" name="Google Shape;2976;p2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7" name="Google Shape;2977;p2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8" name="Google Shape;2978;p2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9" name="Google Shape;2979;p2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0" name="Google Shape;2980;p2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1" name="Google Shape;2981;p2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2" name="Google Shape;2982;p2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3" name="Google Shape;2983;p2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4" name="Google Shape;2984;p2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5" name="Google Shape;2985;p2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6" name="Google Shape;2986;p2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7" name="Google Shape;2987;p2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8" name="Google Shape;2988;p2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9" name="Google Shape;2989;p2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0" name="Google Shape;2990;p2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1" name="Google Shape;2991;p2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2" name="Google Shape;2992;p2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3" name="Google Shape;2993;p2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4" name="Google Shape;2994;p2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5" name="Google Shape;2995;p2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6" name="Google Shape;2996;p2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7" name="Google Shape;2997;p2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8" name="Google Shape;2998;p2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9" name="Google Shape;2999;p2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0" name="Google Shape;3000;p2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1" name="Google Shape;3001;p2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2" name="Google Shape;3002;p2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3" name="Google Shape;3003;p2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4" name="Google Shape;3004;p2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5" name="Google Shape;3005;p2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6" name="Google Shape;3006;p2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7" name="Google Shape;3007;p2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8" name="Google Shape;3008;p2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9" name="Google Shape;3009;p2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0" name="Google Shape;3010;p2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1" name="Google Shape;3011;p2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2" name="Google Shape;3012;p2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3" name="Google Shape;3013;p2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4" name="Google Shape;3014;p2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5" name="Google Shape;3015;p2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6" name="Google Shape;3016;p2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7" name="Google Shape;3017;p2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8" name="Google Shape;3018;p2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9" name="Google Shape;3019;p2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0" name="Google Shape;3020;p2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1" name="Google Shape;3021;p2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2" name="Google Shape;3022;p2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3" name="Google Shape;3023;p2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4" name="Google Shape;3024;p2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5" name="Google Shape;3025;p2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6" name="Google Shape;3026;p2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7" name="Google Shape;3027;p2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8" name="Google Shape;3028;p2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9" name="Google Shape;3029;p2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0" name="Google Shape;3030;p2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1" name="Google Shape;3031;p2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2" name="Google Shape;3032;p2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3" name="Google Shape;3033;p2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4" name="Google Shape;3034;p2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5" name="Google Shape;3035;p2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6" name="Google Shape;3036;p2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7" name="Google Shape;3037;p2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8" name="Google Shape;3038;p2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9" name="Google Shape;3039;p2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0" name="Google Shape;3040;p2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1" name="Google Shape;3041;p2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2" name="Google Shape;3042;p2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3" name="Google Shape;3043;p2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4" name="Google Shape;3044;p2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5" name="Google Shape;3045;p2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6" name="Google Shape;3046;p2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7" name="Google Shape;3047;p2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8" name="Google Shape;3048;p2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9" name="Google Shape;3049;p2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0" name="Google Shape;3050;p2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1" name="Google Shape;3051;p2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2" name="Google Shape;3052;p2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3" name="Google Shape;3053;p2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4" name="Google Shape;3054;p2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5" name="Google Shape;3055;p2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6" name="Google Shape;3056;p2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7" name="Google Shape;3057;p2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8" name="Google Shape;3058;p2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9" name="Google Shape;3059;p2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0" name="Google Shape;3060;p2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1" name="Google Shape;3061;p2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2" name="Google Shape;3062;p2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3" name="Google Shape;3063;p2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4" name="Google Shape;3064;p2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5" name="Google Shape;3065;p2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6" name="Google Shape;3066;p2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7" name="Google Shape;3067;p2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8" name="Google Shape;3068;p2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9" name="Google Shape;3069;p2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0" name="Google Shape;3070;p2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1" name="Google Shape;3071;p2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2" name="Google Shape;3072;p2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3" name="Google Shape;3073;p2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4" name="Google Shape;3074;p2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5" name="Google Shape;3075;p2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6" name="Google Shape;3076;p2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3077" name="Google Shape;3077;p29"/>
          <p:cNvGrpSpPr/>
          <p:nvPr/>
        </p:nvGrpSpPr>
        <p:grpSpPr>
          <a:xfrm>
            <a:off x="477412" y="5821547"/>
            <a:ext cx="701133" cy="869542"/>
            <a:chOff x="2100500" y="1458275"/>
            <a:chExt cx="159000" cy="248050"/>
          </a:xfrm>
        </p:grpSpPr>
        <p:sp>
          <p:nvSpPr>
            <p:cNvPr id="3078" name="Google Shape;3078;p2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79" name="Google Shape;3079;p2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0" name="Google Shape;3080;p2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1" name="Google Shape;3081;p2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3082" name="Google Shape;3082;p29"/>
          <p:cNvGrpSpPr/>
          <p:nvPr/>
        </p:nvGrpSpPr>
        <p:grpSpPr>
          <a:xfrm>
            <a:off x="10603109" y="5821547"/>
            <a:ext cx="701133" cy="869542"/>
            <a:chOff x="2100500" y="1458275"/>
            <a:chExt cx="159000" cy="248050"/>
          </a:xfrm>
        </p:grpSpPr>
        <p:sp>
          <p:nvSpPr>
            <p:cNvPr id="3083" name="Google Shape;3083;p2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4" name="Google Shape;3084;p2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5" name="Google Shape;3085;p2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6" name="Google Shape;3086;p2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3098" name="Google Shape;3098;p29"/>
          <p:cNvSpPr/>
          <p:nvPr/>
        </p:nvSpPr>
        <p:spPr>
          <a:xfrm>
            <a:off x="9566091" y="6514833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3099" name="Google Shape;3099;p29"/>
          <p:cNvGrpSpPr/>
          <p:nvPr/>
        </p:nvGrpSpPr>
        <p:grpSpPr>
          <a:xfrm>
            <a:off x="-182893" y="-257886"/>
            <a:ext cx="2543804" cy="2003068"/>
            <a:chOff x="-241347" y="-208203"/>
            <a:chExt cx="2947964" cy="2919945"/>
          </a:xfrm>
        </p:grpSpPr>
        <p:grpSp>
          <p:nvGrpSpPr>
            <p:cNvPr id="3100" name="Google Shape;3100;p2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3101" name="Google Shape;3101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2" name="Google Shape;3102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3" name="Google Shape;3103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4" name="Google Shape;3104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5" name="Google Shape;3105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6" name="Google Shape;3106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7" name="Google Shape;3107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8" name="Google Shape;3108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3109" name="Google Shape;3109;p2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3110" name="Google Shape;3110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1" name="Google Shape;3111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2" name="Google Shape;3112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3" name="Google Shape;3113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4" name="Google Shape;3114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5" name="Google Shape;3115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6" name="Google Shape;3116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7" name="Google Shape;3117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3118" name="Google Shape;3118;p2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3119" name="Google Shape;3119;p2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0" name="Google Shape;3120;p2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1" name="Google Shape;3121;p2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2" name="Google Shape;3122;p2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3" name="Google Shape;3123;p2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4" name="Google Shape;3124;p2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5" name="Google Shape;3125;p2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6" name="Google Shape;3126;p2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7" name="Google Shape;3127;p2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8" name="Google Shape;3128;p2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9" name="Google Shape;3129;p2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0" name="Google Shape;3130;p2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1" name="Google Shape;3131;p2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2" name="Google Shape;3132;p2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3" name="Google Shape;3133;p2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4" name="Google Shape;3134;p2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5" name="Google Shape;3135;p2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6" name="Google Shape;3136;p2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7" name="Google Shape;3137;p2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8" name="Google Shape;3138;p2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9" name="Google Shape;3139;p2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0" name="Google Shape;3140;p2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1" name="Google Shape;3141;p2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2" name="Google Shape;3142;p2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3" name="Google Shape;3143;p2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4" name="Google Shape;3144;p2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5" name="Google Shape;3145;p2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6" name="Google Shape;3146;p2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7" name="Google Shape;3147;p2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8" name="Google Shape;3148;p2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9" name="Google Shape;3149;p2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0" name="Google Shape;3150;p2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1" name="Google Shape;3151;p2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2" name="Google Shape;3152;p2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3" name="Google Shape;3153;p2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4" name="Google Shape;3154;p2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5" name="Google Shape;3155;p2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6" name="Google Shape;3156;p2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7" name="Google Shape;3157;p2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8" name="Google Shape;3158;p2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9" name="Google Shape;3159;p2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0" name="Google Shape;3160;p2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1" name="Google Shape;3161;p2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2" name="Google Shape;3162;p2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3" name="Google Shape;3163;p2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4" name="Google Shape;3164;p2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5" name="Google Shape;3165;p2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6" name="Google Shape;3166;p2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7" name="Google Shape;3167;p2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8" name="Google Shape;3168;p2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9" name="Google Shape;3169;p2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0" name="Google Shape;3170;p2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1" name="Google Shape;3171;p2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2" name="Google Shape;3172;p2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3" name="Google Shape;3173;p2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4" name="Google Shape;3174;p2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5" name="Google Shape;3175;p2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6" name="Google Shape;3176;p2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7" name="Google Shape;3177;p2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8" name="Google Shape;3178;p2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9" name="Google Shape;3179;p2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0" name="Google Shape;3180;p2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1" name="Google Shape;3181;p2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2" name="Google Shape;3182;p2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3" name="Google Shape;3183;p2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4" name="Google Shape;3184;p2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5" name="Google Shape;3185;p2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6" name="Google Shape;3186;p2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7" name="Google Shape;3187;p2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8" name="Google Shape;3188;p2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9" name="Google Shape;3189;p2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0" name="Google Shape;3190;p2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1" name="Google Shape;3191;p2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2" name="Google Shape;3192;p2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3" name="Google Shape;3193;p2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4" name="Google Shape;3194;p2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5" name="Google Shape;3195;p2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6" name="Google Shape;3196;p2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7" name="Google Shape;3197;p2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8" name="Google Shape;3198;p2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9" name="Google Shape;3199;p2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0" name="Google Shape;3200;p2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1" name="Google Shape;3201;p2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2" name="Google Shape;3202;p2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3" name="Google Shape;3203;p2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4" name="Google Shape;3204;p2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5" name="Google Shape;3205;p2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6" name="Google Shape;3206;p2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7" name="Google Shape;3207;p2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8" name="Google Shape;3208;p2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9" name="Google Shape;3209;p2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0" name="Google Shape;3210;p2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1" name="Google Shape;3211;p2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2" name="Google Shape;3212;p2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3" name="Google Shape;3213;p2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4" name="Google Shape;3214;p2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5" name="Google Shape;3215;p2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6" name="Google Shape;3216;p2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7" name="Google Shape;3217;p2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8" name="Google Shape;3218;p2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9" name="Google Shape;3219;p2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0" name="Google Shape;3220;p2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1" name="Google Shape;3221;p2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2" name="Google Shape;3222;p2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3" name="Google Shape;3223;p2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4" name="Google Shape;3224;p2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5" name="Google Shape;3225;p2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6" name="Google Shape;3226;p2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7" name="Google Shape;3227;p2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8" name="Google Shape;3228;p2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5580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716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0B1C65-CBFD-B32F-46A9-B5208A70B0DE}"/>
              </a:ext>
            </a:extLst>
          </p:cNvPr>
          <p:cNvSpPr txBox="1"/>
          <p:nvPr userDrawn="1"/>
        </p:nvSpPr>
        <p:spPr>
          <a:xfrm rot="16200000">
            <a:off x="-5913767" y="2836778"/>
            <a:ext cx="4866968" cy="380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latin typeface=".TMC-Ong Do" pitchFamily="2" charset="0"/>
              </a:rPr>
              <a:t>Kho ppt Phan Linh_0916.604.268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4DA456-FD25-E832-D27F-6E0CE93E9FBC}"/>
              </a:ext>
            </a:extLst>
          </p:cNvPr>
          <p:cNvSpPr txBox="1"/>
          <p:nvPr userDrawn="1"/>
        </p:nvSpPr>
        <p:spPr>
          <a:xfrm rot="16200000">
            <a:off x="13238732" y="3238927"/>
            <a:ext cx="4866968" cy="380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latin typeface=".TMC-Ong Do" pitchFamily="2" charset="0"/>
              </a:rPr>
              <a:t>Kho ppt Phan Linh_0916.604.268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3DEE9D-DA77-527F-9437-D38A4AEAEFC1}"/>
              </a:ext>
            </a:extLst>
          </p:cNvPr>
          <p:cNvSpPr txBox="1"/>
          <p:nvPr userDrawn="1"/>
        </p:nvSpPr>
        <p:spPr>
          <a:xfrm>
            <a:off x="3656281" y="7671935"/>
            <a:ext cx="48790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.TMC-Ong Do" pitchFamily="2" charset="0"/>
              </a:rPr>
              <a:t>Kho ppt Phan Linh_0916.604.268</a:t>
            </a:r>
          </a:p>
        </p:txBody>
      </p:sp>
    </p:spTree>
    <p:extLst>
      <p:ext uri="{BB962C8B-B14F-4D97-AF65-F5344CB8AC3E}">
        <p14:creationId xmlns:p14="http://schemas.microsoft.com/office/powerpoint/2010/main" val="37908960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0.gif"/><Relationship Id="rId18" Type="http://schemas.openxmlformats.org/officeDocument/2006/relationships/slide" Target="slide5.xml"/><Relationship Id="rId3" Type="http://schemas.microsoft.com/office/2007/relationships/media" Target="../media/media2.mp3"/><Relationship Id="rId21" Type="http://schemas.openxmlformats.org/officeDocument/2006/relationships/image" Target="../media/image14.png"/><Relationship Id="rId7" Type="http://schemas.openxmlformats.org/officeDocument/2006/relationships/audio" Target="../media/audio1.wav"/><Relationship Id="rId12" Type="http://schemas.openxmlformats.org/officeDocument/2006/relationships/slide" Target="slide7.xml"/><Relationship Id="rId17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slide" Target="slide4.xml"/><Relationship Id="rId20" Type="http://schemas.openxmlformats.org/officeDocument/2006/relationships/slide" Target="slide6.xml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11.png"/><Relationship Id="rId23" Type="http://schemas.openxmlformats.org/officeDocument/2006/relationships/audio" Target="../media/audio1.wav"/><Relationship Id="rId10" Type="http://schemas.openxmlformats.org/officeDocument/2006/relationships/image" Target="../media/image8.png"/><Relationship Id="rId19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7.png"/><Relationship Id="rId1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11" Type="http://schemas.openxmlformats.org/officeDocument/2006/relationships/image" Target="../media/image10.gif"/><Relationship Id="rId5" Type="http://schemas.openxmlformats.org/officeDocument/2006/relationships/audio" Target="../media/audio5.wav"/><Relationship Id="rId10" Type="http://schemas.openxmlformats.org/officeDocument/2006/relationships/slide" Target="slide2.xml"/><Relationship Id="rId4" Type="http://schemas.openxmlformats.org/officeDocument/2006/relationships/audio" Target="../media/audio4.wav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11" Type="http://schemas.openxmlformats.org/officeDocument/2006/relationships/image" Target="../media/image10.gif"/><Relationship Id="rId5" Type="http://schemas.openxmlformats.org/officeDocument/2006/relationships/audio" Target="../media/audio5.wav"/><Relationship Id="rId10" Type="http://schemas.openxmlformats.org/officeDocument/2006/relationships/slide" Target="slide2.xml"/><Relationship Id="rId4" Type="http://schemas.openxmlformats.org/officeDocument/2006/relationships/audio" Target="../media/audio4.wav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12" y="3209628"/>
            <a:ext cx="3953171" cy="3953171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0356" y="113015"/>
            <a:ext cx="7765537" cy="77655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F96884-9C22-4ACF-A882-57D58B55D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6975" y="1571886"/>
            <a:ext cx="9394750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3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C4E670-7DBF-4A85-955E-6D770918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7398" y="4823693"/>
            <a:ext cx="1664602" cy="20343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784C8B-767E-A500-9A9E-1675F6935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145" y="341753"/>
            <a:ext cx="4474852" cy="134123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88C4667-CDC6-6705-8EF0-C29F866B4E58}"/>
              </a:ext>
            </a:extLst>
          </p:cNvPr>
          <p:cNvSpPr/>
          <p:nvPr/>
        </p:nvSpPr>
        <p:spPr>
          <a:xfrm>
            <a:off x="957943" y="1491342"/>
            <a:ext cx="2862942" cy="77288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chốn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F2923F-B8EF-7014-7BB3-90187D66FF0B}"/>
              </a:ext>
            </a:extLst>
          </p:cNvPr>
          <p:cNvSpPr txBox="1"/>
          <p:nvPr/>
        </p:nvSpPr>
        <p:spPr>
          <a:xfrm>
            <a:off x="3918857" y="1545772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ở vùng sông nước miền Tây</a:t>
            </a:r>
            <a:endParaRPr lang="en-US" sz="36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8B9BA93-C133-4265-B45B-F6FDACB7B23A}"/>
              </a:ext>
            </a:extLst>
          </p:cNvPr>
          <p:cNvSpPr/>
          <p:nvPr/>
        </p:nvSpPr>
        <p:spPr>
          <a:xfrm>
            <a:off x="1055915" y="2917372"/>
            <a:ext cx="2862942" cy="7728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20C82B-45EA-EBE6-5D03-0A1415BDC021}"/>
              </a:ext>
            </a:extLst>
          </p:cNvPr>
          <p:cNvSpPr txBox="1"/>
          <p:nvPr/>
        </p:nvSpPr>
        <p:spPr>
          <a:xfrm>
            <a:off x="3973286" y="3069772"/>
            <a:ext cx="2547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xưa</a:t>
            </a:r>
            <a:r>
              <a:rPr lang="en-US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US" sz="3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4B8054-B94A-B2E2-3598-3EA7BF533DCA}"/>
              </a:ext>
            </a:extLst>
          </p:cNvPr>
          <p:cNvSpPr txBox="1"/>
          <p:nvPr/>
        </p:nvSpPr>
        <p:spPr>
          <a:xfrm>
            <a:off x="5998029" y="3058886"/>
            <a:ext cx="2547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lâu</a:t>
            </a:r>
            <a:endParaRPr lang="en-US" sz="36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BE3890C-4005-7AE6-28F9-72A8BB42E260}"/>
              </a:ext>
            </a:extLst>
          </p:cNvPr>
          <p:cNvSpPr/>
          <p:nvPr/>
        </p:nvSpPr>
        <p:spPr>
          <a:xfrm>
            <a:off x="968828" y="4430485"/>
            <a:ext cx="3298371" cy="772886"/>
          </a:xfrm>
          <a:prstGeom prst="roundRect">
            <a:avLst/>
          </a:prstGeom>
          <a:solidFill>
            <a:srgbClr val="FFC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tiện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6BC34D-9CBC-B11C-C82B-CD74793A5E96}"/>
              </a:ext>
            </a:extLst>
          </p:cNvPr>
          <p:cNvSpPr txBox="1"/>
          <p:nvPr/>
        </p:nvSpPr>
        <p:spPr>
          <a:xfrm>
            <a:off x="4495800" y="4495801"/>
            <a:ext cx="4713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 vài cây tre già</a:t>
            </a:r>
            <a:endParaRPr lang="en-US" sz="3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F133BD-241D-BC69-65BF-C176EAEF7DFB}"/>
              </a:ext>
            </a:extLst>
          </p:cNvPr>
          <p:cNvSpPr txBox="1"/>
          <p:nvPr/>
        </p:nvSpPr>
        <p:spPr>
          <a:xfrm>
            <a:off x="4517571" y="5246915"/>
            <a:ext cx="4713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chiếc nón lá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6545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8" grpId="0" animBg="1"/>
      <p:bldP spid="19" grpId="0"/>
      <p:bldP spid="20" grpId="0"/>
      <p:bldP spid="21" grpId="0" animBg="1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5035" y="576593"/>
            <a:ext cx="10151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dirty="0">
                <a:solidFill>
                  <a:srgbClr val="ED1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b="1" dirty="0">
                <a:solidFill>
                  <a:srgbClr val="ED1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câu hỏi cho trạng ngữ chỉ phương tiện của mỗi câu dưới đây: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E420D7-9DED-AF50-B89A-41EEB34ECC80}"/>
              </a:ext>
            </a:extLst>
          </p:cNvPr>
          <p:cNvSpPr txBox="1"/>
          <p:nvPr/>
        </p:nvSpPr>
        <p:spPr>
          <a:xfrm>
            <a:off x="1055915" y="1992087"/>
            <a:ext cx="10134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Bằng lá cọ non phơi khô, người thợ thủ công đã khâu thành những chiếc nón che nắng, che mưa.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Với những chiếc khăn piêu kết hợp độc đáo giữa màu sắc và hoa văn, các cô gái Thái đã chứng tỏ sự khéo, đảm đang của mình.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Bằng một số ống tre, nứa thô sơ, người dân Tây Nguyên đã làm ra cây đàn trưng có âm thanh thánh thót như tiếng chim hót, tiếng suối reo...</a:t>
            </a:r>
          </a:p>
        </p:txBody>
      </p:sp>
    </p:spTree>
    <p:extLst>
      <p:ext uri="{BB962C8B-B14F-4D97-AF65-F5344CB8AC3E}">
        <p14:creationId xmlns:p14="http://schemas.microsoft.com/office/powerpoint/2010/main" val="210088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2B057D-58FF-2AEE-11D8-000517577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67" b="99750" l="6167" r="98000">
                        <a14:foregroundMark x1="55167" y1="9417" x2="49083" y2="9417"/>
                        <a14:foregroundMark x1="61750" y1="5167" x2="63250" y2="9417"/>
                        <a14:foregroundMark x1="46000" y1="65583" x2="45917" y2="73583"/>
                        <a14:foregroundMark x1="38333" y1="66833" x2="46333" y2="69083"/>
                        <a14:foregroundMark x1="54417" y1="65667" x2="57083" y2="66917"/>
                        <a14:foregroundMark x1="56667" y1="74667" x2="58333" y2="92917"/>
                        <a14:foregroundMark x1="49083" y1="87583" x2="79833" y2="89417"/>
                        <a14:foregroundMark x1="16167" y1="86167" x2="41250" y2="90667"/>
                        <a14:foregroundMark x1="16167" y1="88667" x2="16250" y2="95167"/>
                        <a14:foregroundMark x1="9417" y1="84750" x2="10333" y2="93167"/>
                        <a14:foregroundMark x1="10333" y1="93167" x2="12583" y2="95833"/>
                        <a14:foregroundMark x1="14833" y1="89667" x2="26667" y2="98000"/>
                        <a14:foregroundMark x1="6167" y1="86417" x2="16417" y2="84500"/>
                        <a14:foregroundMark x1="37500" y1="72417" x2="49417" y2="72417"/>
                        <a14:foregroundMark x1="35750" y1="75750" x2="47833" y2="77083"/>
                        <a14:foregroundMark x1="47250" y1="73833" x2="52167" y2="73833"/>
                        <a14:foregroundMark x1="30417" y1="90000" x2="77917" y2="96583"/>
                        <a14:foregroundMark x1="77917" y1="96583" x2="88750" y2="84000"/>
                        <a14:foregroundMark x1="88750" y1="84000" x2="90917" y2="76917"/>
                        <a14:foregroundMark x1="90917" y1="76917" x2="90917" y2="76250"/>
                        <a14:foregroundMark x1="62583" y1="74500" x2="86000" y2="73000"/>
                        <a14:foregroundMark x1="91917" y1="68917" x2="91917" y2="93917"/>
                        <a14:foregroundMark x1="91917" y1="93917" x2="91917" y2="93917"/>
                        <a14:foregroundMark x1="89667" y1="70750" x2="98083" y2="69583"/>
                        <a14:foregroundMark x1="98083" y1="68500" x2="92333" y2="94750"/>
                        <a14:foregroundMark x1="92333" y1="94750" x2="91500" y2="95333"/>
                        <a14:foregroundMark x1="15167" y1="96000" x2="16167" y2="99750"/>
                        <a14:foregroundMark x1="12167" y1="96250" x2="18500" y2="98083"/>
                        <a14:foregroundMark x1="65083" y1="76083" x2="59083" y2="77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4942" y="1820942"/>
            <a:ext cx="5037058" cy="503705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22182CD-F93E-6AC3-7814-00E2088F39F2}"/>
              </a:ext>
            </a:extLst>
          </p:cNvPr>
          <p:cNvSpPr/>
          <p:nvPr/>
        </p:nvSpPr>
        <p:spPr>
          <a:xfrm>
            <a:off x="849086" y="990600"/>
            <a:ext cx="7380514" cy="1567543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1: Xác định trạng ngữ chỉ phương tiện trong 3 câu.</a:t>
            </a:r>
            <a:endParaRPr lang="en-US" sz="44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5C908D-8EE1-20A9-83E6-597D9A950F80}"/>
              </a:ext>
            </a:extLst>
          </p:cNvPr>
          <p:cNvSpPr/>
          <p:nvPr/>
        </p:nvSpPr>
        <p:spPr>
          <a:xfrm>
            <a:off x="849086" y="2906486"/>
            <a:ext cx="7609114" cy="1567543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2: Đặt câu hỏi cho trạng ngữ chỉ phương tiện trong câu.</a:t>
            </a:r>
            <a:endParaRPr lang="en-US"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52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621" y="0"/>
            <a:ext cx="7765537" cy="7765537"/>
          </a:xfrm>
          <a:prstGeom prst="rect">
            <a:avLst/>
          </a:prstGeom>
        </p:spPr>
      </p:pic>
      <p:pic>
        <p:nvPicPr>
          <p:cNvPr id="8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8AADDF1-10F8-4316-9CD3-4E9CF49A7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698" y="957725"/>
            <a:ext cx="7937663" cy="59002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2875FC-0D22-3127-0021-2A5125DB9399}"/>
              </a:ext>
            </a:extLst>
          </p:cNvPr>
          <p:cNvSpPr txBox="1"/>
          <p:nvPr/>
        </p:nvSpPr>
        <p:spPr>
          <a:xfrm>
            <a:off x="3262608" y="605493"/>
            <a:ext cx="60397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Làm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bài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theo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nhóm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ED1696"/>
              </a:solidFill>
              <a:effectLst/>
              <a:uLnTx/>
              <a:uFillTx/>
              <a:latin typeface="SVN-A Love Of Thunder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43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C4E670-7DBF-4A85-955E-6D770918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177" y="4081609"/>
            <a:ext cx="2271823" cy="27763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D6A881-7D50-CB69-31D2-5A83E7E8A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145" y="341753"/>
            <a:ext cx="4474852" cy="1341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67B365-7BA3-30E2-6289-E6FF9D872010}"/>
              </a:ext>
            </a:extLst>
          </p:cNvPr>
          <p:cNvSpPr txBox="1"/>
          <p:nvPr/>
        </p:nvSpPr>
        <p:spPr>
          <a:xfrm>
            <a:off x="1023257" y="1643743"/>
            <a:ext cx="10450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Bằng lá cọ non phơi khô, người thợ thủ công đã khâu thành những chiếc nón che nắng, che mưa.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8DE55B-26F7-6DFF-61E3-573660BBC1F0}"/>
              </a:ext>
            </a:extLst>
          </p:cNvPr>
          <p:cNvCxnSpPr/>
          <p:nvPr/>
        </p:nvCxnSpPr>
        <p:spPr>
          <a:xfrm>
            <a:off x="1632857" y="2188028"/>
            <a:ext cx="49312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row: Down 7">
            <a:extLst>
              <a:ext uri="{FF2B5EF4-FFF2-40B4-BE49-F238E27FC236}">
                <a16:creationId xmlns:a16="http://schemas.microsoft.com/office/drawing/2014/main" id="{451735D2-D00E-1498-B889-D85937046671}"/>
              </a:ext>
            </a:extLst>
          </p:cNvPr>
          <p:cNvSpPr/>
          <p:nvPr/>
        </p:nvSpPr>
        <p:spPr>
          <a:xfrm>
            <a:off x="3624943" y="2786743"/>
            <a:ext cx="979715" cy="112122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CD235A-30E5-344D-CBFE-C238AD04C6D6}"/>
              </a:ext>
            </a:extLst>
          </p:cNvPr>
          <p:cNvSpPr txBox="1"/>
          <p:nvPr/>
        </p:nvSpPr>
        <p:spPr>
          <a:xfrm>
            <a:off x="1251857" y="3940629"/>
            <a:ext cx="8969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thợ thủ công đã khâu thành những chiếc nón che nắng, che mưa bằng gì?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49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C4E670-7DBF-4A85-955E-6D770918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177" y="4081609"/>
            <a:ext cx="2271823" cy="27763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D6A881-7D50-CB69-31D2-5A83E7E8A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145" y="341753"/>
            <a:ext cx="4474852" cy="1341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67B365-7BA3-30E2-6289-E6FF9D872010}"/>
              </a:ext>
            </a:extLst>
          </p:cNvPr>
          <p:cNvSpPr txBox="1"/>
          <p:nvPr/>
        </p:nvSpPr>
        <p:spPr>
          <a:xfrm>
            <a:off x="1023257" y="1643743"/>
            <a:ext cx="104502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Với những chiếc khăn piêu kết hợp độc đáo giữa màu sắc và hoa văn, các cô gái Thái đã chứng tỏ sự khéo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léo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đảm đang của mình.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451735D2-D00E-1498-B889-D85937046671}"/>
              </a:ext>
            </a:extLst>
          </p:cNvPr>
          <p:cNvSpPr/>
          <p:nvPr/>
        </p:nvSpPr>
        <p:spPr>
          <a:xfrm>
            <a:off x="3624943" y="3320143"/>
            <a:ext cx="979715" cy="112122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CD235A-30E5-344D-CBFE-C238AD04C6D6}"/>
              </a:ext>
            </a:extLst>
          </p:cNvPr>
          <p:cNvSpPr txBox="1"/>
          <p:nvPr/>
        </p:nvSpPr>
        <p:spPr>
          <a:xfrm>
            <a:off x="1230086" y="4419601"/>
            <a:ext cx="8969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Các cô gái Thái đã chứng tỏ sự khéo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léo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đảm đang của mình với cái gì?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64C441F-3A02-D1E9-B40B-953A0D4E308D}"/>
              </a:ext>
            </a:extLst>
          </p:cNvPr>
          <p:cNvCxnSpPr>
            <a:cxnSpLocks/>
          </p:cNvCxnSpPr>
          <p:nvPr/>
        </p:nvCxnSpPr>
        <p:spPr>
          <a:xfrm>
            <a:off x="1698171" y="2177142"/>
            <a:ext cx="96120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5055C1-DC07-4751-87E5-888B8A58511B}"/>
              </a:ext>
            </a:extLst>
          </p:cNvPr>
          <p:cNvCxnSpPr>
            <a:cxnSpLocks/>
          </p:cNvCxnSpPr>
          <p:nvPr/>
        </p:nvCxnSpPr>
        <p:spPr>
          <a:xfrm>
            <a:off x="1099457" y="2754085"/>
            <a:ext cx="40168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14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C4E670-7DBF-4A85-955E-6D770918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177" y="4081609"/>
            <a:ext cx="2271823" cy="27763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D6A881-7D50-CB69-31D2-5A83E7E8A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145" y="341753"/>
            <a:ext cx="4474852" cy="1341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67B365-7BA3-30E2-6289-E6FF9D872010}"/>
              </a:ext>
            </a:extLst>
          </p:cNvPr>
          <p:cNvSpPr txBox="1"/>
          <p:nvPr/>
        </p:nvSpPr>
        <p:spPr>
          <a:xfrm>
            <a:off x="1023257" y="1643743"/>
            <a:ext cx="104502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Bằng một số ống tre, nứa thô sơ, người dân Tây Nguyên đã làm ra cây đàn trưng có âm thanh thánh thót như tiếng chim hót, tiếng suối reo...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8DE55B-26F7-6DFF-61E3-573660BBC1F0}"/>
              </a:ext>
            </a:extLst>
          </p:cNvPr>
          <p:cNvCxnSpPr>
            <a:cxnSpLocks/>
          </p:cNvCxnSpPr>
          <p:nvPr/>
        </p:nvCxnSpPr>
        <p:spPr>
          <a:xfrm>
            <a:off x="1632857" y="2188028"/>
            <a:ext cx="65967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row: Down 7">
            <a:extLst>
              <a:ext uri="{FF2B5EF4-FFF2-40B4-BE49-F238E27FC236}">
                <a16:creationId xmlns:a16="http://schemas.microsoft.com/office/drawing/2014/main" id="{451735D2-D00E-1498-B889-D85937046671}"/>
              </a:ext>
            </a:extLst>
          </p:cNvPr>
          <p:cNvSpPr/>
          <p:nvPr/>
        </p:nvSpPr>
        <p:spPr>
          <a:xfrm>
            <a:off x="3657600" y="3341914"/>
            <a:ext cx="979715" cy="112122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CD235A-30E5-344D-CBFE-C238AD04C6D6}"/>
              </a:ext>
            </a:extLst>
          </p:cNvPr>
          <p:cNvSpPr txBox="1"/>
          <p:nvPr/>
        </p:nvSpPr>
        <p:spPr>
          <a:xfrm>
            <a:off x="1045028" y="4430486"/>
            <a:ext cx="89698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Bằng cái gì người dân Tây Nguyên đã làm ra cây đàn trưng có âm thanh thánh thót như tiếng chim hót, tiếng suối reo...?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96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E4A87F1-F310-185D-3A7F-159AB2311513}"/>
              </a:ext>
            </a:extLst>
          </p:cNvPr>
          <p:cNvSpPr/>
          <p:nvPr/>
        </p:nvSpPr>
        <p:spPr>
          <a:xfrm>
            <a:off x="773146" y="556639"/>
            <a:ext cx="8392144" cy="227364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lang="vi-VN" sz="44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 em, trạng ngữ chỉ phương tiện bổ sung thông tin gì cho câu?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Picture 2" descr="Chữ gi - Olm">
            <a:extLst>
              <a:ext uri="{FF2B5EF4-FFF2-40B4-BE49-F238E27FC236}">
                <a16:creationId xmlns:a16="http://schemas.microsoft.com/office/drawing/2014/main" id="{03C7D8E8-B858-D0FE-F6A0-A4961F0CB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10632" y="1075355"/>
            <a:ext cx="2380364" cy="514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26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422955" y="348792"/>
            <a:ext cx="11346089" cy="5307729"/>
          </a:xfrm>
          <a:custGeom>
            <a:avLst/>
            <a:gdLst>
              <a:gd name="connsiteX0" fmla="*/ 0 w 11346089"/>
              <a:gd name="connsiteY0" fmla="*/ 884639 h 5307729"/>
              <a:gd name="connsiteX1" fmla="*/ 884639 w 11346089"/>
              <a:gd name="connsiteY1" fmla="*/ 0 h 5307729"/>
              <a:gd name="connsiteX2" fmla="*/ 1291653 w 11346089"/>
              <a:gd name="connsiteY2" fmla="*/ 0 h 5307729"/>
              <a:gd name="connsiteX3" fmla="*/ 1890204 w 11346089"/>
              <a:gd name="connsiteY3" fmla="*/ 0 h 5307729"/>
              <a:gd name="connsiteX4" fmla="*/ 2680291 w 11346089"/>
              <a:gd name="connsiteY4" fmla="*/ 0 h 5307729"/>
              <a:gd name="connsiteX5" fmla="*/ 2991537 w 11346089"/>
              <a:gd name="connsiteY5" fmla="*/ 0 h 5307729"/>
              <a:gd name="connsiteX6" fmla="*/ 3494320 w 11346089"/>
              <a:gd name="connsiteY6" fmla="*/ 0 h 5307729"/>
              <a:gd name="connsiteX7" fmla="*/ 3805566 w 11346089"/>
              <a:gd name="connsiteY7" fmla="*/ 0 h 5307729"/>
              <a:gd name="connsiteX8" fmla="*/ 4404117 w 11346089"/>
              <a:gd name="connsiteY8" fmla="*/ 0 h 5307729"/>
              <a:gd name="connsiteX9" fmla="*/ 4811132 w 11346089"/>
              <a:gd name="connsiteY9" fmla="*/ 0 h 5307729"/>
              <a:gd name="connsiteX10" fmla="*/ 5505450 w 11346089"/>
              <a:gd name="connsiteY10" fmla="*/ 0 h 5307729"/>
              <a:gd name="connsiteX11" fmla="*/ 6104001 w 11346089"/>
              <a:gd name="connsiteY11" fmla="*/ 0 h 5307729"/>
              <a:gd name="connsiteX12" fmla="*/ 6894088 w 11346089"/>
              <a:gd name="connsiteY12" fmla="*/ 0 h 5307729"/>
              <a:gd name="connsiteX13" fmla="*/ 7301102 w 11346089"/>
              <a:gd name="connsiteY13" fmla="*/ 0 h 5307729"/>
              <a:gd name="connsiteX14" fmla="*/ 7899653 w 11346089"/>
              <a:gd name="connsiteY14" fmla="*/ 0 h 5307729"/>
              <a:gd name="connsiteX15" fmla="*/ 8689740 w 11346089"/>
              <a:gd name="connsiteY15" fmla="*/ 0 h 5307729"/>
              <a:gd name="connsiteX16" fmla="*/ 9096754 w 11346089"/>
              <a:gd name="connsiteY16" fmla="*/ 0 h 5307729"/>
              <a:gd name="connsiteX17" fmla="*/ 9791073 w 11346089"/>
              <a:gd name="connsiteY17" fmla="*/ 0 h 5307729"/>
              <a:gd name="connsiteX18" fmla="*/ 10461450 w 11346089"/>
              <a:gd name="connsiteY18" fmla="*/ 0 h 5307729"/>
              <a:gd name="connsiteX19" fmla="*/ 11346089 w 11346089"/>
              <a:gd name="connsiteY19" fmla="*/ 884639 h 5307729"/>
              <a:gd name="connsiteX20" fmla="*/ 11346089 w 11346089"/>
              <a:gd name="connsiteY20" fmla="*/ 1509765 h 5307729"/>
              <a:gd name="connsiteX21" fmla="*/ 11346089 w 11346089"/>
              <a:gd name="connsiteY21" fmla="*/ 2028738 h 5307729"/>
              <a:gd name="connsiteX22" fmla="*/ 11346089 w 11346089"/>
              <a:gd name="connsiteY22" fmla="*/ 2512326 h 5307729"/>
              <a:gd name="connsiteX23" fmla="*/ 11346089 w 11346089"/>
              <a:gd name="connsiteY23" fmla="*/ 3102068 h 5307729"/>
              <a:gd name="connsiteX24" fmla="*/ 11346089 w 11346089"/>
              <a:gd name="connsiteY24" fmla="*/ 3621041 h 5307729"/>
              <a:gd name="connsiteX25" fmla="*/ 11346089 w 11346089"/>
              <a:gd name="connsiteY25" fmla="*/ 4423090 h 5307729"/>
              <a:gd name="connsiteX26" fmla="*/ 10461450 w 11346089"/>
              <a:gd name="connsiteY26" fmla="*/ 5307729 h 5307729"/>
              <a:gd name="connsiteX27" fmla="*/ 9767131 w 11346089"/>
              <a:gd name="connsiteY27" fmla="*/ 5307729 h 5307729"/>
              <a:gd name="connsiteX28" fmla="*/ 9360117 w 11346089"/>
              <a:gd name="connsiteY28" fmla="*/ 5307729 h 5307729"/>
              <a:gd name="connsiteX29" fmla="*/ 9048870 w 11346089"/>
              <a:gd name="connsiteY29" fmla="*/ 5307729 h 5307729"/>
              <a:gd name="connsiteX30" fmla="*/ 8641856 w 11346089"/>
              <a:gd name="connsiteY30" fmla="*/ 5307729 h 5307729"/>
              <a:gd name="connsiteX31" fmla="*/ 7851769 w 11346089"/>
              <a:gd name="connsiteY31" fmla="*/ 5307729 h 5307729"/>
              <a:gd name="connsiteX32" fmla="*/ 7540523 w 11346089"/>
              <a:gd name="connsiteY32" fmla="*/ 5307729 h 5307729"/>
              <a:gd name="connsiteX33" fmla="*/ 7037740 w 11346089"/>
              <a:gd name="connsiteY33" fmla="*/ 5307729 h 5307729"/>
              <a:gd name="connsiteX34" fmla="*/ 6439189 w 11346089"/>
              <a:gd name="connsiteY34" fmla="*/ 5307729 h 5307729"/>
              <a:gd name="connsiteX35" fmla="*/ 5744871 w 11346089"/>
              <a:gd name="connsiteY35" fmla="*/ 5307729 h 5307729"/>
              <a:gd name="connsiteX36" fmla="*/ 5337856 w 11346089"/>
              <a:gd name="connsiteY36" fmla="*/ 5307729 h 5307729"/>
              <a:gd name="connsiteX37" fmla="*/ 4739305 w 11346089"/>
              <a:gd name="connsiteY37" fmla="*/ 5307729 h 5307729"/>
              <a:gd name="connsiteX38" fmla="*/ 4044987 w 11346089"/>
              <a:gd name="connsiteY38" fmla="*/ 5307729 h 5307729"/>
              <a:gd name="connsiteX39" fmla="*/ 3637972 w 11346089"/>
              <a:gd name="connsiteY39" fmla="*/ 5307729 h 5307729"/>
              <a:gd name="connsiteX40" fmla="*/ 2943653 w 11346089"/>
              <a:gd name="connsiteY40" fmla="*/ 5307729 h 5307729"/>
              <a:gd name="connsiteX41" fmla="*/ 2345103 w 11346089"/>
              <a:gd name="connsiteY41" fmla="*/ 5307729 h 5307729"/>
              <a:gd name="connsiteX42" fmla="*/ 2033856 w 11346089"/>
              <a:gd name="connsiteY42" fmla="*/ 5307729 h 5307729"/>
              <a:gd name="connsiteX43" fmla="*/ 884639 w 11346089"/>
              <a:gd name="connsiteY43" fmla="*/ 5307729 h 5307729"/>
              <a:gd name="connsiteX44" fmla="*/ 0 w 11346089"/>
              <a:gd name="connsiteY44" fmla="*/ 4423090 h 5307729"/>
              <a:gd name="connsiteX45" fmla="*/ 0 w 11346089"/>
              <a:gd name="connsiteY45" fmla="*/ 3868733 h 5307729"/>
              <a:gd name="connsiteX46" fmla="*/ 0 w 11346089"/>
              <a:gd name="connsiteY46" fmla="*/ 3208222 h 5307729"/>
              <a:gd name="connsiteX47" fmla="*/ 0 w 11346089"/>
              <a:gd name="connsiteY47" fmla="*/ 2689249 h 5307729"/>
              <a:gd name="connsiteX48" fmla="*/ 0 w 11346089"/>
              <a:gd name="connsiteY48" fmla="*/ 2134892 h 5307729"/>
              <a:gd name="connsiteX49" fmla="*/ 0 w 11346089"/>
              <a:gd name="connsiteY49" fmla="*/ 1651303 h 5307729"/>
              <a:gd name="connsiteX50" fmla="*/ 0 w 11346089"/>
              <a:gd name="connsiteY50" fmla="*/ 884639 h 5307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346089" h="5307729" fill="none" extrusionOk="0">
                <a:moveTo>
                  <a:pt x="0" y="884639"/>
                </a:moveTo>
                <a:cubicBezTo>
                  <a:pt x="78265" y="410368"/>
                  <a:pt x="354761" y="70407"/>
                  <a:pt x="884639" y="0"/>
                </a:cubicBezTo>
                <a:cubicBezTo>
                  <a:pt x="977664" y="-3426"/>
                  <a:pt x="1175630" y="8756"/>
                  <a:pt x="1291653" y="0"/>
                </a:cubicBezTo>
                <a:cubicBezTo>
                  <a:pt x="1407676" y="-8756"/>
                  <a:pt x="1649707" y="15923"/>
                  <a:pt x="1890204" y="0"/>
                </a:cubicBezTo>
                <a:cubicBezTo>
                  <a:pt x="2130701" y="-15923"/>
                  <a:pt x="2352311" y="24065"/>
                  <a:pt x="2680291" y="0"/>
                </a:cubicBezTo>
                <a:cubicBezTo>
                  <a:pt x="3008271" y="-24065"/>
                  <a:pt x="2841899" y="33053"/>
                  <a:pt x="2991537" y="0"/>
                </a:cubicBezTo>
                <a:cubicBezTo>
                  <a:pt x="3141175" y="-33053"/>
                  <a:pt x="3278905" y="21535"/>
                  <a:pt x="3494320" y="0"/>
                </a:cubicBezTo>
                <a:cubicBezTo>
                  <a:pt x="3709735" y="-21535"/>
                  <a:pt x="3712026" y="13352"/>
                  <a:pt x="3805566" y="0"/>
                </a:cubicBezTo>
                <a:cubicBezTo>
                  <a:pt x="3899106" y="-13352"/>
                  <a:pt x="4251718" y="13010"/>
                  <a:pt x="4404117" y="0"/>
                </a:cubicBezTo>
                <a:cubicBezTo>
                  <a:pt x="4556516" y="-13010"/>
                  <a:pt x="4665906" y="16228"/>
                  <a:pt x="4811132" y="0"/>
                </a:cubicBezTo>
                <a:cubicBezTo>
                  <a:pt x="4956359" y="-16228"/>
                  <a:pt x="5204018" y="80039"/>
                  <a:pt x="5505450" y="0"/>
                </a:cubicBezTo>
                <a:cubicBezTo>
                  <a:pt x="5806882" y="-80039"/>
                  <a:pt x="5919108" y="26215"/>
                  <a:pt x="6104001" y="0"/>
                </a:cubicBezTo>
                <a:cubicBezTo>
                  <a:pt x="6288894" y="-26215"/>
                  <a:pt x="6702821" y="14704"/>
                  <a:pt x="6894088" y="0"/>
                </a:cubicBezTo>
                <a:cubicBezTo>
                  <a:pt x="7085355" y="-14704"/>
                  <a:pt x="7140194" y="36248"/>
                  <a:pt x="7301102" y="0"/>
                </a:cubicBezTo>
                <a:cubicBezTo>
                  <a:pt x="7462010" y="-36248"/>
                  <a:pt x="7710412" y="71040"/>
                  <a:pt x="7899653" y="0"/>
                </a:cubicBezTo>
                <a:cubicBezTo>
                  <a:pt x="8088894" y="-71040"/>
                  <a:pt x="8500030" y="65834"/>
                  <a:pt x="8689740" y="0"/>
                </a:cubicBezTo>
                <a:cubicBezTo>
                  <a:pt x="8879450" y="-65834"/>
                  <a:pt x="8998330" y="32780"/>
                  <a:pt x="9096754" y="0"/>
                </a:cubicBezTo>
                <a:cubicBezTo>
                  <a:pt x="9195178" y="-32780"/>
                  <a:pt x="9479981" y="802"/>
                  <a:pt x="9791073" y="0"/>
                </a:cubicBezTo>
                <a:cubicBezTo>
                  <a:pt x="10102165" y="-802"/>
                  <a:pt x="10218965" y="40261"/>
                  <a:pt x="10461450" y="0"/>
                </a:cubicBezTo>
                <a:cubicBezTo>
                  <a:pt x="10883387" y="128006"/>
                  <a:pt x="11216036" y="354517"/>
                  <a:pt x="11346089" y="884639"/>
                </a:cubicBezTo>
                <a:cubicBezTo>
                  <a:pt x="11382269" y="1159936"/>
                  <a:pt x="11325475" y="1352904"/>
                  <a:pt x="11346089" y="1509765"/>
                </a:cubicBezTo>
                <a:cubicBezTo>
                  <a:pt x="11366703" y="1666626"/>
                  <a:pt x="11335289" y="1908044"/>
                  <a:pt x="11346089" y="2028738"/>
                </a:cubicBezTo>
                <a:cubicBezTo>
                  <a:pt x="11356889" y="2149432"/>
                  <a:pt x="11336372" y="2362747"/>
                  <a:pt x="11346089" y="2512326"/>
                </a:cubicBezTo>
                <a:cubicBezTo>
                  <a:pt x="11355806" y="2661905"/>
                  <a:pt x="11316552" y="2955020"/>
                  <a:pt x="11346089" y="3102068"/>
                </a:cubicBezTo>
                <a:cubicBezTo>
                  <a:pt x="11375626" y="3249116"/>
                  <a:pt x="11319308" y="3404660"/>
                  <a:pt x="11346089" y="3621041"/>
                </a:cubicBezTo>
                <a:cubicBezTo>
                  <a:pt x="11372870" y="3837422"/>
                  <a:pt x="11302984" y="4056827"/>
                  <a:pt x="11346089" y="4423090"/>
                </a:cubicBezTo>
                <a:cubicBezTo>
                  <a:pt x="11417573" y="4952598"/>
                  <a:pt x="10921922" y="5306759"/>
                  <a:pt x="10461450" y="5307729"/>
                </a:cubicBezTo>
                <a:cubicBezTo>
                  <a:pt x="10224234" y="5349734"/>
                  <a:pt x="9936160" y="5250886"/>
                  <a:pt x="9767131" y="5307729"/>
                </a:cubicBezTo>
                <a:cubicBezTo>
                  <a:pt x="9598102" y="5364572"/>
                  <a:pt x="9523738" y="5275777"/>
                  <a:pt x="9360117" y="5307729"/>
                </a:cubicBezTo>
                <a:cubicBezTo>
                  <a:pt x="9196496" y="5339681"/>
                  <a:pt x="9146882" y="5303289"/>
                  <a:pt x="9048870" y="5307729"/>
                </a:cubicBezTo>
                <a:cubicBezTo>
                  <a:pt x="8950858" y="5312169"/>
                  <a:pt x="8800843" y="5274616"/>
                  <a:pt x="8641856" y="5307729"/>
                </a:cubicBezTo>
                <a:cubicBezTo>
                  <a:pt x="8482869" y="5340842"/>
                  <a:pt x="8094045" y="5271872"/>
                  <a:pt x="7851769" y="5307729"/>
                </a:cubicBezTo>
                <a:cubicBezTo>
                  <a:pt x="7609493" y="5343586"/>
                  <a:pt x="7610934" y="5286718"/>
                  <a:pt x="7540523" y="5307729"/>
                </a:cubicBezTo>
                <a:cubicBezTo>
                  <a:pt x="7470112" y="5328740"/>
                  <a:pt x="7210872" y="5297584"/>
                  <a:pt x="7037740" y="5307729"/>
                </a:cubicBezTo>
                <a:cubicBezTo>
                  <a:pt x="6864608" y="5317874"/>
                  <a:pt x="6662605" y="5244624"/>
                  <a:pt x="6439189" y="5307729"/>
                </a:cubicBezTo>
                <a:cubicBezTo>
                  <a:pt x="6215773" y="5370834"/>
                  <a:pt x="5962908" y="5297824"/>
                  <a:pt x="5744871" y="5307729"/>
                </a:cubicBezTo>
                <a:cubicBezTo>
                  <a:pt x="5526834" y="5317634"/>
                  <a:pt x="5506808" y="5282429"/>
                  <a:pt x="5337856" y="5307729"/>
                </a:cubicBezTo>
                <a:cubicBezTo>
                  <a:pt x="5168905" y="5333029"/>
                  <a:pt x="5019712" y="5291058"/>
                  <a:pt x="4739305" y="5307729"/>
                </a:cubicBezTo>
                <a:cubicBezTo>
                  <a:pt x="4458898" y="5324400"/>
                  <a:pt x="4270930" y="5231468"/>
                  <a:pt x="4044987" y="5307729"/>
                </a:cubicBezTo>
                <a:cubicBezTo>
                  <a:pt x="3819044" y="5383990"/>
                  <a:pt x="3726103" y="5275049"/>
                  <a:pt x="3637972" y="5307729"/>
                </a:cubicBezTo>
                <a:cubicBezTo>
                  <a:pt x="3549842" y="5340409"/>
                  <a:pt x="3091152" y="5266357"/>
                  <a:pt x="2943653" y="5307729"/>
                </a:cubicBezTo>
                <a:cubicBezTo>
                  <a:pt x="2796154" y="5349101"/>
                  <a:pt x="2476640" y="5257728"/>
                  <a:pt x="2345103" y="5307729"/>
                </a:cubicBezTo>
                <a:cubicBezTo>
                  <a:pt x="2213566" y="5357730"/>
                  <a:pt x="2130487" y="5272063"/>
                  <a:pt x="2033856" y="5307729"/>
                </a:cubicBezTo>
                <a:cubicBezTo>
                  <a:pt x="1937225" y="5343395"/>
                  <a:pt x="1328927" y="5264588"/>
                  <a:pt x="884639" y="5307729"/>
                </a:cubicBezTo>
                <a:cubicBezTo>
                  <a:pt x="519143" y="5384312"/>
                  <a:pt x="-113190" y="4899490"/>
                  <a:pt x="0" y="4423090"/>
                </a:cubicBezTo>
                <a:cubicBezTo>
                  <a:pt x="-28502" y="4280664"/>
                  <a:pt x="5442" y="4080435"/>
                  <a:pt x="0" y="3868733"/>
                </a:cubicBezTo>
                <a:cubicBezTo>
                  <a:pt x="-5442" y="3657031"/>
                  <a:pt x="24648" y="3375319"/>
                  <a:pt x="0" y="3208222"/>
                </a:cubicBezTo>
                <a:cubicBezTo>
                  <a:pt x="-24648" y="3041125"/>
                  <a:pt x="10958" y="2885230"/>
                  <a:pt x="0" y="2689249"/>
                </a:cubicBezTo>
                <a:cubicBezTo>
                  <a:pt x="-10958" y="2493268"/>
                  <a:pt x="7472" y="2366869"/>
                  <a:pt x="0" y="2134892"/>
                </a:cubicBezTo>
                <a:cubicBezTo>
                  <a:pt x="-7472" y="1902915"/>
                  <a:pt x="21002" y="1752194"/>
                  <a:pt x="0" y="1651303"/>
                </a:cubicBezTo>
                <a:cubicBezTo>
                  <a:pt x="-21002" y="1550412"/>
                  <a:pt x="32030" y="1116616"/>
                  <a:pt x="0" y="884639"/>
                </a:cubicBezTo>
                <a:close/>
              </a:path>
              <a:path w="11346089" h="5307729" stroke="0" extrusionOk="0">
                <a:moveTo>
                  <a:pt x="0" y="884639"/>
                </a:moveTo>
                <a:cubicBezTo>
                  <a:pt x="-100391" y="496530"/>
                  <a:pt x="479645" y="-53770"/>
                  <a:pt x="884639" y="0"/>
                </a:cubicBezTo>
                <a:cubicBezTo>
                  <a:pt x="1085803" y="-35905"/>
                  <a:pt x="1170033" y="28040"/>
                  <a:pt x="1291653" y="0"/>
                </a:cubicBezTo>
                <a:cubicBezTo>
                  <a:pt x="1413273" y="-28040"/>
                  <a:pt x="1603459" y="7041"/>
                  <a:pt x="1698668" y="0"/>
                </a:cubicBezTo>
                <a:cubicBezTo>
                  <a:pt x="1793877" y="-7041"/>
                  <a:pt x="2057917" y="6332"/>
                  <a:pt x="2392987" y="0"/>
                </a:cubicBezTo>
                <a:cubicBezTo>
                  <a:pt x="2728057" y="-6332"/>
                  <a:pt x="2934933" y="31828"/>
                  <a:pt x="3087306" y="0"/>
                </a:cubicBezTo>
                <a:cubicBezTo>
                  <a:pt x="3239679" y="-31828"/>
                  <a:pt x="3600643" y="53815"/>
                  <a:pt x="3781624" y="0"/>
                </a:cubicBezTo>
                <a:cubicBezTo>
                  <a:pt x="3962605" y="-53815"/>
                  <a:pt x="4076353" y="44952"/>
                  <a:pt x="4188639" y="0"/>
                </a:cubicBezTo>
                <a:cubicBezTo>
                  <a:pt x="4300925" y="-44952"/>
                  <a:pt x="4557355" y="31634"/>
                  <a:pt x="4691421" y="0"/>
                </a:cubicBezTo>
                <a:cubicBezTo>
                  <a:pt x="4825487" y="-31634"/>
                  <a:pt x="5078102" y="25351"/>
                  <a:pt x="5289972" y="0"/>
                </a:cubicBezTo>
                <a:cubicBezTo>
                  <a:pt x="5501842" y="-25351"/>
                  <a:pt x="5769153" y="44950"/>
                  <a:pt x="6080059" y="0"/>
                </a:cubicBezTo>
                <a:cubicBezTo>
                  <a:pt x="6390965" y="-44950"/>
                  <a:pt x="6364021" y="43742"/>
                  <a:pt x="6487073" y="0"/>
                </a:cubicBezTo>
                <a:cubicBezTo>
                  <a:pt x="6610125" y="-43742"/>
                  <a:pt x="6939326" y="34137"/>
                  <a:pt x="7181392" y="0"/>
                </a:cubicBezTo>
                <a:cubicBezTo>
                  <a:pt x="7423458" y="-34137"/>
                  <a:pt x="7732889" y="81706"/>
                  <a:pt x="7875711" y="0"/>
                </a:cubicBezTo>
                <a:cubicBezTo>
                  <a:pt x="8018533" y="-81706"/>
                  <a:pt x="8190704" y="2149"/>
                  <a:pt x="8282725" y="0"/>
                </a:cubicBezTo>
                <a:cubicBezTo>
                  <a:pt x="8374746" y="-2149"/>
                  <a:pt x="8898609" y="48230"/>
                  <a:pt x="9072812" y="0"/>
                </a:cubicBezTo>
                <a:cubicBezTo>
                  <a:pt x="9247015" y="-48230"/>
                  <a:pt x="9664752" y="44154"/>
                  <a:pt x="9862899" y="0"/>
                </a:cubicBezTo>
                <a:cubicBezTo>
                  <a:pt x="10061046" y="-44154"/>
                  <a:pt x="10236058" y="45919"/>
                  <a:pt x="10461450" y="0"/>
                </a:cubicBezTo>
                <a:cubicBezTo>
                  <a:pt x="10911475" y="13473"/>
                  <a:pt x="11407939" y="519060"/>
                  <a:pt x="11346089" y="884639"/>
                </a:cubicBezTo>
                <a:cubicBezTo>
                  <a:pt x="11362071" y="1193150"/>
                  <a:pt x="11340551" y="1332064"/>
                  <a:pt x="11346089" y="1509765"/>
                </a:cubicBezTo>
                <a:cubicBezTo>
                  <a:pt x="11351627" y="1687466"/>
                  <a:pt x="11330388" y="1788167"/>
                  <a:pt x="11346089" y="1993354"/>
                </a:cubicBezTo>
                <a:cubicBezTo>
                  <a:pt x="11361790" y="2198541"/>
                  <a:pt x="11305214" y="2333336"/>
                  <a:pt x="11346089" y="2583095"/>
                </a:cubicBezTo>
                <a:cubicBezTo>
                  <a:pt x="11386964" y="2832854"/>
                  <a:pt x="11301596" y="2933931"/>
                  <a:pt x="11346089" y="3208222"/>
                </a:cubicBezTo>
                <a:cubicBezTo>
                  <a:pt x="11390582" y="3482513"/>
                  <a:pt x="11293243" y="3552332"/>
                  <a:pt x="11346089" y="3762579"/>
                </a:cubicBezTo>
                <a:cubicBezTo>
                  <a:pt x="11398935" y="3972826"/>
                  <a:pt x="11332229" y="4175918"/>
                  <a:pt x="11346089" y="4423090"/>
                </a:cubicBezTo>
                <a:cubicBezTo>
                  <a:pt x="11277029" y="4869208"/>
                  <a:pt x="10877957" y="5295747"/>
                  <a:pt x="10461450" y="5307729"/>
                </a:cubicBezTo>
                <a:cubicBezTo>
                  <a:pt x="10322512" y="5309408"/>
                  <a:pt x="10293809" y="5285693"/>
                  <a:pt x="10150204" y="5307729"/>
                </a:cubicBezTo>
                <a:cubicBezTo>
                  <a:pt x="10006599" y="5329765"/>
                  <a:pt x="9905606" y="5262729"/>
                  <a:pt x="9743189" y="5307729"/>
                </a:cubicBezTo>
                <a:cubicBezTo>
                  <a:pt x="9580773" y="5352729"/>
                  <a:pt x="9178181" y="5222748"/>
                  <a:pt x="8953102" y="5307729"/>
                </a:cubicBezTo>
                <a:cubicBezTo>
                  <a:pt x="8728023" y="5392710"/>
                  <a:pt x="8534353" y="5253319"/>
                  <a:pt x="8258783" y="5307729"/>
                </a:cubicBezTo>
                <a:cubicBezTo>
                  <a:pt x="7983213" y="5362139"/>
                  <a:pt x="7899877" y="5230378"/>
                  <a:pt x="7564465" y="5307729"/>
                </a:cubicBezTo>
                <a:cubicBezTo>
                  <a:pt x="7229053" y="5385080"/>
                  <a:pt x="7178728" y="5232291"/>
                  <a:pt x="6870146" y="5307729"/>
                </a:cubicBezTo>
                <a:cubicBezTo>
                  <a:pt x="6561564" y="5383167"/>
                  <a:pt x="6573050" y="5300414"/>
                  <a:pt x="6463131" y="5307729"/>
                </a:cubicBezTo>
                <a:cubicBezTo>
                  <a:pt x="6353212" y="5315044"/>
                  <a:pt x="5968360" y="5223423"/>
                  <a:pt x="5673045" y="5307729"/>
                </a:cubicBezTo>
                <a:cubicBezTo>
                  <a:pt x="5377730" y="5392035"/>
                  <a:pt x="5085447" y="5280625"/>
                  <a:pt x="4882958" y="5307729"/>
                </a:cubicBezTo>
                <a:cubicBezTo>
                  <a:pt x="4680469" y="5334833"/>
                  <a:pt x="4492591" y="5263108"/>
                  <a:pt x="4284407" y="5307729"/>
                </a:cubicBezTo>
                <a:cubicBezTo>
                  <a:pt x="4076223" y="5352350"/>
                  <a:pt x="3966151" y="5293237"/>
                  <a:pt x="3781624" y="5307729"/>
                </a:cubicBezTo>
                <a:cubicBezTo>
                  <a:pt x="3597097" y="5322221"/>
                  <a:pt x="3491226" y="5269191"/>
                  <a:pt x="3374610" y="5307729"/>
                </a:cubicBezTo>
                <a:cubicBezTo>
                  <a:pt x="3257994" y="5346267"/>
                  <a:pt x="2749725" y="5227992"/>
                  <a:pt x="2584523" y="5307729"/>
                </a:cubicBezTo>
                <a:cubicBezTo>
                  <a:pt x="2419321" y="5387466"/>
                  <a:pt x="2299827" y="5256871"/>
                  <a:pt x="2081740" y="5307729"/>
                </a:cubicBezTo>
                <a:cubicBezTo>
                  <a:pt x="1863653" y="5358587"/>
                  <a:pt x="1691391" y="5268851"/>
                  <a:pt x="1578958" y="5307729"/>
                </a:cubicBezTo>
                <a:cubicBezTo>
                  <a:pt x="1466525" y="5346607"/>
                  <a:pt x="1048161" y="5306842"/>
                  <a:pt x="884639" y="5307729"/>
                </a:cubicBezTo>
                <a:cubicBezTo>
                  <a:pt x="310949" y="5351446"/>
                  <a:pt x="-30932" y="4798836"/>
                  <a:pt x="0" y="4423090"/>
                </a:cubicBezTo>
                <a:cubicBezTo>
                  <a:pt x="-12152" y="4253493"/>
                  <a:pt x="70214" y="4022428"/>
                  <a:pt x="0" y="3833348"/>
                </a:cubicBezTo>
                <a:cubicBezTo>
                  <a:pt x="-70214" y="3644268"/>
                  <a:pt x="11266" y="3516695"/>
                  <a:pt x="0" y="3349760"/>
                </a:cubicBezTo>
                <a:cubicBezTo>
                  <a:pt x="-11266" y="3182825"/>
                  <a:pt x="15951" y="3016821"/>
                  <a:pt x="0" y="2689249"/>
                </a:cubicBezTo>
                <a:cubicBezTo>
                  <a:pt x="-15951" y="2361677"/>
                  <a:pt x="46766" y="2249002"/>
                  <a:pt x="0" y="2064123"/>
                </a:cubicBezTo>
                <a:cubicBezTo>
                  <a:pt x="-46766" y="1879244"/>
                  <a:pt x="72168" y="1733460"/>
                  <a:pt x="0" y="1403612"/>
                </a:cubicBezTo>
                <a:cubicBezTo>
                  <a:pt x="-72168" y="1073764"/>
                  <a:pt x="41279" y="1075295"/>
                  <a:pt x="0" y="88463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0902B50-FB4C-48C2-8698-64B8A5039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1731" y="4479960"/>
            <a:ext cx="2785356" cy="245013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29AFE05-8D90-4C6C-AFC9-387CCA22DBF6}"/>
              </a:ext>
            </a:extLst>
          </p:cNvPr>
          <p:cNvSpPr txBox="1"/>
          <p:nvPr/>
        </p:nvSpPr>
        <p:spPr>
          <a:xfrm>
            <a:off x="1019885" y="1738304"/>
            <a:ext cx="103774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400" b="1" i="1" dirty="0">
                <a:solidFill>
                  <a:srgbClr val="ED1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 ngữ chỉ phương tiện bổ sung thông tin về phương tiện thực hiện hoạt động được nói đến trong câu; trả lời câu hỏi Bằng gì? Bằng cái gì?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169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AAFD5E-222F-22AE-74BF-9FA19DA5B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516" y="363525"/>
            <a:ext cx="4474852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5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72D925-0345-EDE1-D70D-829B9BFDB4C5}"/>
              </a:ext>
            </a:extLst>
          </p:cNvPr>
          <p:cNvGrpSpPr/>
          <p:nvPr/>
        </p:nvGrpSpPr>
        <p:grpSpPr>
          <a:xfrm>
            <a:off x="1025292" y="728993"/>
            <a:ext cx="10151418" cy="3970318"/>
            <a:chOff x="1025292" y="728993"/>
            <a:chExt cx="10151418" cy="3970318"/>
          </a:xfrm>
        </p:grpSpPr>
        <p:sp>
          <p:nvSpPr>
            <p:cNvPr id="2" name="TextBox 1"/>
            <p:cNvSpPr txBox="1"/>
            <p:nvPr/>
          </p:nvSpPr>
          <p:spPr>
            <a:xfrm>
              <a:off x="1025292" y="728993"/>
              <a:ext cx="10151418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4. </a:t>
              </a:r>
              <a:r>
                <a:rPr lang="vi-VN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 từ ngữ thích hợp để hoàn thành các câu có trạng ngữ chỉ phương tiện.</a:t>
              </a:r>
            </a:p>
            <a:p>
              <a:pPr lvl="0" algn="just"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 Bằng 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chuồn chuồn bay lượn khắp đó đây.</a:t>
              </a:r>
            </a:p>
            <a:p>
              <a:pPr lvl="0" algn="just"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 Với 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chim gõ kiến có thể đục thủng bất kì thân cây nào.</a:t>
              </a:r>
            </a:p>
            <a:p>
              <a:pPr lvl="0" algn="just"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 Bằng 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voi có thể dễ dàng kéo lá cây, cành cây từ trên cao xuống.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88382A1-ED52-B4C1-FBBE-94EC67192FA8}"/>
                </a:ext>
              </a:extLst>
            </p:cNvPr>
            <p:cNvSpPr/>
            <p:nvPr/>
          </p:nvSpPr>
          <p:spPr>
            <a:xfrm>
              <a:off x="2569029" y="1959429"/>
              <a:ext cx="413657" cy="457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5D69BB5-4D9A-303A-5898-9505C47FFF8D}"/>
                </a:ext>
              </a:extLst>
            </p:cNvPr>
            <p:cNvSpPr/>
            <p:nvPr/>
          </p:nvSpPr>
          <p:spPr>
            <a:xfrm>
              <a:off x="2362201" y="2525486"/>
              <a:ext cx="413657" cy="457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3ED6506-C09E-12EB-3DE7-23D54F73AC8D}"/>
                </a:ext>
              </a:extLst>
            </p:cNvPr>
            <p:cNvSpPr/>
            <p:nvPr/>
          </p:nvSpPr>
          <p:spPr>
            <a:xfrm>
              <a:off x="2569030" y="3581401"/>
              <a:ext cx="413657" cy="457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444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88362-73D5-D86E-72D2-C30BE790D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hlinkClick r:id="rId8" action="ppaction://hlinksldjump"/>
            <a:extLst>
              <a:ext uri="{FF2B5EF4-FFF2-40B4-BE49-F238E27FC236}">
                <a16:creationId xmlns:a16="http://schemas.microsoft.com/office/drawing/2014/main" id="{EEEAD724-4B08-BA6C-DA08-BCC37A0E67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15081" y="8483"/>
            <a:ext cx="12161838" cy="6841034"/>
          </a:xfrm>
        </p:spPr>
      </p:pic>
      <p:pic>
        <p:nvPicPr>
          <p:cNvPr id="11" name="Cute Copyright Free Music ⧸ Cute bgm No Copyright">
            <a:hlinkClick r:id="" action="ppaction://media"/>
            <a:extLst>
              <a:ext uri="{FF2B5EF4-FFF2-40B4-BE49-F238E27FC236}">
                <a16:creationId xmlns:a16="http://schemas.microsoft.com/office/drawing/2014/main" id="{BAA2E634-12FE-C956-2FE3-E3F7DDD9C7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419" y="-1907541"/>
            <a:ext cx="810789" cy="810789"/>
          </a:xfrm>
          <a:prstGeom prst="rect">
            <a:avLst/>
          </a:prstGeom>
        </p:spPr>
      </p:pic>
      <p:pic>
        <p:nvPicPr>
          <p:cNvPr id="4" name="Angry Pig">
            <a:extLst>
              <a:ext uri="{FF2B5EF4-FFF2-40B4-BE49-F238E27FC236}">
                <a16:creationId xmlns:a16="http://schemas.microsoft.com/office/drawing/2014/main" id="{6457F1FB-3E4F-C9D5-11BC-543CD8B91F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0595" y="3076626"/>
            <a:ext cx="2584516" cy="2476263"/>
          </a:xfrm>
          <a:prstGeom prst="rect">
            <a:avLst/>
          </a:prstGeom>
        </p:spPr>
      </p:pic>
      <p:pic>
        <p:nvPicPr>
          <p:cNvPr id="37" name="Picture 12" descr="Sun GIFs - Get the best GIF on GIPHY">
            <a:hlinkClick r:id="rId12" action="ppaction://hlinksldjump"/>
            <a:extLst>
              <a:ext uri="{FF2B5EF4-FFF2-40B4-BE49-F238E27FC236}">
                <a16:creationId xmlns:a16="http://schemas.microsoft.com/office/drawing/2014/main" id="{9452DC8E-E387-4CF4-18C6-5ED2BF1566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93035" y="1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hlinkClick r:id="rId14" action="ppaction://hlinksldjump"/>
            <a:extLst>
              <a:ext uri="{FF2B5EF4-FFF2-40B4-BE49-F238E27FC236}">
                <a16:creationId xmlns:a16="http://schemas.microsoft.com/office/drawing/2014/main" id="{6064CF43-D4F1-D17A-6048-4D858142CF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0579" y="4084770"/>
            <a:ext cx="1365622" cy="1079086"/>
          </a:xfrm>
          <a:prstGeom prst="rect">
            <a:avLst/>
          </a:prstGeom>
        </p:spPr>
      </p:pic>
      <p:pic>
        <p:nvPicPr>
          <p:cNvPr id="39" name="Picture 38">
            <a:hlinkClick r:id="rId16" action="ppaction://hlinksldjump"/>
            <a:extLst>
              <a:ext uri="{FF2B5EF4-FFF2-40B4-BE49-F238E27FC236}">
                <a16:creationId xmlns:a16="http://schemas.microsoft.com/office/drawing/2014/main" id="{24B788C4-2984-3173-A0B6-D64686E5C9D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79712" y="1551494"/>
            <a:ext cx="1274174" cy="963251"/>
          </a:xfrm>
          <a:prstGeom prst="rect">
            <a:avLst/>
          </a:prstGeom>
        </p:spPr>
      </p:pic>
      <p:pic>
        <p:nvPicPr>
          <p:cNvPr id="40" name="Picture 39">
            <a:hlinkClick r:id="rId18" action="ppaction://hlinksldjump"/>
            <a:extLst>
              <a:ext uri="{FF2B5EF4-FFF2-40B4-BE49-F238E27FC236}">
                <a16:creationId xmlns:a16="http://schemas.microsoft.com/office/drawing/2014/main" id="{AEFDB9F8-4971-0A9A-6636-A8BD68DA69E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21350" y="1122804"/>
            <a:ext cx="1231499" cy="999831"/>
          </a:xfrm>
          <a:prstGeom prst="rect">
            <a:avLst/>
          </a:prstGeom>
        </p:spPr>
      </p:pic>
      <p:pic>
        <p:nvPicPr>
          <p:cNvPr id="41" name="Picture 40">
            <a:hlinkClick r:id="rId20" action="ppaction://hlinksldjump"/>
            <a:extLst>
              <a:ext uri="{FF2B5EF4-FFF2-40B4-BE49-F238E27FC236}">
                <a16:creationId xmlns:a16="http://schemas.microsoft.com/office/drawing/2014/main" id="{E6B498C5-691C-746C-33DB-1B1E974655C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322967" y="2105230"/>
            <a:ext cx="1341236" cy="102421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D73C33A-AB85-FB56-FB5B-423AB43B8AD3}"/>
              </a:ext>
            </a:extLst>
          </p:cNvPr>
          <p:cNvSpPr txBox="1"/>
          <p:nvPr/>
        </p:nvSpPr>
        <p:spPr>
          <a:xfrm>
            <a:off x="2377282" y="8484"/>
            <a:ext cx="9799571" cy="91940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400" kern="0">
                <a:solidFill>
                  <a:srgbClr val="272727"/>
                </a:solidFill>
                <a:latin typeface="Arial"/>
                <a:sym typeface="Arial"/>
              </a:rPr>
              <a:t>Heo mẹ đang đi vắng. Quái vật heo xuất hiện để ăn thịt các chú heo con. Các bạn hãy giúp những chú heo con đi trốn quái vật nhé!</a:t>
            </a:r>
          </a:p>
        </p:txBody>
      </p:sp>
      <p:pic>
        <p:nvPicPr>
          <p:cNvPr id="3" name="pig-sounds2">
            <a:hlinkClick r:id="" action="ppaction://media"/>
            <a:extLst>
              <a:ext uri="{FF2B5EF4-FFF2-40B4-BE49-F238E27FC236}">
                <a16:creationId xmlns:a16="http://schemas.microsoft.com/office/drawing/2014/main" id="{BBFC63D4-4B17-6066-65AE-CAA3CD68F8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08549" y="-13081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9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7" name="Map select.wav"/>
          </p:stSnd>
        </p:sndAc>
      </p:transition>
    </mc:Choice>
    <mc:Fallback xmlns="">
      <p:transition spd="slow">
        <p:circle/>
        <p:sndAc>
          <p:stSnd>
            <p:snd r:embed="rId23" name="Map selec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 numSld="5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8 -0.00301 L 0.01188 -0.00255 C 0.0111 -0.00301 -0.02179 0.00486 -0.02832 0.0081 C -0.0586 0.02245 -0.03041 0.01365 -0.04999 0.01944 C -0.07427 0.01759 -0.08314 0.02754 -0.09672 0.00162 C -0.09829 -0.00162 -0.09776 -0.00625 -0.09802 -0.00973 C -0.09554 -0.0301 -0.09463 -0.05047 -0.09045 -0.07037 C -0.0898 -0.07338 -0.08602 -0.07431 -0.08432 -0.07686 C -0.08301 -0.07871 -0.0821 -0.08149 -0.08119 -0.08334 C -0.07962 -0.08727 -0.07818 -0.09121 -0.07662 -0.09445 C -0.07401 -0.09977 -0.07179 -0.10556 -0.06722 -0.10787 C -0.06474 -0.10973 -0.062 -0.10973 -0.05939 -0.10996 C -0.04712 -0.10649 -0.03446 -0.10417 -0.02219 -0.09885 C -0.01997 -0.09838 -0.01971 -0.0926 -0.01749 -0.09237 C -0.01187 -0.09167 -0.00613 -0.09514 -0.00039 -0.09676 C 0.00692 -0.11112 0.00235 -0.10278 0.01358 -0.11899 C 0.01515 -0.1213 0.01619 -0.12408 0.01828 -0.1257 C 0.02128 -0.12871 0.02454 -0.13149 0.02755 -0.13473 L 0.04151 -0.15024 C 0.04347 -0.15255 0.04778 -0.15718 0.04778 -0.15672 C 0.05026 -0.16644 0.05391 -0.17593 0.05548 -0.18635 C 0.05718 -0.19862 0.05561 -0.19537 0.06005 -0.20371 C 0.06162 -0.20718 0.06227 -0.21181 0.06462 -0.21274 C 0.07271 -0.21667 0.08119 -0.21575 0.08968 -0.2169 C 0.09216 -0.21991 0.09477 -0.22153 0.09751 -0.22408 C 0.10051 -0.22709 0.10352 -0.23056 0.10665 -0.23311 C 0.11096 -0.23588 0.11539 -0.2382 0.11918 -0.24213 C 0.12218 -0.24491 0.12505 -0.24908 0.12858 -0.25116 C 0.13106 -0.25255 0.1338 -0.25325 0.13628 -0.2551 C 0.13837 -0.25695 0.14033 -0.25973 0.14241 -0.26204 C 0.14398 -0.26412 0.14516 -0.26737 0.14711 -0.26875 C 0.14946 -0.27084 0.1522 -0.27176 0.15494 -0.27315 C 0.15795 -0.27524 0.16095 -0.27801 0.16408 -0.27987 C 0.16617 -0.28102 0.16826 -0.28172 0.17035 -0.28218 C 0.18418 -0.28658 0.18014 -0.28426 0.20168 -0.28426 L 0.20168 -0.2838 " pathEditMode="relative" rAng="0" ptsTypes="AAAAAAAAAAAAAAAAAAAAAAAAAAAAAAAAAAAA">
                                      <p:cBhvr>
                                        <p:cTn id="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4" y="-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3766E-6 -4.07407E-6 L 1.53766E-6 -4.07407E-6 C 0.00091 0.00857 0.00039 0.01806 0.003 0.02662 C 0.00365 0.02917 0.00692 0.03033 0.00914 0.03149 C 0.01057 0.03241 0.01214 0.03287 0.01383 0.03311 C 0.02114 0.03565 0.02193 0.03519 0.0308 0.03658 C 0.03276 0.03774 0.03563 0.03774 0.03707 0.04005 C 0.04151 0.04769 0.03446 0.0507 0.0432 0.05487 C 0.04608 0.05649 0.04947 0.05625 0.05247 0.05672 C 0.06553 0.05857 0.06174 0.05834 0.0727 0.05834 L 0.0727 0.05857 " pathEditMode="relative" rAng="0" ptsTypes="AAAAAAAAAAA">
                                      <p:cBhvr>
                                        <p:cTn id="2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9" y="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01 0.02801 L -0.01501 0.02801 C -0.01789 0.02292 -0.02037 0.01737 -0.02337 0.0132 C -0.02559 0.01019 -0.02833 0.00903 -0.03055 0.00672 C -0.03381 0.00348 -0.03707 0.00024 -0.04008 -0.0037 C -0.04347 -0.00833 -0.04634 -0.01388 -0.04974 -0.01851 C -0.05195 -0.02176 -0.05443 -0.02407 -0.05678 -0.02708 C -0.05848 -0.02916 -0.06005 -0.03148 -0.06161 -0.03333 C -0.06396 -0.03634 -0.06644 -0.03912 -0.06879 -0.04189 C -0.06997 -0.04328 -0.0714 -0.04444 -0.07232 -0.04606 C -0.07349 -0.04814 -0.07454 -0.05069 -0.07597 -0.05254 C -0.07963 -0.0574 -0.08589 -0.06157 -0.08903 -0.06736 C -0.09842 -0.08379 -0.09529 -0.07638 -0.09986 -0.08842 C -0.10286 -0.10509 -0.0996 -0.09375 -0.11892 -0.09699 C -0.12127 -0.09722 -0.12362 -0.09838 -0.1261 -0.09907 C -0.12805 -0.10393 -0.12988 -0.10926 -0.13197 -0.11388 C -0.13341 -0.11689 -0.1351 -0.11967 -0.1368 -0.12222 C -0.1398 -0.12708 -0.14267 -0.13032 -0.14633 -0.13287 C -0.15116 -0.13634 -0.15364 -0.13726 -0.15821 -0.13912 C -0.16421 -0.13842 -0.17022 -0.13888 -0.17622 -0.13703 C -0.17753 -0.1368 -0.17844 -0.13379 -0.17974 -0.13287 C -0.1817 -0.13171 -0.18379 -0.13148 -0.18575 -0.13078 C -0.18692 -0.12939 -0.18797 -0.12754 -0.18927 -0.12662 C -0.19684 -0.12083 -0.19149 -0.1287 -0.19763 -0.12013 C -0.20011 -0.11689 -0.20246 -0.11342 -0.20481 -0.10972 C -0.2069 -0.10625 -0.20846 -0.10185 -0.21081 -0.09907 C -0.21212 -0.09745 -0.21394 -0.09768 -0.21551 -0.09699 C -0.22413 -0.09259 -0.2129 -0.09699 -0.22504 -0.09259 C -0.22713 -0.0912 -0.22909 -0.09004 -0.23104 -0.08842 C -0.23235 -0.08726 -0.23339 -0.08541 -0.2347 -0.08426 C -0.24553 -0.07453 -0.236 -0.08611 -0.2454 -0.07361 C -0.24658 -0.0706 -0.2501 -0.06064 -0.25141 -0.05879 C -0.25349 -0.05555 -0.25676 -0.05439 -0.25846 -0.05046 C -0.26172 -0.04328 -0.26485 -0.03634 -0.26811 -0.02916 C -0.26929 -0.02638 -0.2702 -0.02314 -0.27164 -0.02083 C -0.27438 -0.01574 -0.27777 -0.0118 -0.27999 -0.00601 C -0.28286 0.00162 -0.28182 0.00116 -0.28717 0.00463 C -0.29396 0.00926 -0.30884 0.00857 -0.31223 0.0088 C -0.31759 0.01088 -0.32385 0.0125 -0.32894 0.01737 C -0.34696 0.03496 -0.31876 0.01158 -0.33965 0.0301 C -0.34239 0.03241 -0.34526 0.03403 -0.348 0.03635 C -0.35648 0.04399 -0.35844 0.04792 -0.36706 0.05764 C -0.38899 0.08195 -0.36732 0.05625 -0.37907 0.07014 C -0.38024 0.07315 -0.38233 0.07524 -0.38259 0.07871 C -0.38311 0.08565 -0.38233 0.09306 -0.38142 0.09977 C -0.38115 0.10232 -0.38024 0.10463 -0.37907 0.10625 C -0.3745 0.11181 -0.36954 0.11621 -0.36471 0.12107 C -0.36197 0.12385 -0.35923 0.12686 -0.35635 0.1294 C -0.354 0.13172 -0.35152 0.13334 -0.34917 0.13588 C -0.34748 0.13774 -0.3463 0.14074 -0.34448 0.14213 C -0.34134 0.14445 -0.33482 0.1463 -0.33482 0.1463 L -0.31693 0.14422 C -0.31302 0.14375 -0.30897 0.1426 -0.30505 0.14213 C -0.30192 0.1419 -0.29866 0.14213 -0.29553 0.14213 L -0.29553 0.14213 " pathEditMode="relative" ptsTypes="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92 -0.00092 L -0.01292 -0.00092 C -0.01501 0.00648 -0.01644 0.01458 -0.01918 0.0213 C -0.02023 0.02338 -0.02245 0.02292 -0.02388 0.02408 C -0.0261 0.0257 -0.02832 0.02708 -0.03015 0.02963 C -0.03198 0.03171 -0.03302 0.03565 -0.03485 0.03796 C -0.03628 0.03958 -0.03811 0.03958 -0.03955 0.04074 C -0.04229 0.04236 -0.04477 0.04491 -0.04738 0.0463 C -0.05051 0.04769 -0.05364 0.04861 -0.05678 0.04908 C -0.07609 0.05046 -0.09541 0.05093 -0.11473 0.05185 C -0.11734 0.0544 -0.12557 0.06366 -0.12883 0.06574 C -0.13105 0.0669 -0.14449 0.0706 -0.14606 0.0713 C -0.16799 0.06528 -0.15963 0.06574 -0.17112 0.06574 L -0.17112 0.06574 " pathEditMode="relative" ptsTypes="AAAAAAAAAAAAAA">
                                      <p:cBhvr>
                                        <p:cTn id="4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95455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621" y="0"/>
            <a:ext cx="7765537" cy="77655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D16304-43DB-4548-AC30-3A1808D8A9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67" b="99750" l="6167" r="98000">
                        <a14:foregroundMark x1="55167" y1="9417" x2="49083" y2="9417"/>
                        <a14:foregroundMark x1="61750" y1="5167" x2="63250" y2="9417"/>
                        <a14:foregroundMark x1="46000" y1="65583" x2="45917" y2="73583"/>
                        <a14:foregroundMark x1="38333" y1="66833" x2="46333" y2="69083"/>
                        <a14:foregroundMark x1="54417" y1="65667" x2="57083" y2="66917"/>
                        <a14:foregroundMark x1="56667" y1="74667" x2="58333" y2="92917"/>
                        <a14:foregroundMark x1="49083" y1="87583" x2="79833" y2="89417"/>
                        <a14:foregroundMark x1="16167" y1="86167" x2="41250" y2="90667"/>
                        <a14:foregroundMark x1="16167" y1="88667" x2="16250" y2="95167"/>
                        <a14:foregroundMark x1="9417" y1="84750" x2="10333" y2="93167"/>
                        <a14:foregroundMark x1="10333" y1="93167" x2="12583" y2="95833"/>
                        <a14:foregroundMark x1="14833" y1="89667" x2="26667" y2="98000"/>
                        <a14:foregroundMark x1="6167" y1="86417" x2="16417" y2="84500"/>
                        <a14:foregroundMark x1="37500" y1="72417" x2="49417" y2="72417"/>
                        <a14:foregroundMark x1="35750" y1="75750" x2="47833" y2="77083"/>
                        <a14:foregroundMark x1="47250" y1="73833" x2="52167" y2="73833"/>
                        <a14:foregroundMark x1="30417" y1="90000" x2="77917" y2="96583"/>
                        <a14:foregroundMark x1="77917" y1="96583" x2="88750" y2="84000"/>
                        <a14:foregroundMark x1="88750" y1="84000" x2="90917" y2="76917"/>
                        <a14:foregroundMark x1="90917" y1="76917" x2="90917" y2="76250"/>
                        <a14:foregroundMark x1="62583" y1="74500" x2="86000" y2="73000"/>
                        <a14:foregroundMark x1="91917" y1="68917" x2="91917" y2="93917"/>
                        <a14:foregroundMark x1="91917" y1="93917" x2="91917" y2="93917"/>
                        <a14:foregroundMark x1="89667" y1="70750" x2="98083" y2="69583"/>
                        <a14:foregroundMark x1="98083" y1="68500" x2="92333" y2="94750"/>
                        <a14:foregroundMark x1="92333" y1="94750" x2="91500" y2="95333"/>
                        <a14:foregroundMark x1="15167" y1="96000" x2="16167" y2="99750"/>
                        <a14:foregroundMark x1="12167" y1="96250" x2="18500" y2="98083"/>
                        <a14:foregroundMark x1="65083" y1="76083" x2="59083" y2="77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4942" y="1838766"/>
            <a:ext cx="5037058" cy="50370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4B52A5-0848-26C0-9B4F-3DDA777C38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0484" y="464038"/>
            <a:ext cx="7846232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6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E65768-E8A8-BE3A-ABFB-8E7777601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517" y="363525"/>
            <a:ext cx="4474852" cy="1341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459EEA-C6FF-5403-D159-8FE95BFB154F}"/>
              </a:ext>
            </a:extLst>
          </p:cNvPr>
          <p:cNvSpPr txBox="1"/>
          <p:nvPr/>
        </p:nvSpPr>
        <p:spPr>
          <a:xfrm>
            <a:off x="1068835" y="1665164"/>
            <a:ext cx="10151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Bằng 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chuồn chuồn bay lượn khắp đó đây.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2688F3D-1492-F5A3-83FD-131A0A0BFC0D}"/>
              </a:ext>
            </a:extLst>
          </p:cNvPr>
          <p:cNvSpPr/>
          <p:nvPr/>
        </p:nvSpPr>
        <p:spPr>
          <a:xfrm>
            <a:off x="2579915" y="1752600"/>
            <a:ext cx="413657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B22E82A2-AA02-0912-CC52-90CFA15BB512}"/>
              </a:ext>
            </a:extLst>
          </p:cNvPr>
          <p:cNvSpPr/>
          <p:nvPr/>
        </p:nvSpPr>
        <p:spPr>
          <a:xfrm>
            <a:off x="2579916" y="2296886"/>
            <a:ext cx="457198" cy="6749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CA1AB-2E5E-442B-FFE9-9ACE9AB83091}"/>
              </a:ext>
            </a:extLst>
          </p:cNvPr>
          <p:cNvSpPr txBox="1"/>
          <p:nvPr/>
        </p:nvSpPr>
        <p:spPr>
          <a:xfrm>
            <a:off x="1066800" y="3058887"/>
            <a:ext cx="10286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 hai cặp cánh mỏng/ Bằng những cặp cánh mỏng manh, trong suốt/ Bằng hai đôi cánh bé nhỏ,..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71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E65768-E8A8-BE3A-ABFB-8E7777601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517" y="363525"/>
            <a:ext cx="4474852" cy="1341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459EEA-C6FF-5403-D159-8FE95BFB154F}"/>
              </a:ext>
            </a:extLst>
          </p:cNvPr>
          <p:cNvSpPr txBox="1"/>
          <p:nvPr/>
        </p:nvSpPr>
        <p:spPr>
          <a:xfrm>
            <a:off x="1068835" y="1665164"/>
            <a:ext cx="10263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b. Với     , chim gõ kiến có thể đục thủng bất kì thân cây nào.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2688F3D-1492-F5A3-83FD-131A0A0BFC0D}"/>
              </a:ext>
            </a:extLst>
          </p:cNvPr>
          <p:cNvSpPr/>
          <p:nvPr/>
        </p:nvSpPr>
        <p:spPr>
          <a:xfrm>
            <a:off x="2427515" y="1752600"/>
            <a:ext cx="413657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B22E82A2-AA02-0912-CC52-90CFA15BB512}"/>
              </a:ext>
            </a:extLst>
          </p:cNvPr>
          <p:cNvSpPr/>
          <p:nvPr/>
        </p:nvSpPr>
        <p:spPr>
          <a:xfrm>
            <a:off x="2373087" y="2830286"/>
            <a:ext cx="457198" cy="6749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CA1AB-2E5E-442B-FFE9-9ACE9AB83091}"/>
              </a:ext>
            </a:extLst>
          </p:cNvPr>
          <p:cNvSpPr txBox="1"/>
          <p:nvPr/>
        </p:nvSpPr>
        <p:spPr>
          <a:xfrm>
            <a:off x="838200" y="3505201"/>
            <a:ext cx="10286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chiếc mỏ cứng/ Với cái mỏ cứng như thép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33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E65768-E8A8-BE3A-ABFB-8E7777601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517" y="363525"/>
            <a:ext cx="4474852" cy="1341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459EEA-C6FF-5403-D159-8FE95BFB154F}"/>
              </a:ext>
            </a:extLst>
          </p:cNvPr>
          <p:cNvSpPr txBox="1"/>
          <p:nvPr/>
        </p:nvSpPr>
        <p:spPr>
          <a:xfrm>
            <a:off x="1068835" y="1665164"/>
            <a:ext cx="10263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c. Bằng     , voi có thể dễ dàng kéo lá cây, cành cây từ trên cao xuống.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2688F3D-1492-F5A3-83FD-131A0A0BFC0D}"/>
              </a:ext>
            </a:extLst>
          </p:cNvPr>
          <p:cNvSpPr/>
          <p:nvPr/>
        </p:nvSpPr>
        <p:spPr>
          <a:xfrm>
            <a:off x="2590801" y="1763486"/>
            <a:ext cx="413657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B22E82A2-AA02-0912-CC52-90CFA15BB512}"/>
              </a:ext>
            </a:extLst>
          </p:cNvPr>
          <p:cNvSpPr/>
          <p:nvPr/>
        </p:nvSpPr>
        <p:spPr>
          <a:xfrm>
            <a:off x="2373087" y="2830286"/>
            <a:ext cx="457198" cy="6749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CA1AB-2E5E-442B-FFE9-9ACE9AB83091}"/>
              </a:ext>
            </a:extLst>
          </p:cNvPr>
          <p:cNvSpPr txBox="1"/>
          <p:nvPr/>
        </p:nvSpPr>
        <p:spPr>
          <a:xfrm>
            <a:off x="838200" y="3505201"/>
            <a:ext cx="10286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 chiếc vòi dài/ Bằng chiếc vòi dài khoảng 1 m,..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0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12" y="3209628"/>
            <a:ext cx="3953171" cy="3953171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0356" y="113015"/>
            <a:ext cx="7765537" cy="77655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6B3CF4-60A8-91B9-10A8-78F85ED7C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3473" y="412035"/>
            <a:ext cx="10138527" cy="41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0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E4A87F1-F310-185D-3A7F-159AB2311513}"/>
              </a:ext>
            </a:extLst>
          </p:cNvPr>
          <p:cNvSpPr/>
          <p:nvPr/>
        </p:nvSpPr>
        <p:spPr>
          <a:xfrm>
            <a:off x="773146" y="556639"/>
            <a:ext cx="8392144" cy="227364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bất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kì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sử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dụng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trạng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ngữ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chỉ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phương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tiện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Picture 2" descr="Chữ gi - Olm">
            <a:extLst>
              <a:ext uri="{FF2B5EF4-FFF2-40B4-BE49-F238E27FC236}">
                <a16:creationId xmlns:a16="http://schemas.microsoft.com/office/drawing/2014/main" id="{03C7D8E8-B858-D0FE-F6A0-A4961F0CB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10632" y="1075355"/>
            <a:ext cx="2380364" cy="514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1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035" y="2901243"/>
            <a:ext cx="4243187" cy="424318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311" y="2814798"/>
            <a:ext cx="4408311" cy="44083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EBBBA1-02CE-4B03-9F48-9F37679F3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85" y="689443"/>
            <a:ext cx="12065030" cy="3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3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G">
            <a:hlinkClick r:id="" action="ppaction://noaction"/>
            <a:extLst>
              <a:ext uri="{FF2B5EF4-FFF2-40B4-BE49-F238E27FC236}">
                <a16:creationId xmlns:a16="http://schemas.microsoft.com/office/drawing/2014/main" id="{A721BE24-557A-DAA4-A1B1-6302EB79D8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pic>
        <p:nvPicPr>
          <p:cNvPr id="20" name="Picture 12" descr="Sun GIFs - Get the best GIF on GIPHY">
            <a:hlinkClick r:id="rId6" action="ppaction://hlinksldjump"/>
            <a:extLst>
              <a:ext uri="{FF2B5EF4-FFF2-40B4-BE49-F238E27FC236}">
                <a16:creationId xmlns:a16="http://schemas.microsoft.com/office/drawing/2014/main" id="{492787FA-8B58-46C5-B577-1D25D572F5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1F5547-656A-2A54-1C5D-A861871FDBAF}"/>
              </a:ext>
            </a:extLst>
          </p:cNvPr>
          <p:cNvSpPr/>
          <p:nvPr/>
        </p:nvSpPr>
        <p:spPr>
          <a:xfrm>
            <a:off x="1379789" y="2539595"/>
            <a:ext cx="9646193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algn="ctr">
              <a:defRPr/>
            </a:pP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Nhờ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cơn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mưa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đêm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qua.</a:t>
            </a:r>
            <a:endParaRPr lang="vi-VN" sz="4000" kern="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703" y="2715036"/>
            <a:ext cx="1077083" cy="1056359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271004" y="326614"/>
            <a:ext cx="9940390" cy="1961928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1.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sau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algn="ctr">
              <a:buClr>
                <a:srgbClr val="000000"/>
              </a:buClr>
            </a:pP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Nhờ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cơn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mưa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đêm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qua,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cây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cối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tươi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xanh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trở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lại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758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noaction"/>
            <a:extLst>
              <a:ext uri="{FF2B5EF4-FFF2-40B4-BE49-F238E27FC236}">
                <a16:creationId xmlns:a16="http://schemas.microsoft.com/office/drawing/2014/main" id="{AF64F406-5E0D-49EB-BCE0-BE14FF2192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1F5547-656A-2A54-1C5D-A861871FDBAF}"/>
              </a:ext>
            </a:extLst>
          </p:cNvPr>
          <p:cNvSpPr/>
          <p:nvPr/>
        </p:nvSpPr>
        <p:spPr>
          <a:xfrm>
            <a:off x="1247902" y="5257801"/>
            <a:ext cx="994039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defRPr/>
            </a:pP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nguyên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nhân</a:t>
            </a:r>
            <a:endParaRPr lang="vi-VN" sz="40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028CE9-B870-85A9-EC81-6B56AA6835B1}"/>
              </a:ext>
            </a:extLst>
          </p:cNvPr>
          <p:cNvSpPr/>
          <p:nvPr/>
        </p:nvSpPr>
        <p:spPr>
          <a:xfrm>
            <a:off x="1247902" y="3780717"/>
            <a:ext cx="994039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thời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gian</a:t>
            </a:r>
            <a:endParaRPr lang="en-US" sz="40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099" y="5698100"/>
            <a:ext cx="598573" cy="587056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36364A-7711-519B-7635-425C2234F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650" y="4238563"/>
            <a:ext cx="605667" cy="583764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EF535E-6873-A6F7-1646-98E4E8C05CB2}"/>
              </a:ext>
            </a:extLst>
          </p:cNvPr>
          <p:cNvSpPr/>
          <p:nvPr/>
        </p:nvSpPr>
        <p:spPr>
          <a:xfrm>
            <a:off x="1247902" y="2334725"/>
            <a:ext cx="994039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mục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đích</a:t>
            </a:r>
            <a:endParaRPr lang="en-US" sz="40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497F39-4346-1F7D-5AA4-78165A230B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091" y="2782513"/>
            <a:ext cx="605667" cy="583764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271004" y="326614"/>
            <a:ext cx="9940390" cy="1338681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2.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vừa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được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gì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  <p:pic>
        <p:nvPicPr>
          <p:cNvPr id="3" name="Picture 12" descr="Sun GIFs - Get the best GIF on GIPHY">
            <a:hlinkClick r:id="rId10" action="ppaction://hlinksldjump"/>
            <a:extLst>
              <a:ext uri="{FF2B5EF4-FFF2-40B4-BE49-F238E27FC236}">
                <a16:creationId xmlns:a16="http://schemas.microsoft.com/office/drawing/2014/main" id="{B6DC687C-EF31-D237-1A26-6058F44890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40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noaction"/>
            <a:extLst>
              <a:ext uri="{FF2B5EF4-FFF2-40B4-BE49-F238E27FC236}">
                <a16:creationId xmlns:a16="http://schemas.microsoft.com/office/drawing/2014/main" id="{584D97EF-7BAC-E9A5-A686-49E9497020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039286" y="311799"/>
            <a:ext cx="9940390" cy="1961928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3.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sau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algn="ctr">
              <a:buClr>
                <a:srgbClr val="000000"/>
              </a:buClr>
            </a:pP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Để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tốt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môn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Toán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em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cần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chăm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làm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. </a:t>
            </a:r>
          </a:p>
        </p:txBody>
      </p:sp>
      <p:pic>
        <p:nvPicPr>
          <p:cNvPr id="3" name="Picture 12" descr="Sun GIFs - Get the best GIF on GIPHY">
            <a:hlinkClick r:id="rId6" action="ppaction://hlinksldjump"/>
            <a:extLst>
              <a:ext uri="{FF2B5EF4-FFF2-40B4-BE49-F238E27FC236}">
                <a16:creationId xmlns:a16="http://schemas.microsoft.com/office/drawing/2014/main" id="{E5BB3927-086D-94DC-2DBC-CFE3CEE05F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2AFD7F-7F56-CCD9-24DE-FE961DD87E16}"/>
              </a:ext>
            </a:extLst>
          </p:cNvPr>
          <p:cNvSpPr/>
          <p:nvPr/>
        </p:nvSpPr>
        <p:spPr>
          <a:xfrm>
            <a:off x="1330628" y="2923053"/>
            <a:ext cx="9646193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algn="ctr">
              <a:defRPr/>
            </a:pP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Để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tốt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môn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Toán</a:t>
            </a:r>
            <a:endParaRPr lang="vi-VN" sz="4000" kern="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FA2837-3F09-42E6-FEB6-716459C34E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542" y="3098494"/>
            <a:ext cx="1077083" cy="10563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514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noaction"/>
            <a:extLst>
              <a:ext uri="{FF2B5EF4-FFF2-40B4-BE49-F238E27FC236}">
                <a16:creationId xmlns:a16="http://schemas.microsoft.com/office/drawing/2014/main" id="{7191E011-1C17-5BA6-60C4-FB715A0F32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1F5547-656A-2A54-1C5D-A861871FDBAF}"/>
              </a:ext>
            </a:extLst>
          </p:cNvPr>
          <p:cNvSpPr/>
          <p:nvPr/>
        </p:nvSpPr>
        <p:spPr>
          <a:xfrm>
            <a:off x="653710" y="3816049"/>
            <a:ext cx="10813142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defRPr/>
            </a:pPr>
            <a:r>
              <a:rPr lang="en-US" sz="36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mục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đích</a:t>
            </a:r>
            <a:endParaRPr lang="vi-VN" sz="36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028CE9-B870-85A9-EC81-6B56AA6835B1}"/>
              </a:ext>
            </a:extLst>
          </p:cNvPr>
          <p:cNvSpPr/>
          <p:nvPr/>
        </p:nvSpPr>
        <p:spPr>
          <a:xfrm>
            <a:off x="653710" y="5275631"/>
            <a:ext cx="10813142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36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nơi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chốn</a:t>
            </a:r>
            <a:endParaRPr lang="en-US" sz="36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95" y="4139024"/>
            <a:ext cx="598573" cy="587056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36364A-7711-519B-7635-425C2234F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301" y="5611626"/>
            <a:ext cx="605667" cy="583764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EF535E-6873-A6F7-1646-98E4E8C05CB2}"/>
              </a:ext>
            </a:extLst>
          </p:cNvPr>
          <p:cNvSpPr/>
          <p:nvPr/>
        </p:nvSpPr>
        <p:spPr>
          <a:xfrm>
            <a:off x="653710" y="2334725"/>
            <a:ext cx="10813142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36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nguyên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nhân</a:t>
            </a:r>
            <a:endParaRPr lang="en-US" sz="36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497F39-4346-1F7D-5AA4-78165A230B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019" y="2653115"/>
            <a:ext cx="605667" cy="583764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271004" y="326614"/>
            <a:ext cx="9940390" cy="1338681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4.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vừa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được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gì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  <p:pic>
        <p:nvPicPr>
          <p:cNvPr id="3" name="Picture 12" descr="Sun GIFs - Get the best GIF on GIPHY">
            <a:hlinkClick r:id="rId10" action="ppaction://hlinksldjump"/>
            <a:extLst>
              <a:ext uri="{FF2B5EF4-FFF2-40B4-BE49-F238E27FC236}">
                <a16:creationId xmlns:a16="http://schemas.microsoft.com/office/drawing/2014/main" id="{AE588303-7050-DF6D-1773-8B702B373C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9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59F751-A04B-4C9E-ADE9-FE3858E15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9425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CF6CEC-1C46-7CCE-C12B-A4DD90334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744" y="707085"/>
            <a:ext cx="6041660" cy="1176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24B8C8-2E87-47B9-44B7-6A0340970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3480" y="1980314"/>
            <a:ext cx="6779340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6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5035" y="445964"/>
            <a:ext cx="10151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Xếp các trạng ngữ của mỗi câu trong các đoạn văn vào nhóm thích hợp.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78EAE60-FF85-1ADF-536A-73885AD58F4F}"/>
              </a:ext>
            </a:extLst>
          </p:cNvPr>
          <p:cNvSpPr/>
          <p:nvPr/>
        </p:nvSpPr>
        <p:spPr>
          <a:xfrm>
            <a:off x="859972" y="1861457"/>
            <a:ext cx="2862942" cy="77288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chốn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44901B-D4AB-792A-698D-8AAC8CAE9EC4}"/>
              </a:ext>
            </a:extLst>
          </p:cNvPr>
          <p:cNvSpPr/>
          <p:nvPr/>
        </p:nvSpPr>
        <p:spPr>
          <a:xfrm>
            <a:off x="4365172" y="1839686"/>
            <a:ext cx="2862942" cy="7728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0C14066-F73E-578D-7763-E7B9383238E2}"/>
              </a:ext>
            </a:extLst>
          </p:cNvPr>
          <p:cNvSpPr/>
          <p:nvPr/>
        </p:nvSpPr>
        <p:spPr>
          <a:xfrm>
            <a:off x="7783285" y="1807028"/>
            <a:ext cx="3298371" cy="772886"/>
          </a:xfrm>
          <a:prstGeom prst="roundRect">
            <a:avLst/>
          </a:prstGeom>
          <a:solidFill>
            <a:srgbClr val="FFC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tiện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B16455-D36D-0853-00EF-06A84F0C4847}"/>
              </a:ext>
            </a:extLst>
          </p:cNvPr>
          <p:cNvSpPr txBox="1"/>
          <p:nvPr/>
        </p:nvSpPr>
        <p:spPr>
          <a:xfrm>
            <a:off x="968828" y="2895600"/>
            <a:ext cx="10297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Ngày xưa, ở vùng sông nước miền Tây,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những chiếc cầu tre trở thành hình ảnh thân thuộc, tô điểm thêm cho nét đẹp làng quê.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Bằng vài cây tre già,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người ta đã làm những cây cầu bắc qua kênh rạch nhỏ, đôi bờ không còn ngăn cách.</a:t>
            </a:r>
          </a:p>
          <a:p>
            <a:pPr algn="r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Lê Quang Huy)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1ED28F-4B5F-2D63-AC3A-1E1B18B54C98}"/>
              </a:ext>
            </a:extLst>
          </p:cNvPr>
          <p:cNvSpPr txBox="1"/>
          <p:nvPr/>
        </p:nvSpPr>
        <p:spPr>
          <a:xfrm>
            <a:off x="925285" y="4735285"/>
            <a:ext cx="10297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 lâu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chiếc nón lá là hình ảnh thân thuộc với quê hương Việt Nam, gắn liền với hình ảnh những người mẹ, người chị tảo tần, đảm đang.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 chiếc nón lá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vẻ đẹp hồn hậu, duyên dáng của người phụ nữ Việt Nam càng được tôn lên. </a:t>
            </a:r>
          </a:p>
          <a:p>
            <a:pPr algn="r" latinLnBrk="0"/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(Theo 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Hạ Mi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vi-VN" sz="24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93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  <p:bldP spid="13" grpId="0" animBg="1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621" y="0"/>
            <a:ext cx="7765537" cy="7765537"/>
          </a:xfrm>
          <a:prstGeom prst="rect">
            <a:avLst/>
          </a:prstGeom>
        </p:spPr>
      </p:pic>
      <p:pic>
        <p:nvPicPr>
          <p:cNvPr id="8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8AADDF1-10F8-4316-9CD3-4E9CF49A7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698" y="957725"/>
            <a:ext cx="7937663" cy="5900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1CEF94-E96A-D99A-273F-C0431619E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6678" y="300752"/>
            <a:ext cx="7626757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5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5nlu3zs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Pre-K Lesson by Slidesgo">
  <a:themeElements>
    <a:clrScheme name="Simple Light">
      <a:dk1>
        <a:srgbClr val="272727"/>
      </a:dk1>
      <a:lt1>
        <a:srgbClr val="FFFAEB"/>
      </a:lt1>
      <a:dk2>
        <a:srgbClr val="FFFFFF"/>
      </a:dk2>
      <a:lt2>
        <a:srgbClr val="EEEEEE"/>
      </a:lt2>
      <a:accent1>
        <a:srgbClr val="A3BAD9"/>
      </a:accent1>
      <a:accent2>
        <a:srgbClr val="738CBF"/>
      </a:accent2>
      <a:accent3>
        <a:srgbClr val="F4A95D"/>
      </a:accent3>
      <a:accent4>
        <a:srgbClr val="FBAFAA"/>
      </a:accent4>
      <a:accent5>
        <a:srgbClr val="CFD982"/>
      </a:accent5>
      <a:accent6>
        <a:srgbClr val="FFFFFF"/>
      </a:accent6>
      <a:hlink>
        <a:srgbClr val="2727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982</Words>
  <Application>Microsoft Office PowerPoint</Application>
  <PresentationFormat>Widescreen</PresentationFormat>
  <Paragraphs>96</Paragraphs>
  <Slides>26</Slides>
  <Notes>26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DengXian</vt:lpstr>
      <vt:lpstr>#9Slide07 SVNAppleberry</vt:lpstr>
      <vt:lpstr>.TMC-Ong Do</vt:lpstr>
      <vt:lpstr>Arial</vt:lpstr>
      <vt:lpstr>Calibri</vt:lpstr>
      <vt:lpstr>Londrina Solid</vt:lpstr>
      <vt:lpstr>Poppins</vt:lpstr>
      <vt:lpstr>SVN-A Love Of Thunder</vt:lpstr>
      <vt:lpstr>字魂27号-布丁体</vt:lpstr>
      <vt:lpstr>Office 主题</vt:lpstr>
      <vt:lpstr>Cute Pre-K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37</cp:revision>
  <dcterms:created xsi:type="dcterms:W3CDTF">2023-12-16T12:45:33Z</dcterms:created>
  <dcterms:modified xsi:type="dcterms:W3CDTF">2025-06-02T08:25:05Z</dcterms:modified>
</cp:coreProperties>
</file>