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1" r:id="rId2"/>
  </p:sldMasterIdLst>
  <p:notesMasterIdLst>
    <p:notesMasterId r:id="rId20"/>
  </p:notesMasterIdLst>
  <p:sldIdLst>
    <p:sldId id="258" r:id="rId3"/>
    <p:sldId id="293" r:id="rId4"/>
    <p:sldId id="337" r:id="rId5"/>
    <p:sldId id="325" r:id="rId6"/>
    <p:sldId id="329" r:id="rId7"/>
    <p:sldId id="332" r:id="rId8"/>
    <p:sldId id="292" r:id="rId9"/>
    <p:sldId id="326" r:id="rId10"/>
    <p:sldId id="328" r:id="rId11"/>
    <p:sldId id="340" r:id="rId12"/>
    <p:sldId id="335" r:id="rId13"/>
    <p:sldId id="342" r:id="rId14"/>
    <p:sldId id="343" r:id="rId15"/>
    <p:sldId id="344" r:id="rId16"/>
    <p:sldId id="339" r:id="rId17"/>
    <p:sldId id="336" r:id="rId18"/>
    <p:sldId id="318" r:id="rId19"/>
  </p:sldIdLst>
  <p:sldSz cx="12192000" cy="6858000"/>
  <p:notesSz cx="6858000" cy="9144000"/>
  <p:embeddedFontLs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Fredoka One" panose="02000000000000000000" pitchFamily="2" charset="0"/>
      <p:regular r:id="rId30"/>
    </p:embeddedFont>
    <p:embeddedFont>
      <p:font typeface="SVN-Dancing Script" panose="02040603050506020204" pitchFamily="18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Vogue-ExtraBold" panose="020B0500000000000000" pitchFamily="3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642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5BAD0-9F26-46A3-B153-9B8D962622E3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81C98-24E7-4EF1-A6F0-9CDEBC3C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08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49970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653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691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251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7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27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092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853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5737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966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479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982248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5980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295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83022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0119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5218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22319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94621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275421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250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3567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016913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5675214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0943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746740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99580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631614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80996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59241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32857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2994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3.xml"/><Relationship Id="rId42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1.xml"/><Relationship Id="rId37" Type="http://schemas.openxmlformats.org/officeDocument/2006/relationships/tags" Target="../tags/tag6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4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38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694E933-CF70-E3C8-EB97-587E3D96222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1E43C-D164-39D9-DAE8-82CE65A946C2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A27F9F-75D6-CD0A-AD2D-1667A25FB21E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B0E21-1E09-B625-6F44-2A59BC275EE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B1912-91E6-2D71-BBE9-78EE12CA1F8F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DB23F0-762A-A745-AE00-5A29683F2717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9132BB-0D8E-37FD-4AB5-D57A26FC4BE3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771157-286F-3BED-AC12-2D5D5EDBF323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1FD08E-CA01-B229-724D-55B48CAA275F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custDataLst>
      <p:tags r:id="rId32"/>
    </p:custDataLst>
    <p:extLst>
      <p:ext uri="{BB962C8B-B14F-4D97-AF65-F5344CB8AC3E}">
        <p14:creationId xmlns:p14="http://schemas.microsoft.com/office/powerpoint/2010/main" val="147488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660387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98.xml"/><Relationship Id="rId7" Type="http://schemas.openxmlformats.org/officeDocument/2006/relationships/image" Target="../media/image11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13126">
            <a:off x="9230687" y="1515067"/>
            <a:ext cx="3333750" cy="723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895B7-C06A-38BD-6D9A-0911CF74F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0563" y="22544"/>
            <a:ext cx="5395428" cy="1579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BACAEB-CF72-E2E4-9626-6D11FEE0CE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38313" y="1503765"/>
            <a:ext cx="18668625" cy="3152698"/>
          </a:xfrm>
          <a:prstGeom prst="rect">
            <a:avLst/>
          </a:prstGeom>
        </p:spPr>
      </p:pic>
      <p:pic>
        <p:nvPicPr>
          <p:cNvPr id="13" name="Picture 12" descr="A picture containing sky, bird, gallinaceous bird, pigeon&#10;&#10;Description automatically generated">
            <a:extLst>
              <a:ext uri="{FF2B5EF4-FFF2-40B4-BE49-F238E27FC236}">
                <a16:creationId xmlns:a16="http://schemas.microsoft.com/office/drawing/2014/main" id="{01DB3BD4-FE3B-DE0B-8432-8960786583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6" b="97173" l="9976" r="89984">
                        <a14:foregroundMark x1="47698" y1="93619" x2="47698" y2="93619"/>
                        <a14:foregroundMark x1="51575" y1="72375" x2="51575" y2="72375"/>
                        <a14:foregroundMark x1="46042" y1="97213" x2="46042" y2="97213"/>
                        <a14:foregroundMark x1="69507" y1="5816" x2="69507" y2="5816"/>
                        <a14:foregroundMark x1="69225" y1="1696" x2="69225" y2="1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271" y="3850441"/>
            <a:ext cx="3198834" cy="3198834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946229-CC30-0F77-0EF1-956DB147DC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07" y="4678184"/>
            <a:ext cx="2125346" cy="2125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C330BBF-A554-6190-CF5C-DDA1487C6CD6}"/>
              </a:ext>
            </a:extLst>
          </p:cNvPr>
          <p:cNvSpPr txBox="1"/>
          <p:nvPr/>
        </p:nvSpPr>
        <p:spPr>
          <a:xfrm>
            <a:off x="750276" y="1955414"/>
            <a:ext cx="110431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	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trao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xưa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huấn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bồ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bức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buộc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bồ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Bồ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bay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chặng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dài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2A5EB-AEE4-A9BB-2B00-B78E2C92F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71" y="565130"/>
            <a:ext cx="12192000" cy="110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0B2D5C-888B-B5F2-879A-046CFF54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72" y="7881414"/>
            <a:ext cx="11428481" cy="70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91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40FDD1-70C4-7A48-6829-1C0B5E412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8911" y="876703"/>
            <a:ext cx="9419136" cy="3267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449972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>
            <a:extLst>
              <a:ext uri="{FF2B5EF4-FFF2-40B4-BE49-F238E27FC236}">
                <a16:creationId xmlns:a16="http://schemas.microsoft.com/office/drawing/2014/main" id="{D0A5BBC4-36B1-118A-77E2-6F4E89B4F2D5}"/>
              </a:ext>
            </a:extLst>
          </p:cNvPr>
          <p:cNvGrpSpPr/>
          <p:nvPr/>
        </p:nvGrpSpPr>
        <p:grpSpPr>
          <a:xfrm>
            <a:off x="133003" y="1901825"/>
            <a:ext cx="5894848" cy="4904388"/>
            <a:chOff x="1262829" y="3338469"/>
            <a:chExt cx="3732505" cy="107166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3" name="圆角矩形 32">
              <a:extLst>
                <a:ext uri="{FF2B5EF4-FFF2-40B4-BE49-F238E27FC236}">
                  <a16:creationId xmlns:a16="http://schemas.microsoft.com/office/drawing/2014/main" id="{6D1E4A55-46C5-8161-9EEA-C9C3BADD2B27}"/>
                </a:ext>
              </a:extLst>
            </p:cNvPr>
            <p:cNvSpPr/>
            <p:nvPr/>
          </p:nvSpPr>
          <p:spPr>
            <a:xfrm>
              <a:off x="1262829" y="3338469"/>
              <a:ext cx="3732505" cy="1071665"/>
            </a:xfrm>
            <a:prstGeom prst="roundRect">
              <a:avLst>
                <a:gd name="adj" fmla="val 406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圆角矩形 33">
              <a:extLst>
                <a:ext uri="{FF2B5EF4-FFF2-40B4-BE49-F238E27FC236}">
                  <a16:creationId xmlns:a16="http://schemas.microsoft.com/office/drawing/2014/main" id="{4D63907A-473C-E9F8-A6EC-6FB50D609D43}"/>
                </a:ext>
              </a:extLst>
            </p:cNvPr>
            <p:cNvSpPr/>
            <p:nvPr/>
          </p:nvSpPr>
          <p:spPr>
            <a:xfrm>
              <a:off x="1354875" y="3371669"/>
              <a:ext cx="3548412" cy="1038465"/>
            </a:xfrm>
            <a:prstGeom prst="roundRect">
              <a:avLst>
                <a:gd name="adj" fmla="val 41385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05B798-8F74-7764-DCC3-066E3E5D577D}"/>
              </a:ext>
            </a:extLst>
          </p:cNvPr>
          <p:cNvSpPr txBox="1"/>
          <p:nvPr/>
        </p:nvSpPr>
        <p:spPr>
          <a:xfrm>
            <a:off x="2221622" y="574435"/>
            <a:ext cx="9495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từ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ngữ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chứa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tiếng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eo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hoặc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oe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1E848-BAAE-35D0-93B0-BB1C97106F3C}"/>
              </a:ext>
            </a:extLst>
          </p:cNvPr>
          <p:cNvSpPr txBox="1"/>
          <p:nvPr/>
        </p:nvSpPr>
        <p:spPr>
          <a:xfrm>
            <a:off x="677313" y="2392371"/>
            <a:ext cx="5024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a.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Từ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ngữ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chứa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tiếng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</a:p>
        </p:txBody>
      </p:sp>
      <p:grpSp>
        <p:nvGrpSpPr>
          <p:cNvPr id="8" name="组合 31">
            <a:extLst>
              <a:ext uri="{FF2B5EF4-FFF2-40B4-BE49-F238E27FC236}">
                <a16:creationId xmlns:a16="http://schemas.microsoft.com/office/drawing/2014/main" id="{8BB8D4B7-5295-F3F5-3224-F95E27C7FD38}"/>
              </a:ext>
            </a:extLst>
          </p:cNvPr>
          <p:cNvGrpSpPr/>
          <p:nvPr/>
        </p:nvGrpSpPr>
        <p:grpSpPr>
          <a:xfrm>
            <a:off x="6228855" y="1953614"/>
            <a:ext cx="5947284" cy="4692847"/>
            <a:chOff x="1262829" y="3338469"/>
            <a:chExt cx="3732505" cy="1025441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9" name="圆角矩形 32">
              <a:extLst>
                <a:ext uri="{FF2B5EF4-FFF2-40B4-BE49-F238E27FC236}">
                  <a16:creationId xmlns:a16="http://schemas.microsoft.com/office/drawing/2014/main" id="{79FB182E-7CF8-9EED-8923-019B63F81A8E}"/>
                </a:ext>
              </a:extLst>
            </p:cNvPr>
            <p:cNvSpPr/>
            <p:nvPr/>
          </p:nvSpPr>
          <p:spPr>
            <a:xfrm>
              <a:off x="1262829" y="3338469"/>
              <a:ext cx="3732505" cy="1025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0" name="圆角矩形 33">
              <a:extLst>
                <a:ext uri="{FF2B5EF4-FFF2-40B4-BE49-F238E27FC236}">
                  <a16:creationId xmlns:a16="http://schemas.microsoft.com/office/drawing/2014/main" id="{A8D3861E-514B-C100-D22C-36550502B504}"/>
                </a:ext>
              </a:extLst>
            </p:cNvPr>
            <p:cNvSpPr/>
            <p:nvPr/>
          </p:nvSpPr>
          <p:spPr>
            <a:xfrm>
              <a:off x="1354875" y="3391970"/>
              <a:ext cx="3548412" cy="92534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E31058C-3F94-BAA4-512D-DC4D90A51C4D}"/>
              </a:ext>
            </a:extLst>
          </p:cNvPr>
          <p:cNvSpPr txBox="1"/>
          <p:nvPr/>
        </p:nvSpPr>
        <p:spPr>
          <a:xfrm>
            <a:off x="6736837" y="2505539"/>
            <a:ext cx="5024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b.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Từ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ngữ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chứa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tiếng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oe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A425E-6304-C4B5-7FB0-923807506330}"/>
              </a:ext>
            </a:extLst>
          </p:cNvPr>
          <p:cNvSpPr txBox="1"/>
          <p:nvPr/>
        </p:nvSpPr>
        <p:spPr>
          <a:xfrm>
            <a:off x="4669566" y="3105473"/>
            <a:ext cx="9495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(M: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òe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FEF812-2102-48E3-4940-5044B8EDA196}"/>
              </a:ext>
            </a:extLst>
          </p:cNvPr>
          <p:cNvSpPr txBox="1"/>
          <p:nvPr/>
        </p:nvSpPr>
        <p:spPr>
          <a:xfrm>
            <a:off x="-1578508" y="2985597"/>
            <a:ext cx="9562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M :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ch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èo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thuyền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397AC-A709-4CC8-3D0D-6953477595F6}"/>
              </a:ext>
            </a:extLst>
          </p:cNvPr>
          <p:cNvSpPr txBox="1"/>
          <p:nvPr/>
        </p:nvSpPr>
        <p:spPr>
          <a:xfrm>
            <a:off x="588956" y="3665525"/>
            <a:ext cx="52275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Khéo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léo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béo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tốt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méo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mó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xinh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xẻo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leo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trèo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con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mèo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theo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đuổi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reo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hò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mưu</a:t>
            </a:r>
            <a:r>
              <a:rPr lang="en-US" sz="3600" b="1" noProof="0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mẹo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8284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30BAF-1F11-548A-0041-1059C6C54D29}"/>
              </a:ext>
            </a:extLst>
          </p:cNvPr>
          <p:cNvSpPr txBox="1"/>
          <p:nvPr/>
        </p:nvSpPr>
        <p:spPr>
          <a:xfrm>
            <a:off x="6468886" y="3854171"/>
            <a:ext cx="55605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Khoe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khoang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lòe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loẹt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toe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toét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vàng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chóe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múa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xòe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quần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ống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loe</a:t>
            </a:r>
            <a:r>
              <a:rPr lang="en-US" sz="3600" b="1" dirty="0">
                <a:solidFill>
                  <a:srgbClr val="E58284"/>
                </a:solidFill>
                <a:latin typeface="Cambria" panose="02040503050406030204" pitchFamily="18" charset="0"/>
                <a:ea typeface="思源黑体 CN"/>
              </a:rPr>
              <a:t>,…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58284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grpSp>
        <p:nvGrpSpPr>
          <p:cNvPr id="16" name="组合 16">
            <a:extLst>
              <a:ext uri="{FF2B5EF4-FFF2-40B4-BE49-F238E27FC236}">
                <a16:creationId xmlns:a16="http://schemas.microsoft.com/office/drawing/2014/main" id="{D9CE8AE8-155C-4C22-4922-24C9335B7A06}"/>
              </a:ext>
            </a:extLst>
          </p:cNvPr>
          <p:cNvGrpSpPr/>
          <p:nvPr/>
        </p:nvGrpSpPr>
        <p:grpSpPr>
          <a:xfrm>
            <a:off x="659054" y="253282"/>
            <a:ext cx="2330450" cy="1381125"/>
            <a:chOff x="1920" y="1921"/>
            <a:chExt cx="3670" cy="2175"/>
          </a:xfrm>
        </p:grpSpPr>
        <p:pic>
          <p:nvPicPr>
            <p:cNvPr id="17" name="图片 3" descr="E:\PPT\PPT\红\8月27号开学第一课PPT模板\图片4.png图片4">
              <a:extLst>
                <a:ext uri="{FF2B5EF4-FFF2-40B4-BE49-F238E27FC236}">
                  <a16:creationId xmlns:a16="http://schemas.microsoft.com/office/drawing/2014/main" id="{057F1ED4-14F4-07F4-944C-4E0EB155A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18" name="文本框 13">
              <a:extLst>
                <a:ext uri="{FF2B5EF4-FFF2-40B4-BE49-F238E27FC236}">
                  <a16:creationId xmlns:a16="http://schemas.microsoft.com/office/drawing/2014/main" id="{6AFF6557-EB4D-95F9-C39D-111BD33651D0}"/>
                </a:ext>
              </a:extLst>
            </p:cNvPr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2594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A6B5F0-95E8-7B5E-6689-FAA2548DFF78}"/>
              </a:ext>
            </a:extLst>
          </p:cNvPr>
          <p:cNvSpPr txBox="1"/>
          <p:nvPr/>
        </p:nvSpPr>
        <p:spPr>
          <a:xfrm>
            <a:off x="2321708" y="970039"/>
            <a:ext cx="6636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9593F-CD12-0258-990D-4FF2F7E0379D}"/>
              </a:ext>
            </a:extLst>
          </p:cNvPr>
          <p:cNvSpPr txBox="1"/>
          <p:nvPr/>
        </p:nvSpPr>
        <p:spPr>
          <a:xfrm>
            <a:off x="-239563" y="2149797"/>
            <a:ext cx="880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14BFB-D714-E18B-9562-3847C402FD81}"/>
              </a:ext>
            </a:extLst>
          </p:cNvPr>
          <p:cNvSpPr txBox="1"/>
          <p:nvPr/>
        </p:nvSpPr>
        <p:spPr>
          <a:xfrm>
            <a:off x="1509312" y="2844764"/>
            <a:ext cx="993592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Dòng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điệu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sao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N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mặc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l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ụa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đoàno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thướt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tha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Trưa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bao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l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xanh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mặc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như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l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mới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may.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7B046-88D8-97FB-5ABA-F62D0D0DD11B}"/>
              </a:ext>
            </a:extLst>
          </p:cNvPr>
          <p:cNvSpPr txBox="1"/>
          <p:nvPr/>
        </p:nvSpPr>
        <p:spPr>
          <a:xfrm>
            <a:off x="4103199" y="5563520"/>
            <a:ext cx="880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Theo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Nguyễn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Trọng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778319-8B80-3A2C-EF8A-55B00534471F}"/>
              </a:ext>
            </a:extLst>
          </p:cNvPr>
          <p:cNvSpPr/>
          <p:nvPr/>
        </p:nvSpPr>
        <p:spPr>
          <a:xfrm>
            <a:off x="8031480" y="2956684"/>
            <a:ext cx="255268" cy="528244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85CF75-A8E9-ADBA-835D-034682831235}"/>
              </a:ext>
            </a:extLst>
          </p:cNvPr>
          <p:cNvSpPr/>
          <p:nvPr/>
        </p:nvSpPr>
        <p:spPr>
          <a:xfrm>
            <a:off x="1596390" y="3578445"/>
            <a:ext cx="576580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组合 16">
            <a:extLst>
              <a:ext uri="{FF2B5EF4-FFF2-40B4-BE49-F238E27FC236}">
                <a16:creationId xmlns:a16="http://schemas.microsoft.com/office/drawing/2014/main" id="{A8E9BDE7-F618-3BF0-17A1-F90464CE8C14}"/>
              </a:ext>
            </a:extLst>
          </p:cNvPr>
          <p:cNvGrpSpPr/>
          <p:nvPr/>
        </p:nvGrpSpPr>
        <p:grpSpPr>
          <a:xfrm>
            <a:off x="1976120" y="463398"/>
            <a:ext cx="2330450" cy="1381125"/>
            <a:chOff x="1920" y="1921"/>
            <a:chExt cx="3670" cy="2175"/>
          </a:xfrm>
        </p:grpSpPr>
        <p:pic>
          <p:nvPicPr>
            <p:cNvPr id="15" name="图片 3" descr="E:\PPT\PPT\红\8月27号开学第一课PPT模板\图片4.png图片4">
              <a:extLst>
                <a:ext uri="{FF2B5EF4-FFF2-40B4-BE49-F238E27FC236}">
                  <a16:creationId xmlns:a16="http://schemas.microsoft.com/office/drawing/2014/main" id="{EF423004-58D4-6B29-103F-8CFDB061C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16" name="文本框 13">
              <a:extLst>
                <a:ext uri="{FF2B5EF4-FFF2-40B4-BE49-F238E27FC236}">
                  <a16:creationId xmlns:a16="http://schemas.microsoft.com/office/drawing/2014/main" id="{8640E524-94BC-936D-8E53-0E1C9966D31B}"/>
                </a:ext>
              </a:extLst>
            </p:cNvPr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3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D0A6D1-8734-ADAD-6689-E76B7E52B900}"/>
              </a:ext>
            </a:extLst>
          </p:cNvPr>
          <p:cNvSpPr/>
          <p:nvPr/>
        </p:nvSpPr>
        <p:spPr>
          <a:xfrm>
            <a:off x="5968366" y="3578445"/>
            <a:ext cx="255268" cy="528244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3BBD38-A413-C224-8FBD-A2E8FE5B2BB1}"/>
              </a:ext>
            </a:extLst>
          </p:cNvPr>
          <p:cNvSpPr/>
          <p:nvPr/>
        </p:nvSpPr>
        <p:spPr>
          <a:xfrm>
            <a:off x="8958582" y="4301595"/>
            <a:ext cx="255268" cy="528244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3A90F4-CCBC-2BE0-5A6E-48100BF0CEEB}"/>
              </a:ext>
            </a:extLst>
          </p:cNvPr>
          <p:cNvSpPr/>
          <p:nvPr/>
        </p:nvSpPr>
        <p:spPr>
          <a:xfrm>
            <a:off x="7897496" y="4994232"/>
            <a:ext cx="255268" cy="528244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4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487FB9-F0F9-06C4-0BB3-B3291D23A5E8}"/>
              </a:ext>
            </a:extLst>
          </p:cNvPr>
          <p:cNvSpPr txBox="1"/>
          <p:nvPr/>
        </p:nvSpPr>
        <p:spPr>
          <a:xfrm>
            <a:off x="2221622" y="574435"/>
            <a:ext cx="9495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từ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ngữ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chứa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tiếng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ên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oặc</a:t>
            </a:r>
            <a:r>
              <a:rPr lang="en-US" sz="40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ênh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:</a:t>
            </a:r>
            <a:endParaRPr lang="en-US" sz="4000" b="1" dirty="0">
              <a:solidFill>
                <a:srgbClr val="127366"/>
              </a:solidFill>
              <a:latin typeface="Cambria" panose="02040503050406030204" pitchFamily="18" charset="0"/>
              <a:ea typeface="思源黑体 CN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9CE09342-A5DD-637E-DBB4-C9FE91D4CB22}"/>
              </a:ext>
            </a:extLst>
          </p:cNvPr>
          <p:cNvGrpSpPr/>
          <p:nvPr/>
        </p:nvGrpSpPr>
        <p:grpSpPr>
          <a:xfrm>
            <a:off x="474904" y="237815"/>
            <a:ext cx="2330450" cy="1381125"/>
            <a:chOff x="1920" y="1921"/>
            <a:chExt cx="3670" cy="2175"/>
          </a:xfrm>
        </p:grpSpPr>
        <p:pic>
          <p:nvPicPr>
            <p:cNvPr id="6" name="图片 3" descr="E:\PPT\PPT\红\8月27号开学第一课PPT模板\图片4.png图片4">
              <a:extLst>
                <a:ext uri="{FF2B5EF4-FFF2-40B4-BE49-F238E27FC236}">
                  <a16:creationId xmlns:a16="http://schemas.microsoft.com/office/drawing/2014/main" id="{D586EC04-876B-6493-0F03-EB6E6C6A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0E827D32-BED7-9EB2-ABD5-FD82D893332E}"/>
                </a:ext>
              </a:extLst>
            </p:cNvPr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aphicFrame>
        <p:nvGraphicFramePr>
          <p:cNvPr id="8" name="Bảng 5">
            <a:extLst>
              <a:ext uri="{FF2B5EF4-FFF2-40B4-BE49-F238E27FC236}">
                <a16:creationId xmlns:a16="http://schemas.microsoft.com/office/drawing/2014/main" id="{E4BA2537-74D5-6D4B-F661-BCE9F926F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601551"/>
              </p:ext>
            </p:extLst>
          </p:nvPr>
        </p:nvGraphicFramePr>
        <p:xfrm>
          <a:off x="1187766" y="1621100"/>
          <a:ext cx="9495474" cy="4428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2757">
                  <a:extLst>
                    <a:ext uri="{9D8B030D-6E8A-4147-A177-3AD203B41FA5}">
                      <a16:colId xmlns:a16="http://schemas.microsoft.com/office/drawing/2014/main" val="238437656"/>
                    </a:ext>
                  </a:extLst>
                </a:gridCol>
                <a:gridCol w="5032717">
                  <a:extLst>
                    <a:ext uri="{9D8B030D-6E8A-4147-A177-3AD203B41FA5}">
                      <a16:colId xmlns:a16="http://schemas.microsoft.com/office/drawing/2014/main" val="1303740999"/>
                    </a:ext>
                  </a:extLst>
                </a:gridCol>
              </a:tblGrid>
              <a:tr h="1107002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ên</a:t>
                      </a:r>
                      <a:endParaRPr lang="vi-VN" sz="4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B9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ênh</a:t>
                      </a:r>
                      <a:endParaRPr lang="vi-VN" sz="5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B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831827"/>
                  </a:ext>
                </a:extLst>
              </a:tr>
              <a:tr h="332100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40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bến</a:t>
                      </a:r>
                      <a:r>
                        <a:rPr lang="en-US" sz="4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</a:t>
                      </a:r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vi-VN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40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mênh</a:t>
                      </a:r>
                      <a:r>
                        <a:rPr lang="en-US" sz="4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vi-VN" sz="4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22466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732E890-A820-7866-64F9-6275944E3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0431" y="-5335487"/>
            <a:ext cx="20059997" cy="3714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4829D7-FC34-BE08-F75F-4AD5D33C94C5}"/>
              </a:ext>
            </a:extLst>
          </p:cNvPr>
          <p:cNvSpPr txBox="1"/>
          <p:nvPr/>
        </p:nvSpPr>
        <p:spPr>
          <a:xfrm>
            <a:off x="1187766" y="3757863"/>
            <a:ext cx="43077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Ốc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sên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bền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bỉ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lãng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quên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phía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trên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rên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rỉ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chăn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mền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mũi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tên</a:t>
            </a: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71E22-EDD7-6E84-1B1B-11A189DA310F}"/>
              </a:ext>
            </a:extLst>
          </p:cNvPr>
          <p:cNvSpPr txBox="1"/>
          <p:nvPr/>
        </p:nvSpPr>
        <p:spPr>
          <a:xfrm>
            <a:off x="5748042" y="3747798"/>
            <a:ext cx="49351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Con </a:t>
            </a:r>
            <a:r>
              <a:rPr lang="en-US" sz="36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lênh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đênh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chênh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vênh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định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mệnh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lệnh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thênh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thang,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bệnh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2897251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A64D2-1A3D-EF6B-DFE2-4D7825FE6E61}"/>
              </a:ext>
            </a:extLst>
          </p:cNvPr>
          <p:cNvSpPr txBox="1"/>
          <p:nvPr/>
        </p:nvSpPr>
        <p:spPr>
          <a:xfrm>
            <a:off x="3099473" y="2705700"/>
            <a:ext cx="6220346" cy="199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C83CB-375F-8F4B-61A2-2ADC16D7E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781" y="486564"/>
            <a:ext cx="5919729" cy="2219136"/>
          </a:xfrm>
          <a:prstGeom prst="rect">
            <a:avLst/>
          </a:prstGeom>
        </p:spPr>
      </p:pic>
      <p:pic>
        <p:nvPicPr>
          <p:cNvPr id="7" name="图片 59" descr="E:\PPT\千库网\资料\素材\组 42.png组 42">
            <a:extLst>
              <a:ext uri="{FF2B5EF4-FFF2-40B4-BE49-F238E27FC236}">
                <a16:creationId xmlns:a16="http://schemas.microsoft.com/office/drawing/2014/main" id="{6ED075CB-6AE2-0297-AFF3-4F20C5E5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8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20003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510" y="3303640"/>
            <a:ext cx="5848637" cy="3620646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-71764" y="1049149"/>
            <a:ext cx="12228195" cy="193123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9C9752-08E1-2C24-8AEC-3BC81ECBB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558" y="734731"/>
            <a:ext cx="11449280" cy="2200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436486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AE7B8F-3BF4-BBA7-55C3-D173A0453D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3797" y="1148464"/>
            <a:ext cx="9474005" cy="31640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tion Songs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7973C478-BC39-B270-2826-27A3E416B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3324" y="809016"/>
            <a:ext cx="9789624" cy="550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2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18033A-70CE-556B-396D-47E18313C1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5931" y="1203778"/>
            <a:ext cx="9443522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338589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C330BBF-A554-6190-CF5C-DDA1487C6CD6}"/>
              </a:ext>
            </a:extLst>
          </p:cNvPr>
          <p:cNvSpPr txBox="1"/>
          <p:nvPr/>
        </p:nvSpPr>
        <p:spPr>
          <a:xfrm>
            <a:off x="750276" y="1955414"/>
            <a:ext cx="110431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	Con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trao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đổi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xa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xưa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huấn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bồ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đưa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bức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thư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buộc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chân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bồ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Bồ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nhớ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đường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tốt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Nó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bay qua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chặng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đường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dài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hàng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nghìn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mang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thư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nơi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微软雅黑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2A5EB-AEE4-A9BB-2B00-B78E2C92F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71" y="565130"/>
            <a:ext cx="12192000" cy="110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0B2D5C-888B-B5F2-879A-046CFF54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72" y="7881414"/>
            <a:ext cx="11428481" cy="70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89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24EC94-583C-14E8-51FD-D116F51C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968" y="2025783"/>
            <a:ext cx="7607221" cy="33699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64DF1-C7B4-B531-5CBA-528233B20407}"/>
              </a:ext>
            </a:extLst>
          </p:cNvPr>
          <p:cNvGrpSpPr/>
          <p:nvPr/>
        </p:nvGrpSpPr>
        <p:grpSpPr>
          <a:xfrm>
            <a:off x="246048" y="3238632"/>
            <a:ext cx="4548908" cy="2322044"/>
            <a:chOff x="1031228" y="3758496"/>
            <a:chExt cx="4548908" cy="2322044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2466EDF-A357-2F4D-DC5E-BD3E8951670E}"/>
                </a:ext>
              </a:extLst>
            </p:cNvPr>
            <p:cNvSpPr/>
            <p:nvPr/>
          </p:nvSpPr>
          <p:spPr>
            <a:xfrm>
              <a:off x="1031228" y="3758496"/>
              <a:ext cx="4548908" cy="2322044"/>
            </a:xfrm>
            <a:prstGeom prst="wedgeRoundRectCallout">
              <a:avLst>
                <a:gd name="adj1" fmla="val -39927"/>
                <a:gd name="adj2" fmla="val 70522"/>
                <a:gd name="adj3" fmla="val 16667"/>
              </a:avLst>
            </a:prstGeom>
            <a:solidFill>
              <a:srgbClr val="D1F7EE"/>
            </a:solidFill>
            <a:ln w="28575">
              <a:solidFill>
                <a:srgbClr val="14725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813CFF-FFC2-AB83-995A-37B58405A82C}"/>
                </a:ext>
              </a:extLst>
            </p:cNvPr>
            <p:cNvSpPr txBox="1"/>
            <p:nvPr/>
          </p:nvSpPr>
          <p:spPr>
            <a:xfrm>
              <a:off x="1195759" y="3890953"/>
              <a:ext cx="414736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3509D67-2368-2DEA-E60B-3481F923EC5E}"/>
              </a:ext>
            </a:extLst>
          </p:cNvPr>
          <p:cNvSpPr txBox="1"/>
          <p:nvPr/>
        </p:nvSpPr>
        <p:spPr>
          <a:xfrm>
            <a:off x="950408" y="2395912"/>
            <a:ext cx="3844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725C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725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CED386-0CBD-ADB4-D7A8-1B62E7A20295}"/>
              </a:ext>
            </a:extLst>
          </p:cNvPr>
          <p:cNvCxnSpPr>
            <a:cxnSpLocks/>
          </p:cNvCxnSpPr>
          <p:nvPr/>
        </p:nvCxnSpPr>
        <p:spPr>
          <a:xfrm flipH="1">
            <a:off x="5417397" y="3319879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7B1099-BB02-107F-3E12-D9ECA1C6A2ED}"/>
              </a:ext>
            </a:extLst>
          </p:cNvPr>
          <p:cNvCxnSpPr>
            <a:cxnSpLocks/>
          </p:cNvCxnSpPr>
          <p:nvPr/>
        </p:nvCxnSpPr>
        <p:spPr>
          <a:xfrm flipH="1">
            <a:off x="5746474" y="3645469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04C8FC-E28F-CCE7-D936-AC26B7774C0C}"/>
              </a:ext>
            </a:extLst>
          </p:cNvPr>
          <p:cNvCxnSpPr>
            <a:cxnSpLocks/>
          </p:cNvCxnSpPr>
          <p:nvPr/>
        </p:nvCxnSpPr>
        <p:spPr>
          <a:xfrm flipH="1">
            <a:off x="7172502" y="4042797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B68996D-0AA3-EC12-547F-B4C9979839E0}"/>
              </a:ext>
            </a:extLst>
          </p:cNvPr>
          <p:cNvCxnSpPr>
            <a:cxnSpLocks/>
          </p:cNvCxnSpPr>
          <p:nvPr/>
        </p:nvCxnSpPr>
        <p:spPr>
          <a:xfrm flipH="1">
            <a:off x="6794223" y="4422901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7C0CCBA-43F2-9E0A-FE7F-80DE7A203B17}"/>
              </a:ext>
            </a:extLst>
          </p:cNvPr>
          <p:cNvCxnSpPr>
            <a:cxnSpLocks/>
          </p:cNvCxnSpPr>
          <p:nvPr/>
        </p:nvCxnSpPr>
        <p:spPr>
          <a:xfrm flipH="1">
            <a:off x="10808331" y="4419284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107F398-62F0-A5B9-7416-741C2D4EC193}"/>
              </a:ext>
            </a:extLst>
          </p:cNvPr>
          <p:cNvGrpSpPr/>
          <p:nvPr/>
        </p:nvGrpSpPr>
        <p:grpSpPr>
          <a:xfrm>
            <a:off x="1016054" y="973535"/>
            <a:ext cx="2149177" cy="1224177"/>
            <a:chOff x="1016054" y="973535"/>
            <a:chExt cx="2149177" cy="12241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CF973C-B735-D744-1DFE-5E3B02EA6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9783" b="4834"/>
            <a:stretch/>
          </p:blipFill>
          <p:spPr>
            <a:xfrm>
              <a:off x="1016054" y="973535"/>
              <a:ext cx="2149177" cy="1224177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F563381-3BE4-5E72-2DB3-C7F69FE16785}"/>
                </a:ext>
              </a:extLst>
            </p:cNvPr>
            <p:cNvCxnSpPr/>
            <p:nvPr/>
          </p:nvCxnSpPr>
          <p:spPr>
            <a:xfrm>
              <a:off x="3165231" y="1226489"/>
              <a:ext cx="0" cy="705678"/>
            </a:xfrm>
            <a:prstGeom prst="line">
              <a:avLst/>
            </a:prstGeom>
            <a:ln w="19050">
              <a:solidFill>
                <a:srgbClr val="1472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1524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6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7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8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492" y="-2519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3C0962E-C993-C7D8-D324-C0D38EF2C363}"/>
              </a:ext>
            </a:extLst>
          </p:cNvPr>
          <p:cNvGrpSpPr/>
          <p:nvPr/>
        </p:nvGrpSpPr>
        <p:grpSpPr>
          <a:xfrm>
            <a:off x="4188240" y="1872614"/>
            <a:ext cx="3434715" cy="2035175"/>
            <a:chOff x="3957750" y="1868046"/>
            <a:chExt cx="3434715" cy="2035175"/>
          </a:xfrm>
        </p:grpSpPr>
        <p:pic>
          <p:nvPicPr>
            <p:cNvPr id="3" name="图片 2" descr="E:\PPT\PPT\红\8月27号开学第一课PPT模板\图片4.png图片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957750" y="1868046"/>
              <a:ext cx="3434715" cy="20351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BC77BD-11FC-82BB-F052-99E0EC5205E2}"/>
                </a:ext>
              </a:extLst>
            </p:cNvPr>
            <p:cNvSpPr txBox="1"/>
            <p:nvPr/>
          </p:nvSpPr>
          <p:spPr>
            <a:xfrm>
              <a:off x="4336493" y="2537439"/>
              <a:ext cx="28776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h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uấn luyện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D0DE69-1361-AE0F-CF56-7B1DB3218B89}"/>
              </a:ext>
            </a:extLst>
          </p:cNvPr>
          <p:cNvGrpSpPr/>
          <p:nvPr/>
        </p:nvGrpSpPr>
        <p:grpSpPr>
          <a:xfrm>
            <a:off x="6442753" y="4079726"/>
            <a:ext cx="3695695" cy="2189814"/>
            <a:chOff x="8166417" y="1812275"/>
            <a:chExt cx="3695695" cy="2189814"/>
          </a:xfrm>
        </p:grpSpPr>
        <p:pic>
          <p:nvPicPr>
            <p:cNvPr id="2" name="图片 2" descr="E:\PPT\PPT\红\8月27号开学第一课PPT模板\图片4.png图片4">
              <a:extLst>
                <a:ext uri="{FF2B5EF4-FFF2-40B4-BE49-F238E27FC236}">
                  <a16:creationId xmlns:a16="http://schemas.microsoft.com/office/drawing/2014/main" id="{4376DEFB-9BF2-E56F-BC31-879107B73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166417" y="1812275"/>
              <a:ext cx="3695695" cy="218981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741A0F-9ABD-D3AF-D4D5-9B81AA797754}"/>
                </a:ext>
              </a:extLst>
            </p:cNvPr>
            <p:cNvSpPr txBox="1"/>
            <p:nvPr/>
          </p:nvSpPr>
          <p:spPr>
            <a:xfrm>
              <a:off x="8707170" y="2595011"/>
              <a:ext cx="310351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h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àng nghìn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465F2A-EF13-87CF-7584-993FB280E23F}"/>
              </a:ext>
            </a:extLst>
          </p:cNvPr>
          <p:cNvGrpSpPr/>
          <p:nvPr/>
        </p:nvGrpSpPr>
        <p:grpSpPr>
          <a:xfrm>
            <a:off x="1592698" y="4207475"/>
            <a:ext cx="4156550" cy="2375281"/>
            <a:chOff x="-185557" y="4159534"/>
            <a:chExt cx="4156550" cy="2375281"/>
          </a:xfrm>
        </p:grpSpPr>
        <p:pic>
          <p:nvPicPr>
            <p:cNvPr id="4" name="图片 27" descr="E:\PPT\PPT\千\9月6号黄色卡通风秋季新学期主题班会PPT模板\图片1.png图片1">
              <a:extLst>
                <a:ext uri="{FF2B5EF4-FFF2-40B4-BE49-F238E27FC236}">
                  <a16:creationId xmlns:a16="http://schemas.microsoft.com/office/drawing/2014/main" id="{18CBC755-BEEF-DACB-F5B5-8A9EE0225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185557" y="4159534"/>
              <a:ext cx="4156550" cy="237528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AADCB1-B62B-B46A-B10E-AA5A9E8FA0EE}"/>
                </a:ext>
              </a:extLst>
            </p:cNvPr>
            <p:cNvSpPr txBox="1"/>
            <p:nvPr/>
          </p:nvSpPr>
          <p:spPr>
            <a:xfrm>
              <a:off x="275297" y="5056202"/>
              <a:ext cx="34347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hặng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đường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A5D37A-0F4C-96C8-B2B4-0A76090998F2}"/>
              </a:ext>
            </a:extLst>
          </p:cNvPr>
          <p:cNvGrpSpPr/>
          <p:nvPr/>
        </p:nvGrpSpPr>
        <p:grpSpPr>
          <a:xfrm>
            <a:off x="7800611" y="2021205"/>
            <a:ext cx="3676258" cy="1962785"/>
            <a:chOff x="8294519" y="4513775"/>
            <a:chExt cx="3676258" cy="1962785"/>
          </a:xfrm>
        </p:grpSpPr>
        <p:pic>
          <p:nvPicPr>
            <p:cNvPr id="7" name="图片 27" descr="E:\PPT\PPT\千\9月6号黄色卡通风秋季新学期主题班会PPT模板\图片1.png图片1">
              <a:extLst>
                <a:ext uri="{FF2B5EF4-FFF2-40B4-BE49-F238E27FC236}">
                  <a16:creationId xmlns:a16="http://schemas.microsoft.com/office/drawing/2014/main" id="{8B242ED7-B8CC-1E09-B5F8-E293E0DED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294519" y="4513775"/>
              <a:ext cx="3434715" cy="196278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A6B2-35EF-5351-2424-9CD663B2ED26}"/>
                </a:ext>
              </a:extLst>
            </p:cNvPr>
            <p:cNvSpPr txBox="1"/>
            <p:nvPr/>
          </p:nvSpPr>
          <p:spPr>
            <a:xfrm>
              <a:off x="8771975" y="5141224"/>
              <a:ext cx="31988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b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uộc vào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113207-D0D7-430B-6DDC-7435D2CC066D}"/>
              </a:ext>
            </a:extLst>
          </p:cNvPr>
          <p:cNvGrpSpPr/>
          <p:nvPr/>
        </p:nvGrpSpPr>
        <p:grpSpPr>
          <a:xfrm>
            <a:off x="575870" y="1904240"/>
            <a:ext cx="3434715" cy="1962785"/>
            <a:chOff x="-857658" y="2004777"/>
            <a:chExt cx="3434715" cy="1962785"/>
          </a:xfrm>
        </p:grpSpPr>
        <p:pic>
          <p:nvPicPr>
            <p:cNvPr id="28" name="图片 27" descr="E:\PPT\PPT\千\9月6号黄色卡通风秋季新学期主题班会PPT模板\图片1.png图片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857658" y="2004777"/>
              <a:ext cx="3434715" cy="19627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C032C7-05E1-1707-5C70-40231EAF2A11}"/>
                </a:ext>
              </a:extLst>
            </p:cNvPr>
            <p:cNvSpPr txBox="1"/>
            <p:nvPr/>
          </p:nvSpPr>
          <p:spPr>
            <a:xfrm>
              <a:off x="-484477" y="2700724"/>
              <a:ext cx="28218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xa xưa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5" name="组合 19">
            <a:extLst>
              <a:ext uri="{FF2B5EF4-FFF2-40B4-BE49-F238E27FC236}">
                <a16:creationId xmlns:a16="http://schemas.microsoft.com/office/drawing/2014/main" id="{F0211FE7-EE36-A903-78BC-A2812C6681AE}"/>
              </a:ext>
            </a:extLst>
          </p:cNvPr>
          <p:cNvGrpSpPr/>
          <p:nvPr/>
        </p:nvGrpSpPr>
        <p:grpSpPr>
          <a:xfrm>
            <a:off x="2806659" y="637125"/>
            <a:ext cx="6229186" cy="926665"/>
            <a:chOff x="6606" y="1104"/>
            <a:chExt cx="6139" cy="6404"/>
          </a:xfrm>
        </p:grpSpPr>
        <p:sp>
          <p:nvSpPr>
            <p:cNvPr id="6" name="文本框 51">
              <a:extLst>
                <a:ext uri="{FF2B5EF4-FFF2-40B4-BE49-F238E27FC236}">
                  <a16:creationId xmlns:a16="http://schemas.microsoft.com/office/drawing/2014/main" id="{31AB4F51-8421-26D1-E6E4-733759C29B9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6606" y="1104"/>
              <a:ext cx="6139" cy="638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từ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khó</a:t>
              </a:r>
              <a:endParaRPr kumimoji="0" lang="zh-CN" altLang="en-US" sz="5400" b="1" i="0" u="none" strike="noStrike" kern="1200" cap="none" spc="0" normalizeH="0" baseline="0" noProof="0" dirty="0">
                <a:ln w="203200" cap="flat" cmpd="sng" algn="ctr">
                  <a:solidFill>
                    <a:prstClr val="black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A304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8561A193-CC84-B209-47BD-61A512240E71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606" y="1127"/>
              <a:ext cx="6139" cy="638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từ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khó</a:t>
              </a:r>
              <a:endParaRPr kumimoji="0" lang="zh-CN" altLang="en-US" sz="54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gradFill>
                  <a:gsLst>
                    <a:gs pos="0">
                      <a:srgbClr val="FFE74C"/>
                    </a:gs>
                    <a:gs pos="100000">
                      <a:srgbClr val="FFA956"/>
                    </a:gs>
                  </a:gsLst>
                  <a:lin ang="5400000" scaled="0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033" y="3917354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342585" y="1583247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19D55C-B4A8-B8F0-915C-F5868CCB64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8831" y="1232919"/>
            <a:ext cx="9437426" cy="3200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934830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15">
            <a:extLst>
              <a:ext uri="{FF2B5EF4-FFF2-40B4-BE49-F238E27FC236}">
                <a16:creationId xmlns:a16="http://schemas.microsoft.com/office/drawing/2014/main" id="{5CE0D047-3716-74DD-4522-135F81BAF165}"/>
              </a:ext>
            </a:extLst>
          </p:cNvPr>
          <p:cNvGrpSpPr/>
          <p:nvPr/>
        </p:nvGrpSpPr>
        <p:grpSpPr>
          <a:xfrm>
            <a:off x="4199474" y="552371"/>
            <a:ext cx="3538514" cy="1191817"/>
            <a:chOff x="1874329" y="2452708"/>
            <a:chExt cx="1534600" cy="699352"/>
          </a:xfrm>
        </p:grpSpPr>
        <p:sp>
          <p:nvSpPr>
            <p:cNvPr id="3" name="任意多边形 16">
              <a:extLst>
                <a:ext uri="{FF2B5EF4-FFF2-40B4-BE49-F238E27FC236}">
                  <a16:creationId xmlns:a16="http://schemas.microsoft.com/office/drawing/2014/main" id="{0B87342C-EF68-AB06-A16E-81C0DDA1D57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" name="任意多边形 17">
              <a:extLst>
                <a:ext uri="{FF2B5EF4-FFF2-40B4-BE49-F238E27FC236}">
                  <a16:creationId xmlns:a16="http://schemas.microsoft.com/office/drawing/2014/main" id="{4F4FE193-7860-773C-4003-946550B2F1F5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文本框 18">
              <a:extLst>
                <a:ext uri="{FF2B5EF4-FFF2-40B4-BE49-F238E27FC236}">
                  <a16:creationId xmlns:a16="http://schemas.microsoft.com/office/drawing/2014/main" id="{153CE89C-39EE-A249-7F2A-8DCF98ABF669}"/>
                </a:ext>
              </a:extLst>
            </p:cNvPr>
            <p:cNvSpPr txBox="1"/>
            <p:nvPr/>
          </p:nvSpPr>
          <p:spPr>
            <a:xfrm>
              <a:off x="1984614" y="2476694"/>
              <a:ext cx="1314030" cy="632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1346B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Calibri" panose="020F0502020204030204" charset="0"/>
                </a:rPr>
                <a:t>Lưu ý về tư 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1346B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Calibri" panose="020F050202020403020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1346B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Calibri" panose="020F0502020204030204" charset="0"/>
                </a:rPr>
                <a:t>ngồi viết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  <a:sym typeface="Gloria Hallelujah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CBDB16-D365-3A2B-F908-97D659BDF65E}"/>
              </a:ext>
            </a:extLst>
          </p:cNvPr>
          <p:cNvGrpSpPr/>
          <p:nvPr/>
        </p:nvGrpSpPr>
        <p:grpSpPr>
          <a:xfrm>
            <a:off x="5097686" y="1665075"/>
            <a:ext cx="6193881" cy="4731342"/>
            <a:chOff x="5313996" y="1781587"/>
            <a:chExt cx="6193881" cy="473134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4296B31-C632-D362-E66C-0DDA97396E9E}"/>
                </a:ext>
              </a:extLst>
            </p:cNvPr>
            <p:cNvGrpSpPr/>
            <p:nvPr/>
          </p:nvGrpSpPr>
          <p:grpSpPr>
            <a:xfrm>
              <a:off x="5982831" y="1781587"/>
              <a:ext cx="5525046" cy="4731342"/>
              <a:chOff x="5942392" y="1882643"/>
              <a:chExt cx="5525046" cy="4731342"/>
            </a:xfrm>
          </p:grpSpPr>
          <p:pic>
            <p:nvPicPr>
              <p:cNvPr id="13" name="Picture 2" descr="https://khotunhua.com/upload/tiny/day-tre-ngoi-dung-tu-the.jpg">
                <a:extLst>
                  <a:ext uri="{FF2B5EF4-FFF2-40B4-BE49-F238E27FC236}">
                    <a16:creationId xmlns:a16="http://schemas.microsoft.com/office/drawing/2014/main" id="{1319E8AB-4410-D4DD-C634-73B34030F9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2392" y="1882643"/>
                <a:ext cx="5525046" cy="473134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A61CEC-6DFA-7250-E7B7-91C6CBA3E499}"/>
                  </a:ext>
                </a:extLst>
              </p:cNvPr>
              <p:cNvSpPr/>
              <p:nvPr/>
            </p:nvSpPr>
            <p:spPr>
              <a:xfrm>
                <a:off x="6807289" y="5750355"/>
                <a:ext cx="1799617" cy="621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486EC-680B-720F-E75B-8E9EF134769A}"/>
                  </a:ext>
                </a:extLst>
              </p:cNvPr>
              <p:cNvSpPr/>
              <p:nvPr/>
            </p:nvSpPr>
            <p:spPr>
              <a:xfrm>
                <a:off x="9358634" y="5750355"/>
                <a:ext cx="1799617" cy="7379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38D09E-292D-D6AF-5989-BB3B116A5A82}"/>
                </a:ext>
              </a:extLst>
            </p:cNvPr>
            <p:cNvSpPr/>
            <p:nvPr/>
          </p:nvSpPr>
          <p:spPr>
            <a:xfrm>
              <a:off x="5313996" y="3793373"/>
              <a:ext cx="1525575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Giữ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bằng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tay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trái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CE6819-B8C5-D6E7-D00C-0D4AF50425E1}"/>
                </a:ext>
              </a:extLst>
            </p:cNvPr>
            <p:cNvSpPr/>
            <p:nvPr/>
          </p:nvSpPr>
          <p:spPr>
            <a:xfrm>
              <a:off x="8647345" y="3186332"/>
              <a:ext cx="1228688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Viết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bằng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tay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phải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AAACEE3-8235-377F-2EB2-E673D2962FFA}"/>
              </a:ext>
            </a:extLst>
          </p:cNvPr>
          <p:cNvSpPr txBox="1"/>
          <p:nvPr/>
        </p:nvSpPr>
        <p:spPr>
          <a:xfrm>
            <a:off x="487121" y="1869352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CA667-AF6F-BB2C-A7E9-E44EFE7BC953}"/>
              </a:ext>
            </a:extLst>
          </p:cNvPr>
          <p:cNvSpPr txBox="1"/>
          <p:nvPr/>
        </p:nvSpPr>
        <p:spPr>
          <a:xfrm>
            <a:off x="487121" y="3186332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43F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43F0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00989284-397E-4177-D18B-171A799D2384}"/>
              </a:ext>
            </a:extLst>
          </p:cNvPr>
          <p:cNvSpPr/>
          <p:nvPr/>
        </p:nvSpPr>
        <p:spPr>
          <a:xfrm>
            <a:off x="487121" y="4503312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</p:spTree>
    <p:extLst>
      <p:ext uri="{BB962C8B-B14F-4D97-AF65-F5344CB8AC3E}">
        <p14:creationId xmlns:p14="http://schemas.microsoft.com/office/powerpoint/2010/main" val="1278679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461</Words>
  <Application>Microsoft Office PowerPoint</Application>
  <PresentationFormat>Widescreen</PresentationFormat>
  <Paragraphs>52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#9Slide07 HoneyCream</vt:lpstr>
      <vt:lpstr>Cambria</vt:lpstr>
      <vt:lpstr>UTM Avo</vt:lpstr>
      <vt:lpstr>M PLUS Rounded 1c</vt:lpstr>
      <vt:lpstr>SVN-Newton</vt:lpstr>
      <vt:lpstr>Vogue-ExtraBold</vt:lpstr>
      <vt:lpstr>SVN-Dancing Script</vt:lpstr>
      <vt:lpstr>Fredoka One</vt:lpstr>
      <vt:lpstr>Arial</vt:lpstr>
      <vt:lpstr>Calibri</vt:lpstr>
      <vt:lpstr>Wingdings</vt:lpstr>
      <vt:lpstr>Times New Roman</vt:lpstr>
      <vt:lpstr>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5</cp:revision>
  <dcterms:created xsi:type="dcterms:W3CDTF">2023-03-22T00:41:20Z</dcterms:created>
  <dcterms:modified xsi:type="dcterms:W3CDTF">2023-03-26T07:54:06Z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2023-03-22T01:24:21Z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ea529fa5-60d3-4d2f-89ae-93cf0e7810fc</vt:lpwstr>
  </property>
  <property fmtid="{D5CDD505-2E9C-101B-9397-08002B2CF9AE}" pid="8" name="MSIP_Label_defa4170-0d19-0005-0004-bc88714345d2_ContentBits">
    <vt:lpwstr>0</vt:lpwstr>
  </property>
</Properties>
</file>