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6"/>
  </p:notesMasterIdLst>
  <p:sldIdLst>
    <p:sldId id="259" r:id="rId5"/>
    <p:sldId id="308" r:id="rId6"/>
    <p:sldId id="309" r:id="rId7"/>
    <p:sldId id="310" r:id="rId8"/>
    <p:sldId id="311" r:id="rId9"/>
    <p:sldId id="312" r:id="rId10"/>
    <p:sldId id="258" r:id="rId11"/>
    <p:sldId id="270" r:id="rId12"/>
    <p:sldId id="275" r:id="rId13"/>
    <p:sldId id="329" r:id="rId14"/>
    <p:sldId id="330" r:id="rId15"/>
    <p:sldId id="318" r:id="rId16"/>
    <p:sldId id="331" r:id="rId17"/>
    <p:sldId id="332" r:id="rId18"/>
    <p:sldId id="333" r:id="rId19"/>
    <p:sldId id="334" r:id="rId20"/>
    <p:sldId id="335" r:id="rId21"/>
    <p:sldId id="338" r:id="rId22"/>
    <p:sldId id="339" r:id="rId23"/>
    <p:sldId id="261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DF03E-0FB8-4948-AC82-65BB999CBD47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146D0-8386-49C6-AF2D-CB76913CB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00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GV CLICK CHUỘT VÀO CÁC CHƯỚNG NGẠI VẬT ĐỂ TRẢ LỜI CÂU HỎI</a:t>
            </a:r>
          </a:p>
          <a:p>
            <a:r>
              <a:rPr lang="en-US" altLang="zh-CN" dirty="0"/>
              <a:t>SAU KHI TRẢ LỜI XONG, GV CLICK CHUỘT VÀO CON GẤU ĐỂ KẾT THÚC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50F40-DB3E-4DC4-95ED-4CBE898A09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796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GV CLICK CHUỘT VÀO CÁC CHƯỚNG NGẠI VẬT ĐỂ TRẢ LỜI CÂU HỎI</a:t>
            </a:r>
          </a:p>
          <a:p>
            <a:r>
              <a:rPr lang="en-US" altLang="zh-CN" dirty="0"/>
              <a:t>SAU KHI TRẢ LỜI XONG, GV CLICK CHUỘT VÀO CON GẤU ĐỂ KẾT THÚC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50F40-DB3E-4DC4-95ED-4CBE898A09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21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1B0A-E32E-D38D-449B-6F02EC489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4E03D1-013E-0087-DAC0-A9CB443A3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9F467-5145-8C13-8045-0BB2D3583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F971B-4581-2EBD-AFC3-206BE513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4C40B-A6EA-E751-7AEB-9FB8437F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7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AA2E3-EFBE-4290-584F-1ED9C60FB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922186-D07C-452B-C8B1-9F343C029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6CCC2-BAED-361A-24C5-9E55FA690B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9A533-5AED-66F0-01A9-16A8246F6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2A7B1-5BA3-CDE1-CD8D-9607D73E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9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D19EA4-5171-5C0E-1D02-4F05D4188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098512-167F-1630-3E91-334D0DE4A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44E6E-6676-B91C-1E4C-0A33D899F8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1D746-D355-1A7A-8CC0-DFC94E11D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F502F-0964-C3B6-F9F0-83130D2FD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53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2025/6/2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83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2025/6/2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84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2025/6/2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8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2025/6/2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62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2025/6/2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76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2025/6/2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31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2025/6/2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3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2025/6/2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8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2C6B8-7CAC-8B16-DBBD-61E81FCA5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B651B-7116-09E8-6695-417834980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18A4D-4492-E0CC-C46B-28A8709ED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FD50F-0594-F268-FC32-D2013094C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B9001-8560-4DF1-8AA8-CD08D611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30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2025/6/2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3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2025/6/2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05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60AD-C1FB-440E-9DE4-1C764478995A}" type="datetimeFigureOut">
              <a:rPr lang="zh-CN" altLang="en-US" smtClean="0"/>
              <a:t>2025/6/2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24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FF37C-C699-4DF4-95B2-E41B7957B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D68EDC-E918-4E77-8354-F8E575AD0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6078C-197E-4AAD-BF3F-981DF4E8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8684C-F978-476E-8371-1020B676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AF649-2EBF-4061-85BC-3A642930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11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31798-80B1-49DC-9686-F65B10EF0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AC8C6-5252-4AAA-8448-03B0E3FB1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FC12E-75D2-4EC2-9713-BE072F89A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857CE-6A65-4AA7-A18D-9D7B0560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F0DEB-E6FF-416D-96D2-7A0F94DE2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56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E8A10-7D71-4B2E-9FBC-C1DEB7985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6B34A-DAEA-47A7-9E5D-6E6906518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B9C4E-44B3-4C3D-845B-0EE891EF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8020B-3ADE-4331-A0DC-DBC344D3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BC9B2-2FF1-478A-98AC-4B2399C7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25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AC73D-F78D-4E12-9011-3157560A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68B93-AEBB-4E9D-857D-46B4AD19A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36A12-CBDC-40F8-B06F-08EAD9F2D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28613-CDEC-463C-AF07-11C86F1C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5F0A2-D498-4B88-942F-36DE2FDD3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9605B-4458-4AE4-8B4A-0166268F1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806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19D3-9DB4-4DFF-AE72-1ED97A74C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59544-4F8D-436D-B5E6-8D5CFB029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B7CC7-AA20-483C-92BD-48A0354DE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4996F0-4FAA-4392-BA3D-63E5F63BD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65564-95BD-479E-BF64-4A257094F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03F162-7C8C-43F8-91B2-F764C8F72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D1F24D-41D8-4F31-B218-6A77723A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A1FE2E-8E74-40E7-AD21-9EB4601E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43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0A08-30EF-4E09-B6BC-65FB4E4CF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4ED3F-A3E3-4DBC-BC67-0DA97DFFB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ACBC6-498C-4A25-9EBC-DA8AC90A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BF0C3-54B6-4CC0-A526-DA18CF986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993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B8AD98-270F-4FFF-8973-801629FD5E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1F39A4-9260-4D80-A067-0FBF9092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039BE-D9AC-40BB-B4FB-11884B984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42D78-50DC-8E19-C360-502E4F44B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DBB54-EA68-97B0-03FA-455570842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A1A76-DDCC-9A44-A41D-844F557CF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F54BF-C5E9-9121-6B84-763EA47C1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30FD0-42EA-C0B5-BF68-4AB31FEF9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081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76473-C9ED-4A06-99D3-4150DD629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8A428-C581-4BDF-A940-48FB893FF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2FFEA-05FE-4F2B-B615-58332735D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0FB82-EB1D-4517-8C19-086177C3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1D482-0B02-478A-8CF3-EAE2ECD3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48570-484A-4D29-BD5A-5FFC03EE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07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7B2A-8300-4776-88F6-5729F63C9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F72544-00E3-41F2-A603-3E075C89E3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74A46-33BA-40A4-814E-5B2530311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4A32C-9714-4105-B27C-34088BC0A6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3805E-25A6-487A-8A2F-E1A3935AD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17407-9155-4913-9304-54E7BEB2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41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72C04-3F2A-4B28-9878-3197AC7F9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B2E27E-8873-4BB3-9145-E67204085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0F2F4-A805-414B-B9FD-815C813DAD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3D8D5-F9C5-409F-B36F-0F688F8E3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229B4-C8F7-40EE-90C0-ABAAE632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525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21AE70-2C26-4042-BA3A-E2579E1AA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10A71-A6F2-4952-A0F4-496490565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4E4C1-8BA6-4358-81C1-A67BFE6DC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07563-579F-4D63-90FE-CFF655AB1E5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FA599-A91D-4AE6-949C-9701A361E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EA832-FCB9-472C-8DC6-FF510568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CDE7B-BD87-40E7-9C3C-BFB9B9B9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420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9355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8411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5872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6088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6272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01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A4053-CAEB-E179-5EB3-753178BB8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33E28-841C-07DB-3128-54C622249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1C6F14-7D6A-B59E-C046-CB4045077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39232-63B3-1D2E-CA2A-5CA01664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B9E70-C99B-ECFE-385C-73C2C7D7A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159C0-D28D-5418-2CC4-A654109E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14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8770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1295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7818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68243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6482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7636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59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88488-E247-17BB-8AF3-3806ED5FB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93F7D-4497-38F8-25AA-A0ABFBDA8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37783-B135-F678-11DC-39BC78474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32EB39-64D5-AD0C-41A8-B9CC9080B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E72410-94C1-E103-ABB0-9AF531F7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2C58C8-5C76-B7BB-4E87-7E878184D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F2227A-2ACA-B2E7-B539-B445D35A8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ED3E37-688F-748B-CC74-DA21D0BE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3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E6796-5531-3990-8B87-F4EFE78CF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1265E-BE85-CC88-41FD-03C954613A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763294-D744-DC74-0E59-8001F6285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B6539-EBED-2802-6373-A973E570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2D4B92-5AB5-2D20-94E3-4C762FB48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BFF7A5-7A63-93EC-AD53-D2567E296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02F79-7EB4-F138-6E88-4AD17AE99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5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61AB1-E253-B6AB-F5C8-A892BC406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9883C-080F-AFAC-DEE3-1CE7390A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4D0EF-5903-321F-060E-72AF3894B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F54E8-6551-12A3-B286-1FAB50FEC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64BCE-B58C-4A63-588A-ABEF77422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FA6CD-D289-EFE1-DC48-D8FF7FF4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7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CC17-D6BA-E963-AE2E-8DC2681F7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B1D591-6294-FB1A-80A0-07DAFB56DA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F8A03-04DB-0083-8ABE-779113D0E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8B2FF-6AED-75BB-D959-63EFFEEF9C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0E711-FE41-D8F1-48DC-73053E86E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54443-6BD5-C3EE-7C7D-FFEE96007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5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8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3DB62F98-7FCF-4290-BBF4-8FFDF306213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E60AD-C1FB-440E-9DE4-1C764478995A}" type="datetimeFigureOut">
              <a:rPr lang="zh-CN" altLang="en-US" smtClean="0"/>
              <a:t>2025/6/2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3BE2F-24E9-4AA9-93A2-F5F16827C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49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3093932F-8C43-4754-91BE-63F8F98D270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06224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0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4.xml"/><Relationship Id="rId11" Type="http://schemas.openxmlformats.org/officeDocument/2006/relationships/slide" Target="slide6.xml"/><Relationship Id="rId5" Type="http://schemas.openxmlformats.org/officeDocument/2006/relationships/image" Target="../media/image4.png"/><Relationship Id="rId10" Type="http://schemas.openxmlformats.org/officeDocument/2006/relationships/image" Target="../media/image7.svg"/><Relationship Id="rId4" Type="http://schemas.openxmlformats.org/officeDocument/2006/relationships/image" Target="../media/image2.jpeg"/><Relationship Id="rId9" Type="http://schemas.openxmlformats.org/officeDocument/2006/relationships/image" Target="../media/image6.png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E0872B-08C5-4CFD-9428-419D85D36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98BED8-9B93-40F5-A86C-B430DF983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563" y="2845676"/>
            <a:ext cx="10105883" cy="486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8182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304799" y="369000"/>
            <a:ext cx="11534775" cy="6120000"/>
          </a:xfrm>
          <a:custGeom>
            <a:avLst/>
            <a:gdLst>
              <a:gd name="connsiteX0" fmla="*/ 0 w 11534775"/>
              <a:gd name="connsiteY0" fmla="*/ 1020020 h 6120000"/>
              <a:gd name="connsiteX1" fmla="*/ 1037539 w 11534775"/>
              <a:gd name="connsiteY1" fmla="*/ 0 h 6120000"/>
              <a:gd name="connsiteX2" fmla="*/ 10497235 w 11534775"/>
              <a:gd name="connsiteY2" fmla="*/ 0 h 6120000"/>
              <a:gd name="connsiteX3" fmla="*/ 11534775 w 11534775"/>
              <a:gd name="connsiteY3" fmla="*/ 1020020 h 6120000"/>
              <a:gd name="connsiteX4" fmla="*/ 11534775 w 11534775"/>
              <a:gd name="connsiteY4" fmla="*/ 5099980 h 6120000"/>
              <a:gd name="connsiteX5" fmla="*/ 10497235 w 11534775"/>
              <a:gd name="connsiteY5" fmla="*/ 6120000 h 6120000"/>
              <a:gd name="connsiteX6" fmla="*/ 1037539 w 11534775"/>
              <a:gd name="connsiteY6" fmla="*/ 6120000 h 6120000"/>
              <a:gd name="connsiteX7" fmla="*/ 0 w 11534775"/>
              <a:gd name="connsiteY7" fmla="*/ 5099980 h 6120000"/>
              <a:gd name="connsiteX8" fmla="*/ 0 w 11534775"/>
              <a:gd name="connsiteY8" fmla="*/ 1020020 h 6120000"/>
              <a:gd name="connsiteX0" fmla="*/ 0 w 11534775"/>
              <a:gd name="connsiteY0" fmla="*/ 1020020 h 6120000"/>
              <a:gd name="connsiteX1" fmla="*/ 1037539 w 11534775"/>
              <a:gd name="connsiteY1" fmla="*/ 0 h 6120000"/>
              <a:gd name="connsiteX2" fmla="*/ 10497235 w 11534775"/>
              <a:gd name="connsiteY2" fmla="*/ 0 h 6120000"/>
              <a:gd name="connsiteX3" fmla="*/ 11534775 w 11534775"/>
              <a:gd name="connsiteY3" fmla="*/ 1020020 h 6120000"/>
              <a:gd name="connsiteX4" fmla="*/ 11534775 w 11534775"/>
              <a:gd name="connsiteY4" fmla="*/ 5099980 h 6120000"/>
              <a:gd name="connsiteX5" fmla="*/ 10497235 w 11534775"/>
              <a:gd name="connsiteY5" fmla="*/ 6120000 h 6120000"/>
              <a:gd name="connsiteX6" fmla="*/ 1037539 w 11534775"/>
              <a:gd name="connsiteY6" fmla="*/ 6120000 h 6120000"/>
              <a:gd name="connsiteX7" fmla="*/ 0 w 11534775"/>
              <a:gd name="connsiteY7" fmla="*/ 5099980 h 6120000"/>
              <a:gd name="connsiteX8" fmla="*/ 0 w 11534775"/>
              <a:gd name="connsiteY8" fmla="*/ 1020020 h 6120000"/>
              <a:gd name="connsiteX0" fmla="*/ 0 w 11534775"/>
              <a:gd name="connsiteY0" fmla="*/ 1020020 h 6120000"/>
              <a:gd name="connsiteX1" fmla="*/ 1037539 w 11534775"/>
              <a:gd name="connsiteY1" fmla="*/ 0 h 6120000"/>
              <a:gd name="connsiteX2" fmla="*/ 10497235 w 11534775"/>
              <a:gd name="connsiteY2" fmla="*/ 0 h 6120000"/>
              <a:gd name="connsiteX3" fmla="*/ 11534775 w 11534775"/>
              <a:gd name="connsiteY3" fmla="*/ 1020020 h 6120000"/>
              <a:gd name="connsiteX4" fmla="*/ 11534775 w 11534775"/>
              <a:gd name="connsiteY4" fmla="*/ 5099980 h 6120000"/>
              <a:gd name="connsiteX5" fmla="*/ 10497235 w 11534775"/>
              <a:gd name="connsiteY5" fmla="*/ 6120000 h 6120000"/>
              <a:gd name="connsiteX6" fmla="*/ 1037539 w 11534775"/>
              <a:gd name="connsiteY6" fmla="*/ 6120000 h 6120000"/>
              <a:gd name="connsiteX7" fmla="*/ 0 w 11534775"/>
              <a:gd name="connsiteY7" fmla="*/ 5099980 h 6120000"/>
              <a:gd name="connsiteX8" fmla="*/ 0 w 11534775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4775" h="6120000" fill="none" extrusionOk="0">
                <a:moveTo>
                  <a:pt x="0" y="1020020"/>
                </a:moveTo>
                <a:cubicBezTo>
                  <a:pt x="-193837" y="468671"/>
                  <a:pt x="442467" y="124540"/>
                  <a:pt x="1037539" y="0"/>
                </a:cubicBezTo>
                <a:cubicBezTo>
                  <a:pt x="2302300" y="788802"/>
                  <a:pt x="7047290" y="-707409"/>
                  <a:pt x="10497235" y="0"/>
                </a:cubicBezTo>
                <a:cubicBezTo>
                  <a:pt x="11173525" y="-135798"/>
                  <a:pt x="11713707" y="508836"/>
                  <a:pt x="11534775" y="1020020"/>
                </a:cubicBezTo>
                <a:cubicBezTo>
                  <a:pt x="11569015" y="2768730"/>
                  <a:pt x="11561456" y="4284175"/>
                  <a:pt x="11534775" y="5099980"/>
                </a:cubicBezTo>
                <a:cubicBezTo>
                  <a:pt x="11445140" y="5628502"/>
                  <a:pt x="10890749" y="6198890"/>
                  <a:pt x="10497235" y="6120000"/>
                </a:cubicBezTo>
                <a:cubicBezTo>
                  <a:pt x="6097642" y="6452845"/>
                  <a:pt x="2202886" y="5964154"/>
                  <a:pt x="1037539" y="6120000"/>
                </a:cubicBezTo>
                <a:cubicBezTo>
                  <a:pt x="447473" y="6250690"/>
                  <a:pt x="-183502" y="5820127"/>
                  <a:pt x="0" y="5099980"/>
                </a:cubicBezTo>
                <a:cubicBezTo>
                  <a:pt x="65521" y="3550829"/>
                  <a:pt x="-11184" y="1551481"/>
                  <a:pt x="0" y="1020020"/>
                </a:cubicBezTo>
                <a:close/>
              </a:path>
              <a:path w="11534775" h="6120000" stroke="0" extrusionOk="0">
                <a:moveTo>
                  <a:pt x="0" y="1020020"/>
                </a:moveTo>
                <a:cubicBezTo>
                  <a:pt x="62113" y="517741"/>
                  <a:pt x="639457" y="43430"/>
                  <a:pt x="1037539" y="0"/>
                </a:cubicBezTo>
                <a:cubicBezTo>
                  <a:pt x="5679725" y="-181259"/>
                  <a:pt x="6243619" y="11687"/>
                  <a:pt x="10497235" y="0"/>
                </a:cubicBezTo>
                <a:cubicBezTo>
                  <a:pt x="11111925" y="73032"/>
                  <a:pt x="11453330" y="551387"/>
                  <a:pt x="11534775" y="1020020"/>
                </a:cubicBezTo>
                <a:cubicBezTo>
                  <a:pt x="11588553" y="2626514"/>
                  <a:pt x="11653984" y="4427353"/>
                  <a:pt x="11534775" y="5099980"/>
                </a:cubicBezTo>
                <a:cubicBezTo>
                  <a:pt x="11616568" y="5850973"/>
                  <a:pt x="11007252" y="6067773"/>
                  <a:pt x="10497235" y="6120000"/>
                </a:cubicBezTo>
                <a:cubicBezTo>
                  <a:pt x="6660322" y="6357938"/>
                  <a:pt x="2924051" y="5980908"/>
                  <a:pt x="1037539" y="6120000"/>
                </a:cubicBezTo>
                <a:cubicBezTo>
                  <a:pt x="292883" y="6069783"/>
                  <a:pt x="-144261" y="5640864"/>
                  <a:pt x="0" y="5099980"/>
                </a:cubicBezTo>
                <a:cubicBezTo>
                  <a:pt x="-145165" y="3607154"/>
                  <a:pt x="-388560" y="2341485"/>
                  <a:pt x="0" y="1020020"/>
                </a:cubicBezTo>
                <a:close/>
              </a:path>
              <a:path w="11534775" h="6120000" fill="none" stroke="0" extrusionOk="0">
                <a:moveTo>
                  <a:pt x="0" y="1020020"/>
                </a:moveTo>
                <a:cubicBezTo>
                  <a:pt x="34838" y="442183"/>
                  <a:pt x="502325" y="36158"/>
                  <a:pt x="1037539" y="0"/>
                </a:cubicBezTo>
                <a:cubicBezTo>
                  <a:pt x="2945830" y="-540626"/>
                  <a:pt x="6334768" y="85857"/>
                  <a:pt x="10497235" y="0"/>
                </a:cubicBezTo>
                <a:cubicBezTo>
                  <a:pt x="11003640" y="-128119"/>
                  <a:pt x="11635412" y="568610"/>
                  <a:pt x="11534775" y="1020020"/>
                </a:cubicBezTo>
                <a:cubicBezTo>
                  <a:pt x="11580134" y="2393927"/>
                  <a:pt x="11519857" y="3997808"/>
                  <a:pt x="11534775" y="5099980"/>
                </a:cubicBezTo>
                <a:cubicBezTo>
                  <a:pt x="11536600" y="5687231"/>
                  <a:pt x="10914647" y="6237242"/>
                  <a:pt x="10497235" y="6120000"/>
                </a:cubicBezTo>
                <a:cubicBezTo>
                  <a:pt x="6123240" y="6148230"/>
                  <a:pt x="2322345" y="5701325"/>
                  <a:pt x="1037539" y="6120000"/>
                </a:cubicBezTo>
                <a:cubicBezTo>
                  <a:pt x="437597" y="6029591"/>
                  <a:pt x="-68080" y="5777307"/>
                  <a:pt x="0" y="5099980"/>
                </a:cubicBezTo>
                <a:cubicBezTo>
                  <a:pt x="38053" y="3489608"/>
                  <a:pt x="79344" y="1714146"/>
                  <a:pt x="0" y="1020020"/>
                </a:cubicBezTo>
                <a:close/>
              </a:path>
              <a:path w="11534775" h="6120000" fill="none" stroke="0" extrusionOk="0">
                <a:moveTo>
                  <a:pt x="0" y="1020020"/>
                </a:moveTo>
                <a:cubicBezTo>
                  <a:pt x="-105665" y="460502"/>
                  <a:pt x="508060" y="103381"/>
                  <a:pt x="1037539" y="0"/>
                </a:cubicBezTo>
                <a:cubicBezTo>
                  <a:pt x="2801042" y="-281030"/>
                  <a:pt x="7168059" y="-396202"/>
                  <a:pt x="10497235" y="0"/>
                </a:cubicBezTo>
                <a:cubicBezTo>
                  <a:pt x="11132552" y="-131813"/>
                  <a:pt x="11642150" y="535289"/>
                  <a:pt x="11534775" y="1020020"/>
                </a:cubicBezTo>
                <a:cubicBezTo>
                  <a:pt x="11607136" y="2597984"/>
                  <a:pt x="11529251" y="4253979"/>
                  <a:pt x="11534775" y="5099980"/>
                </a:cubicBezTo>
                <a:cubicBezTo>
                  <a:pt x="11509923" y="5701553"/>
                  <a:pt x="10952256" y="6170844"/>
                  <a:pt x="10497235" y="6120000"/>
                </a:cubicBezTo>
                <a:cubicBezTo>
                  <a:pt x="6240646" y="6164523"/>
                  <a:pt x="2208994" y="5869361"/>
                  <a:pt x="1037539" y="6120000"/>
                </a:cubicBezTo>
                <a:cubicBezTo>
                  <a:pt x="445199" y="6148016"/>
                  <a:pt x="-209072" y="5802827"/>
                  <a:pt x="0" y="5099980"/>
                </a:cubicBezTo>
                <a:cubicBezTo>
                  <a:pt x="-21788" y="3410825"/>
                  <a:pt x="-28994" y="1611103"/>
                  <a:pt x="0" y="102002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534775"/>
                      <a:gd name="connsiteY0" fmla="*/ 1020020 h 6120000"/>
                      <a:gd name="connsiteX1" fmla="*/ 1037539 w 11534775"/>
                      <a:gd name="connsiteY1" fmla="*/ 0 h 6120000"/>
                      <a:gd name="connsiteX2" fmla="*/ 10497235 w 11534775"/>
                      <a:gd name="connsiteY2" fmla="*/ 0 h 6120000"/>
                      <a:gd name="connsiteX3" fmla="*/ 11534775 w 11534775"/>
                      <a:gd name="connsiteY3" fmla="*/ 1020020 h 6120000"/>
                      <a:gd name="connsiteX4" fmla="*/ 11534775 w 11534775"/>
                      <a:gd name="connsiteY4" fmla="*/ 5099980 h 6120000"/>
                      <a:gd name="connsiteX5" fmla="*/ 10497235 w 11534775"/>
                      <a:gd name="connsiteY5" fmla="*/ 6120000 h 6120000"/>
                      <a:gd name="connsiteX6" fmla="*/ 1037539 w 11534775"/>
                      <a:gd name="connsiteY6" fmla="*/ 6120000 h 6120000"/>
                      <a:gd name="connsiteX7" fmla="*/ 0 w 11534775"/>
                      <a:gd name="connsiteY7" fmla="*/ 5099980 h 6120000"/>
                      <a:gd name="connsiteX8" fmla="*/ 0 w 11534775"/>
                      <a:gd name="connsiteY8" fmla="*/ 1020020 h 6120000"/>
                      <a:gd name="connsiteX0" fmla="*/ 0 w 11534775"/>
                      <a:gd name="connsiteY0" fmla="*/ 1020020 h 6120000"/>
                      <a:gd name="connsiteX1" fmla="*/ 1037539 w 11534775"/>
                      <a:gd name="connsiteY1" fmla="*/ 0 h 6120000"/>
                      <a:gd name="connsiteX2" fmla="*/ 10497235 w 11534775"/>
                      <a:gd name="connsiteY2" fmla="*/ 0 h 6120000"/>
                      <a:gd name="connsiteX3" fmla="*/ 11534775 w 11534775"/>
                      <a:gd name="connsiteY3" fmla="*/ 1020020 h 6120000"/>
                      <a:gd name="connsiteX4" fmla="*/ 11534775 w 11534775"/>
                      <a:gd name="connsiteY4" fmla="*/ 5099980 h 6120000"/>
                      <a:gd name="connsiteX5" fmla="*/ 10497235 w 11534775"/>
                      <a:gd name="connsiteY5" fmla="*/ 6120000 h 6120000"/>
                      <a:gd name="connsiteX6" fmla="*/ 1037539 w 11534775"/>
                      <a:gd name="connsiteY6" fmla="*/ 6120000 h 6120000"/>
                      <a:gd name="connsiteX7" fmla="*/ 0 w 11534775"/>
                      <a:gd name="connsiteY7" fmla="*/ 5099980 h 6120000"/>
                      <a:gd name="connsiteX8" fmla="*/ 0 w 11534775"/>
                      <a:gd name="connsiteY8" fmla="*/ 1020020 h 61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34775" h="6120000" fill="none" extrusionOk="0">
                        <a:moveTo>
                          <a:pt x="0" y="1020020"/>
                        </a:moveTo>
                        <a:cubicBezTo>
                          <a:pt x="-157212" y="466394"/>
                          <a:pt x="445458" y="107558"/>
                          <a:pt x="1037539" y="0"/>
                        </a:cubicBezTo>
                        <a:cubicBezTo>
                          <a:pt x="2466847" y="198817"/>
                          <a:pt x="6959987" y="-420002"/>
                          <a:pt x="10497235" y="0"/>
                        </a:cubicBezTo>
                        <a:cubicBezTo>
                          <a:pt x="11143660" y="-96401"/>
                          <a:pt x="11649991" y="490079"/>
                          <a:pt x="11534775" y="1020020"/>
                        </a:cubicBezTo>
                        <a:cubicBezTo>
                          <a:pt x="11599391" y="2723031"/>
                          <a:pt x="11530368" y="4267180"/>
                          <a:pt x="11534775" y="5099980"/>
                        </a:cubicBezTo>
                        <a:cubicBezTo>
                          <a:pt x="11482148" y="5642979"/>
                          <a:pt x="10961351" y="6167753"/>
                          <a:pt x="10497235" y="6120000"/>
                        </a:cubicBezTo>
                        <a:cubicBezTo>
                          <a:pt x="6116751" y="6340305"/>
                          <a:pt x="2305531" y="5987533"/>
                          <a:pt x="1037539" y="6120000"/>
                        </a:cubicBezTo>
                        <a:cubicBezTo>
                          <a:pt x="455626" y="6188078"/>
                          <a:pt x="-173072" y="5811147"/>
                          <a:pt x="0" y="5099980"/>
                        </a:cubicBezTo>
                        <a:cubicBezTo>
                          <a:pt x="55282" y="3486442"/>
                          <a:pt x="47220" y="1609863"/>
                          <a:pt x="0" y="1020020"/>
                        </a:cubicBezTo>
                        <a:close/>
                      </a:path>
                      <a:path w="11534775" h="6120000" stroke="0" extrusionOk="0">
                        <a:moveTo>
                          <a:pt x="0" y="1020020"/>
                        </a:moveTo>
                        <a:cubicBezTo>
                          <a:pt x="47152" y="469273"/>
                          <a:pt x="613941" y="33140"/>
                          <a:pt x="1037539" y="0"/>
                        </a:cubicBezTo>
                        <a:cubicBezTo>
                          <a:pt x="5723563" y="-138658"/>
                          <a:pt x="6334818" y="-29599"/>
                          <a:pt x="10497235" y="0"/>
                        </a:cubicBezTo>
                        <a:cubicBezTo>
                          <a:pt x="11081272" y="7880"/>
                          <a:pt x="11485570" y="548689"/>
                          <a:pt x="11534775" y="1020020"/>
                        </a:cubicBezTo>
                        <a:cubicBezTo>
                          <a:pt x="11600024" y="2666863"/>
                          <a:pt x="11665203" y="4399557"/>
                          <a:pt x="11534775" y="5099980"/>
                        </a:cubicBezTo>
                        <a:cubicBezTo>
                          <a:pt x="11594221" y="5796125"/>
                          <a:pt x="11005551" y="6073796"/>
                          <a:pt x="10497235" y="6120000"/>
                        </a:cubicBezTo>
                        <a:cubicBezTo>
                          <a:pt x="6896531" y="6205566"/>
                          <a:pt x="3160947" y="6064358"/>
                          <a:pt x="1037539" y="6120000"/>
                        </a:cubicBezTo>
                        <a:cubicBezTo>
                          <a:pt x="360103" y="6043400"/>
                          <a:pt x="-78718" y="5650237"/>
                          <a:pt x="0" y="5099980"/>
                        </a:cubicBezTo>
                        <a:cubicBezTo>
                          <a:pt x="-150410" y="3665872"/>
                          <a:pt x="-183671" y="2328820"/>
                          <a:pt x="0" y="1020020"/>
                        </a:cubicBezTo>
                        <a:close/>
                      </a:path>
                      <a:path w="11534775" h="6120000" fill="none" stroke="0" extrusionOk="0">
                        <a:moveTo>
                          <a:pt x="0" y="1020020"/>
                        </a:moveTo>
                        <a:cubicBezTo>
                          <a:pt x="37989" y="449293"/>
                          <a:pt x="510376" y="37327"/>
                          <a:pt x="1037539" y="0"/>
                        </a:cubicBezTo>
                        <a:cubicBezTo>
                          <a:pt x="2738406" y="-263772"/>
                          <a:pt x="6884355" y="-22275"/>
                          <a:pt x="10497235" y="0"/>
                        </a:cubicBezTo>
                        <a:cubicBezTo>
                          <a:pt x="11064077" y="-107340"/>
                          <a:pt x="11626250" y="560579"/>
                          <a:pt x="11534775" y="1020020"/>
                        </a:cubicBezTo>
                        <a:cubicBezTo>
                          <a:pt x="11650095" y="2581630"/>
                          <a:pt x="11442508" y="4075842"/>
                          <a:pt x="11534775" y="5099980"/>
                        </a:cubicBezTo>
                        <a:cubicBezTo>
                          <a:pt x="11530488" y="5718197"/>
                          <a:pt x="10958481" y="6161434"/>
                          <a:pt x="10497235" y="6120000"/>
                        </a:cubicBezTo>
                        <a:cubicBezTo>
                          <a:pt x="6228320" y="6052110"/>
                          <a:pt x="2287308" y="5922510"/>
                          <a:pt x="1037539" y="6120000"/>
                        </a:cubicBezTo>
                        <a:cubicBezTo>
                          <a:pt x="438403" y="6041618"/>
                          <a:pt x="-121195" y="5723621"/>
                          <a:pt x="0" y="5099980"/>
                        </a:cubicBezTo>
                        <a:cubicBezTo>
                          <a:pt x="20531" y="3412788"/>
                          <a:pt x="66454" y="1669636"/>
                          <a:pt x="0" y="102002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DF372A-587A-20ED-EF62-BEF230DBC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" y="997818"/>
            <a:ext cx="11282362" cy="1502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E85C8E-07D4-C35C-888F-CD8B3FC4224C}"/>
                  </a:ext>
                </a:extLst>
              </p:cNvPr>
              <p:cNvSpPr txBox="1"/>
              <p:nvPr/>
            </p:nvSpPr>
            <p:spPr>
              <a:xfrm>
                <a:off x="571500" y="2333625"/>
                <a:ext cx="2400300" cy="2661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nl-NL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E85C8E-07D4-C35C-888F-CD8B3FC42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2333625"/>
                <a:ext cx="2400300" cy="2661691"/>
              </a:xfrm>
              <a:prstGeom prst="rect">
                <a:avLst/>
              </a:prstGeom>
              <a:blipFill>
                <a:blip r:embed="rId4"/>
                <a:stretch>
                  <a:fillRect l="-9137" b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955B90-7723-08AD-FBBA-A8828F216C20}"/>
                  </a:ext>
                </a:extLst>
              </p:cNvPr>
              <p:cNvSpPr txBox="1"/>
              <p:nvPr/>
            </p:nvSpPr>
            <p:spPr>
              <a:xfrm>
                <a:off x="5276850" y="2400300"/>
                <a:ext cx="2400300" cy="3205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nl-NL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955B90-7723-08AD-FBBA-A8828F216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850" y="2400300"/>
                <a:ext cx="2400300" cy="3205173"/>
              </a:xfrm>
              <a:prstGeom prst="rect">
                <a:avLst/>
              </a:prstGeom>
              <a:blipFill>
                <a:blip r:embed="rId5"/>
                <a:stretch>
                  <a:fillRect l="-6616" b="-1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10A255-FAAF-75A3-931A-17F7E0EFD93D}"/>
                  </a:ext>
                </a:extLst>
              </p:cNvPr>
              <p:cNvSpPr txBox="1"/>
              <p:nvPr/>
            </p:nvSpPr>
            <p:spPr>
              <a:xfrm>
                <a:off x="9286875" y="2438400"/>
                <a:ext cx="2400300" cy="2392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𝟑𝟗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9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10A255-FAAF-75A3-931A-17F7E0EFD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6875" y="2438400"/>
                <a:ext cx="2400300" cy="2392963"/>
              </a:xfrm>
              <a:prstGeom prst="rect">
                <a:avLst/>
              </a:prstGeom>
              <a:blipFill>
                <a:blip r:embed="rId6"/>
                <a:stretch>
                  <a:fillRect l="-7614" b="-3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246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304799" y="369000"/>
            <a:ext cx="11534775" cy="6120000"/>
          </a:xfrm>
          <a:custGeom>
            <a:avLst/>
            <a:gdLst>
              <a:gd name="connsiteX0" fmla="*/ 0 w 11534775"/>
              <a:gd name="connsiteY0" fmla="*/ 1020020 h 6120000"/>
              <a:gd name="connsiteX1" fmla="*/ 1037539 w 11534775"/>
              <a:gd name="connsiteY1" fmla="*/ 0 h 6120000"/>
              <a:gd name="connsiteX2" fmla="*/ 10497235 w 11534775"/>
              <a:gd name="connsiteY2" fmla="*/ 0 h 6120000"/>
              <a:gd name="connsiteX3" fmla="*/ 11534775 w 11534775"/>
              <a:gd name="connsiteY3" fmla="*/ 1020020 h 6120000"/>
              <a:gd name="connsiteX4" fmla="*/ 11534775 w 11534775"/>
              <a:gd name="connsiteY4" fmla="*/ 5099980 h 6120000"/>
              <a:gd name="connsiteX5" fmla="*/ 10497235 w 11534775"/>
              <a:gd name="connsiteY5" fmla="*/ 6120000 h 6120000"/>
              <a:gd name="connsiteX6" fmla="*/ 1037539 w 11534775"/>
              <a:gd name="connsiteY6" fmla="*/ 6120000 h 6120000"/>
              <a:gd name="connsiteX7" fmla="*/ 0 w 11534775"/>
              <a:gd name="connsiteY7" fmla="*/ 5099980 h 6120000"/>
              <a:gd name="connsiteX8" fmla="*/ 0 w 11534775"/>
              <a:gd name="connsiteY8" fmla="*/ 1020020 h 6120000"/>
              <a:gd name="connsiteX0" fmla="*/ 0 w 11534775"/>
              <a:gd name="connsiteY0" fmla="*/ 1020020 h 6120000"/>
              <a:gd name="connsiteX1" fmla="*/ 1037539 w 11534775"/>
              <a:gd name="connsiteY1" fmla="*/ 0 h 6120000"/>
              <a:gd name="connsiteX2" fmla="*/ 10497235 w 11534775"/>
              <a:gd name="connsiteY2" fmla="*/ 0 h 6120000"/>
              <a:gd name="connsiteX3" fmla="*/ 11534775 w 11534775"/>
              <a:gd name="connsiteY3" fmla="*/ 1020020 h 6120000"/>
              <a:gd name="connsiteX4" fmla="*/ 11534775 w 11534775"/>
              <a:gd name="connsiteY4" fmla="*/ 5099980 h 6120000"/>
              <a:gd name="connsiteX5" fmla="*/ 10497235 w 11534775"/>
              <a:gd name="connsiteY5" fmla="*/ 6120000 h 6120000"/>
              <a:gd name="connsiteX6" fmla="*/ 1037539 w 11534775"/>
              <a:gd name="connsiteY6" fmla="*/ 6120000 h 6120000"/>
              <a:gd name="connsiteX7" fmla="*/ 0 w 11534775"/>
              <a:gd name="connsiteY7" fmla="*/ 5099980 h 6120000"/>
              <a:gd name="connsiteX8" fmla="*/ 0 w 11534775"/>
              <a:gd name="connsiteY8" fmla="*/ 1020020 h 6120000"/>
              <a:gd name="connsiteX0" fmla="*/ 0 w 11534775"/>
              <a:gd name="connsiteY0" fmla="*/ 1020020 h 6120000"/>
              <a:gd name="connsiteX1" fmla="*/ 1037539 w 11534775"/>
              <a:gd name="connsiteY1" fmla="*/ 0 h 6120000"/>
              <a:gd name="connsiteX2" fmla="*/ 10497235 w 11534775"/>
              <a:gd name="connsiteY2" fmla="*/ 0 h 6120000"/>
              <a:gd name="connsiteX3" fmla="*/ 11534775 w 11534775"/>
              <a:gd name="connsiteY3" fmla="*/ 1020020 h 6120000"/>
              <a:gd name="connsiteX4" fmla="*/ 11534775 w 11534775"/>
              <a:gd name="connsiteY4" fmla="*/ 5099980 h 6120000"/>
              <a:gd name="connsiteX5" fmla="*/ 10497235 w 11534775"/>
              <a:gd name="connsiteY5" fmla="*/ 6120000 h 6120000"/>
              <a:gd name="connsiteX6" fmla="*/ 1037539 w 11534775"/>
              <a:gd name="connsiteY6" fmla="*/ 6120000 h 6120000"/>
              <a:gd name="connsiteX7" fmla="*/ 0 w 11534775"/>
              <a:gd name="connsiteY7" fmla="*/ 5099980 h 6120000"/>
              <a:gd name="connsiteX8" fmla="*/ 0 w 11534775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4775" h="6120000" fill="none" extrusionOk="0">
                <a:moveTo>
                  <a:pt x="0" y="1020020"/>
                </a:moveTo>
                <a:cubicBezTo>
                  <a:pt x="-193837" y="468671"/>
                  <a:pt x="442467" y="124540"/>
                  <a:pt x="1037539" y="0"/>
                </a:cubicBezTo>
                <a:cubicBezTo>
                  <a:pt x="2302300" y="788802"/>
                  <a:pt x="7047290" y="-707409"/>
                  <a:pt x="10497235" y="0"/>
                </a:cubicBezTo>
                <a:cubicBezTo>
                  <a:pt x="11173525" y="-135798"/>
                  <a:pt x="11713707" y="508836"/>
                  <a:pt x="11534775" y="1020020"/>
                </a:cubicBezTo>
                <a:cubicBezTo>
                  <a:pt x="11569015" y="2768730"/>
                  <a:pt x="11561456" y="4284175"/>
                  <a:pt x="11534775" y="5099980"/>
                </a:cubicBezTo>
                <a:cubicBezTo>
                  <a:pt x="11445140" y="5628502"/>
                  <a:pt x="10890749" y="6198890"/>
                  <a:pt x="10497235" y="6120000"/>
                </a:cubicBezTo>
                <a:cubicBezTo>
                  <a:pt x="6097642" y="6452845"/>
                  <a:pt x="2202886" y="5964154"/>
                  <a:pt x="1037539" y="6120000"/>
                </a:cubicBezTo>
                <a:cubicBezTo>
                  <a:pt x="447473" y="6250690"/>
                  <a:pt x="-183502" y="5820127"/>
                  <a:pt x="0" y="5099980"/>
                </a:cubicBezTo>
                <a:cubicBezTo>
                  <a:pt x="65521" y="3550829"/>
                  <a:pt x="-11184" y="1551481"/>
                  <a:pt x="0" y="1020020"/>
                </a:cubicBezTo>
                <a:close/>
              </a:path>
              <a:path w="11534775" h="6120000" stroke="0" extrusionOk="0">
                <a:moveTo>
                  <a:pt x="0" y="1020020"/>
                </a:moveTo>
                <a:cubicBezTo>
                  <a:pt x="62113" y="517741"/>
                  <a:pt x="639457" y="43430"/>
                  <a:pt x="1037539" y="0"/>
                </a:cubicBezTo>
                <a:cubicBezTo>
                  <a:pt x="5679725" y="-181259"/>
                  <a:pt x="6243619" y="11687"/>
                  <a:pt x="10497235" y="0"/>
                </a:cubicBezTo>
                <a:cubicBezTo>
                  <a:pt x="11111925" y="73032"/>
                  <a:pt x="11453330" y="551387"/>
                  <a:pt x="11534775" y="1020020"/>
                </a:cubicBezTo>
                <a:cubicBezTo>
                  <a:pt x="11588553" y="2626514"/>
                  <a:pt x="11653984" y="4427353"/>
                  <a:pt x="11534775" y="5099980"/>
                </a:cubicBezTo>
                <a:cubicBezTo>
                  <a:pt x="11616568" y="5850973"/>
                  <a:pt x="11007252" y="6067773"/>
                  <a:pt x="10497235" y="6120000"/>
                </a:cubicBezTo>
                <a:cubicBezTo>
                  <a:pt x="6660322" y="6357938"/>
                  <a:pt x="2924051" y="5980908"/>
                  <a:pt x="1037539" y="6120000"/>
                </a:cubicBezTo>
                <a:cubicBezTo>
                  <a:pt x="292883" y="6069783"/>
                  <a:pt x="-144261" y="5640864"/>
                  <a:pt x="0" y="5099980"/>
                </a:cubicBezTo>
                <a:cubicBezTo>
                  <a:pt x="-145165" y="3607154"/>
                  <a:pt x="-388560" y="2341485"/>
                  <a:pt x="0" y="1020020"/>
                </a:cubicBezTo>
                <a:close/>
              </a:path>
              <a:path w="11534775" h="6120000" fill="none" stroke="0" extrusionOk="0">
                <a:moveTo>
                  <a:pt x="0" y="1020020"/>
                </a:moveTo>
                <a:cubicBezTo>
                  <a:pt x="34838" y="442183"/>
                  <a:pt x="502325" y="36158"/>
                  <a:pt x="1037539" y="0"/>
                </a:cubicBezTo>
                <a:cubicBezTo>
                  <a:pt x="2945830" y="-540626"/>
                  <a:pt x="6334768" y="85857"/>
                  <a:pt x="10497235" y="0"/>
                </a:cubicBezTo>
                <a:cubicBezTo>
                  <a:pt x="11003640" y="-128119"/>
                  <a:pt x="11635412" y="568610"/>
                  <a:pt x="11534775" y="1020020"/>
                </a:cubicBezTo>
                <a:cubicBezTo>
                  <a:pt x="11580134" y="2393927"/>
                  <a:pt x="11519857" y="3997808"/>
                  <a:pt x="11534775" y="5099980"/>
                </a:cubicBezTo>
                <a:cubicBezTo>
                  <a:pt x="11536600" y="5687231"/>
                  <a:pt x="10914647" y="6237242"/>
                  <a:pt x="10497235" y="6120000"/>
                </a:cubicBezTo>
                <a:cubicBezTo>
                  <a:pt x="6123240" y="6148230"/>
                  <a:pt x="2322345" y="5701325"/>
                  <a:pt x="1037539" y="6120000"/>
                </a:cubicBezTo>
                <a:cubicBezTo>
                  <a:pt x="437597" y="6029591"/>
                  <a:pt x="-68080" y="5777307"/>
                  <a:pt x="0" y="5099980"/>
                </a:cubicBezTo>
                <a:cubicBezTo>
                  <a:pt x="38053" y="3489608"/>
                  <a:pt x="79344" y="1714146"/>
                  <a:pt x="0" y="1020020"/>
                </a:cubicBezTo>
                <a:close/>
              </a:path>
              <a:path w="11534775" h="6120000" fill="none" stroke="0" extrusionOk="0">
                <a:moveTo>
                  <a:pt x="0" y="1020020"/>
                </a:moveTo>
                <a:cubicBezTo>
                  <a:pt x="-105665" y="460502"/>
                  <a:pt x="508060" y="103381"/>
                  <a:pt x="1037539" y="0"/>
                </a:cubicBezTo>
                <a:cubicBezTo>
                  <a:pt x="2801042" y="-281030"/>
                  <a:pt x="7168059" y="-396202"/>
                  <a:pt x="10497235" y="0"/>
                </a:cubicBezTo>
                <a:cubicBezTo>
                  <a:pt x="11132552" y="-131813"/>
                  <a:pt x="11642150" y="535289"/>
                  <a:pt x="11534775" y="1020020"/>
                </a:cubicBezTo>
                <a:cubicBezTo>
                  <a:pt x="11607136" y="2597984"/>
                  <a:pt x="11529251" y="4253979"/>
                  <a:pt x="11534775" y="5099980"/>
                </a:cubicBezTo>
                <a:cubicBezTo>
                  <a:pt x="11509923" y="5701553"/>
                  <a:pt x="10952256" y="6170844"/>
                  <a:pt x="10497235" y="6120000"/>
                </a:cubicBezTo>
                <a:cubicBezTo>
                  <a:pt x="6240646" y="6164523"/>
                  <a:pt x="2208994" y="5869361"/>
                  <a:pt x="1037539" y="6120000"/>
                </a:cubicBezTo>
                <a:cubicBezTo>
                  <a:pt x="445199" y="6148016"/>
                  <a:pt x="-209072" y="5802827"/>
                  <a:pt x="0" y="5099980"/>
                </a:cubicBezTo>
                <a:cubicBezTo>
                  <a:pt x="-21788" y="3410825"/>
                  <a:pt x="-28994" y="1611103"/>
                  <a:pt x="0" y="102002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534775"/>
                      <a:gd name="connsiteY0" fmla="*/ 1020020 h 6120000"/>
                      <a:gd name="connsiteX1" fmla="*/ 1037539 w 11534775"/>
                      <a:gd name="connsiteY1" fmla="*/ 0 h 6120000"/>
                      <a:gd name="connsiteX2" fmla="*/ 10497235 w 11534775"/>
                      <a:gd name="connsiteY2" fmla="*/ 0 h 6120000"/>
                      <a:gd name="connsiteX3" fmla="*/ 11534775 w 11534775"/>
                      <a:gd name="connsiteY3" fmla="*/ 1020020 h 6120000"/>
                      <a:gd name="connsiteX4" fmla="*/ 11534775 w 11534775"/>
                      <a:gd name="connsiteY4" fmla="*/ 5099980 h 6120000"/>
                      <a:gd name="connsiteX5" fmla="*/ 10497235 w 11534775"/>
                      <a:gd name="connsiteY5" fmla="*/ 6120000 h 6120000"/>
                      <a:gd name="connsiteX6" fmla="*/ 1037539 w 11534775"/>
                      <a:gd name="connsiteY6" fmla="*/ 6120000 h 6120000"/>
                      <a:gd name="connsiteX7" fmla="*/ 0 w 11534775"/>
                      <a:gd name="connsiteY7" fmla="*/ 5099980 h 6120000"/>
                      <a:gd name="connsiteX8" fmla="*/ 0 w 11534775"/>
                      <a:gd name="connsiteY8" fmla="*/ 1020020 h 6120000"/>
                      <a:gd name="connsiteX0" fmla="*/ 0 w 11534775"/>
                      <a:gd name="connsiteY0" fmla="*/ 1020020 h 6120000"/>
                      <a:gd name="connsiteX1" fmla="*/ 1037539 w 11534775"/>
                      <a:gd name="connsiteY1" fmla="*/ 0 h 6120000"/>
                      <a:gd name="connsiteX2" fmla="*/ 10497235 w 11534775"/>
                      <a:gd name="connsiteY2" fmla="*/ 0 h 6120000"/>
                      <a:gd name="connsiteX3" fmla="*/ 11534775 w 11534775"/>
                      <a:gd name="connsiteY3" fmla="*/ 1020020 h 6120000"/>
                      <a:gd name="connsiteX4" fmla="*/ 11534775 w 11534775"/>
                      <a:gd name="connsiteY4" fmla="*/ 5099980 h 6120000"/>
                      <a:gd name="connsiteX5" fmla="*/ 10497235 w 11534775"/>
                      <a:gd name="connsiteY5" fmla="*/ 6120000 h 6120000"/>
                      <a:gd name="connsiteX6" fmla="*/ 1037539 w 11534775"/>
                      <a:gd name="connsiteY6" fmla="*/ 6120000 h 6120000"/>
                      <a:gd name="connsiteX7" fmla="*/ 0 w 11534775"/>
                      <a:gd name="connsiteY7" fmla="*/ 5099980 h 6120000"/>
                      <a:gd name="connsiteX8" fmla="*/ 0 w 11534775"/>
                      <a:gd name="connsiteY8" fmla="*/ 1020020 h 61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34775" h="6120000" fill="none" extrusionOk="0">
                        <a:moveTo>
                          <a:pt x="0" y="1020020"/>
                        </a:moveTo>
                        <a:cubicBezTo>
                          <a:pt x="-157212" y="466394"/>
                          <a:pt x="445458" y="107558"/>
                          <a:pt x="1037539" y="0"/>
                        </a:cubicBezTo>
                        <a:cubicBezTo>
                          <a:pt x="2466847" y="198817"/>
                          <a:pt x="6959987" y="-420002"/>
                          <a:pt x="10497235" y="0"/>
                        </a:cubicBezTo>
                        <a:cubicBezTo>
                          <a:pt x="11143660" y="-96401"/>
                          <a:pt x="11649991" y="490079"/>
                          <a:pt x="11534775" y="1020020"/>
                        </a:cubicBezTo>
                        <a:cubicBezTo>
                          <a:pt x="11599391" y="2723031"/>
                          <a:pt x="11530368" y="4267180"/>
                          <a:pt x="11534775" y="5099980"/>
                        </a:cubicBezTo>
                        <a:cubicBezTo>
                          <a:pt x="11482148" y="5642979"/>
                          <a:pt x="10961351" y="6167753"/>
                          <a:pt x="10497235" y="6120000"/>
                        </a:cubicBezTo>
                        <a:cubicBezTo>
                          <a:pt x="6116751" y="6340305"/>
                          <a:pt x="2305531" y="5987533"/>
                          <a:pt x="1037539" y="6120000"/>
                        </a:cubicBezTo>
                        <a:cubicBezTo>
                          <a:pt x="455626" y="6188078"/>
                          <a:pt x="-173072" y="5811147"/>
                          <a:pt x="0" y="5099980"/>
                        </a:cubicBezTo>
                        <a:cubicBezTo>
                          <a:pt x="55282" y="3486442"/>
                          <a:pt x="47220" y="1609863"/>
                          <a:pt x="0" y="1020020"/>
                        </a:cubicBezTo>
                        <a:close/>
                      </a:path>
                      <a:path w="11534775" h="6120000" stroke="0" extrusionOk="0">
                        <a:moveTo>
                          <a:pt x="0" y="1020020"/>
                        </a:moveTo>
                        <a:cubicBezTo>
                          <a:pt x="47152" y="469273"/>
                          <a:pt x="613941" y="33140"/>
                          <a:pt x="1037539" y="0"/>
                        </a:cubicBezTo>
                        <a:cubicBezTo>
                          <a:pt x="5723563" y="-138658"/>
                          <a:pt x="6334818" y="-29599"/>
                          <a:pt x="10497235" y="0"/>
                        </a:cubicBezTo>
                        <a:cubicBezTo>
                          <a:pt x="11081272" y="7880"/>
                          <a:pt x="11485570" y="548689"/>
                          <a:pt x="11534775" y="1020020"/>
                        </a:cubicBezTo>
                        <a:cubicBezTo>
                          <a:pt x="11600024" y="2666863"/>
                          <a:pt x="11665203" y="4399557"/>
                          <a:pt x="11534775" y="5099980"/>
                        </a:cubicBezTo>
                        <a:cubicBezTo>
                          <a:pt x="11594221" y="5796125"/>
                          <a:pt x="11005551" y="6073796"/>
                          <a:pt x="10497235" y="6120000"/>
                        </a:cubicBezTo>
                        <a:cubicBezTo>
                          <a:pt x="6896531" y="6205566"/>
                          <a:pt x="3160947" y="6064358"/>
                          <a:pt x="1037539" y="6120000"/>
                        </a:cubicBezTo>
                        <a:cubicBezTo>
                          <a:pt x="360103" y="6043400"/>
                          <a:pt x="-78718" y="5650237"/>
                          <a:pt x="0" y="5099980"/>
                        </a:cubicBezTo>
                        <a:cubicBezTo>
                          <a:pt x="-150410" y="3665872"/>
                          <a:pt x="-183671" y="2328820"/>
                          <a:pt x="0" y="1020020"/>
                        </a:cubicBezTo>
                        <a:close/>
                      </a:path>
                      <a:path w="11534775" h="6120000" fill="none" stroke="0" extrusionOk="0">
                        <a:moveTo>
                          <a:pt x="0" y="1020020"/>
                        </a:moveTo>
                        <a:cubicBezTo>
                          <a:pt x="37989" y="449293"/>
                          <a:pt x="510376" y="37327"/>
                          <a:pt x="1037539" y="0"/>
                        </a:cubicBezTo>
                        <a:cubicBezTo>
                          <a:pt x="2738406" y="-263772"/>
                          <a:pt x="6884355" y="-22275"/>
                          <a:pt x="10497235" y="0"/>
                        </a:cubicBezTo>
                        <a:cubicBezTo>
                          <a:pt x="11064077" y="-107340"/>
                          <a:pt x="11626250" y="560579"/>
                          <a:pt x="11534775" y="1020020"/>
                        </a:cubicBezTo>
                        <a:cubicBezTo>
                          <a:pt x="11650095" y="2581630"/>
                          <a:pt x="11442508" y="4075842"/>
                          <a:pt x="11534775" y="5099980"/>
                        </a:cubicBezTo>
                        <a:cubicBezTo>
                          <a:pt x="11530488" y="5718197"/>
                          <a:pt x="10958481" y="6161434"/>
                          <a:pt x="10497235" y="6120000"/>
                        </a:cubicBezTo>
                        <a:cubicBezTo>
                          <a:pt x="6228320" y="6052110"/>
                          <a:pt x="2287308" y="5922510"/>
                          <a:pt x="1037539" y="6120000"/>
                        </a:cubicBezTo>
                        <a:cubicBezTo>
                          <a:pt x="438403" y="6041618"/>
                          <a:pt x="-121195" y="5723621"/>
                          <a:pt x="0" y="5099980"/>
                        </a:cubicBezTo>
                        <a:cubicBezTo>
                          <a:pt x="20531" y="3412788"/>
                          <a:pt x="66454" y="1669636"/>
                          <a:pt x="0" y="102002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E85C8E-07D4-C35C-888F-CD8B3FC4224C}"/>
                  </a:ext>
                </a:extLst>
              </p:cNvPr>
              <p:cNvSpPr txBox="1"/>
              <p:nvPr/>
            </p:nvSpPr>
            <p:spPr>
              <a:xfrm>
                <a:off x="571499" y="2333625"/>
                <a:ext cx="2828925" cy="2693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  <m:r>
                      <a:rPr kumimoji="0" lang="nl-NL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nl-NL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nl-NL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nl-NL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E85C8E-07D4-C35C-888F-CD8B3FC42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99" y="2333625"/>
                <a:ext cx="2828925" cy="2693879"/>
              </a:xfrm>
              <a:prstGeom prst="rect">
                <a:avLst/>
              </a:prstGeom>
              <a:blipFill>
                <a:blip r:embed="rId3"/>
                <a:stretch>
                  <a:fillRect l="-7759" b="-1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955B90-7723-08AD-FBBA-A8828F216C20}"/>
                  </a:ext>
                </a:extLst>
              </p:cNvPr>
              <p:cNvSpPr txBox="1"/>
              <p:nvPr/>
            </p:nvSpPr>
            <p:spPr>
              <a:xfrm>
                <a:off x="5276850" y="2400300"/>
                <a:ext cx="2400300" cy="2648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𝟔</m:t>
                        </m:r>
                      </m:num>
                      <m:den>
                        <m:r>
                          <a:rPr kumimoji="0" lang="nl-NL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nl-NL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nl-NL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955B90-7723-08AD-FBBA-A8828F216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850" y="2400300"/>
                <a:ext cx="2400300" cy="2648482"/>
              </a:xfrm>
              <a:prstGeom prst="rect">
                <a:avLst/>
              </a:prstGeom>
              <a:blipFill>
                <a:blip r:embed="rId4"/>
                <a:stretch>
                  <a:fillRect l="-9160" b="-3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10A255-FAAF-75A3-931A-17F7E0EFD93D}"/>
                  </a:ext>
                </a:extLst>
              </p:cNvPr>
              <p:cNvSpPr txBox="1"/>
              <p:nvPr/>
            </p:nvSpPr>
            <p:spPr>
              <a:xfrm>
                <a:off x="9048750" y="2428875"/>
                <a:ext cx="2400300" cy="3629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𝟐𝟒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</m:den>
                    </m:f>
                  </m:oMath>
                </a14:m>
                <a:r>
                  <a:rPr kumimoji="0" lang="nl-NL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𝟏𝟎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endParaRPr kumimoji="0" lang="nl-NL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10A255-FAAF-75A3-931A-17F7E0EFD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750" y="2428875"/>
                <a:ext cx="2400300" cy="3629840"/>
              </a:xfrm>
              <a:prstGeom prst="rect">
                <a:avLst/>
              </a:prstGeom>
              <a:blipFill>
                <a:blip r:embed="rId5"/>
                <a:stretch>
                  <a:fillRect l="-7614" b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A8F5E53-2E78-4B5A-6E62-F917ADAA6E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" y="943856"/>
            <a:ext cx="10796587" cy="153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410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276225" y="369000"/>
            <a:ext cx="11610975" cy="6241350"/>
          </a:xfrm>
          <a:custGeom>
            <a:avLst/>
            <a:gdLst>
              <a:gd name="connsiteX0" fmla="*/ 0 w 11610975"/>
              <a:gd name="connsiteY0" fmla="*/ 1040245 h 6241350"/>
              <a:gd name="connsiteX1" fmla="*/ 1044393 w 11610975"/>
              <a:gd name="connsiteY1" fmla="*/ 0 h 6241350"/>
              <a:gd name="connsiteX2" fmla="*/ 10566581 w 11610975"/>
              <a:gd name="connsiteY2" fmla="*/ 0 h 6241350"/>
              <a:gd name="connsiteX3" fmla="*/ 11610974 w 11610975"/>
              <a:gd name="connsiteY3" fmla="*/ 1040245 h 6241350"/>
              <a:gd name="connsiteX4" fmla="*/ 11610974 w 11610975"/>
              <a:gd name="connsiteY4" fmla="*/ 5201104 h 6241350"/>
              <a:gd name="connsiteX5" fmla="*/ 10566581 w 11610975"/>
              <a:gd name="connsiteY5" fmla="*/ 6241350 h 6241350"/>
              <a:gd name="connsiteX6" fmla="*/ 1044393 w 11610975"/>
              <a:gd name="connsiteY6" fmla="*/ 6241350 h 6241350"/>
              <a:gd name="connsiteX7" fmla="*/ 0 w 11610975"/>
              <a:gd name="connsiteY7" fmla="*/ 5201104 h 6241350"/>
              <a:gd name="connsiteX8" fmla="*/ 0 w 11610975"/>
              <a:gd name="connsiteY8" fmla="*/ 1040245 h 6241350"/>
              <a:gd name="connsiteX0" fmla="*/ 0 w 11610975"/>
              <a:gd name="connsiteY0" fmla="*/ 1040245 h 6241350"/>
              <a:gd name="connsiteX1" fmla="*/ 1044393 w 11610975"/>
              <a:gd name="connsiteY1" fmla="*/ 0 h 6241350"/>
              <a:gd name="connsiteX2" fmla="*/ 10566581 w 11610975"/>
              <a:gd name="connsiteY2" fmla="*/ 0 h 6241350"/>
              <a:gd name="connsiteX3" fmla="*/ 11610974 w 11610975"/>
              <a:gd name="connsiteY3" fmla="*/ 1040245 h 6241350"/>
              <a:gd name="connsiteX4" fmla="*/ 11610974 w 11610975"/>
              <a:gd name="connsiteY4" fmla="*/ 5201104 h 6241350"/>
              <a:gd name="connsiteX5" fmla="*/ 10566581 w 11610975"/>
              <a:gd name="connsiteY5" fmla="*/ 6241350 h 6241350"/>
              <a:gd name="connsiteX6" fmla="*/ 1044393 w 11610975"/>
              <a:gd name="connsiteY6" fmla="*/ 6241350 h 6241350"/>
              <a:gd name="connsiteX7" fmla="*/ 0 w 11610975"/>
              <a:gd name="connsiteY7" fmla="*/ 5201104 h 6241350"/>
              <a:gd name="connsiteX8" fmla="*/ 0 w 11610975"/>
              <a:gd name="connsiteY8" fmla="*/ 1040245 h 6241350"/>
              <a:gd name="connsiteX0" fmla="*/ 0 w 11610975"/>
              <a:gd name="connsiteY0" fmla="*/ 1040245 h 6241350"/>
              <a:gd name="connsiteX1" fmla="*/ 1044393 w 11610975"/>
              <a:gd name="connsiteY1" fmla="*/ 0 h 6241350"/>
              <a:gd name="connsiteX2" fmla="*/ 10566581 w 11610975"/>
              <a:gd name="connsiteY2" fmla="*/ 0 h 6241350"/>
              <a:gd name="connsiteX3" fmla="*/ 11610974 w 11610975"/>
              <a:gd name="connsiteY3" fmla="*/ 1040245 h 6241350"/>
              <a:gd name="connsiteX4" fmla="*/ 11610974 w 11610975"/>
              <a:gd name="connsiteY4" fmla="*/ 5201104 h 6241350"/>
              <a:gd name="connsiteX5" fmla="*/ 10566581 w 11610975"/>
              <a:gd name="connsiteY5" fmla="*/ 6241350 h 6241350"/>
              <a:gd name="connsiteX6" fmla="*/ 1044393 w 11610975"/>
              <a:gd name="connsiteY6" fmla="*/ 6241350 h 6241350"/>
              <a:gd name="connsiteX7" fmla="*/ 0 w 11610975"/>
              <a:gd name="connsiteY7" fmla="*/ 5201104 h 6241350"/>
              <a:gd name="connsiteX8" fmla="*/ 0 w 11610975"/>
              <a:gd name="connsiteY8" fmla="*/ 1040245 h 62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0975" h="6241350" fill="none" extrusionOk="0">
                <a:moveTo>
                  <a:pt x="0" y="1040245"/>
                </a:moveTo>
                <a:cubicBezTo>
                  <a:pt x="-178441" y="476815"/>
                  <a:pt x="423754" y="248754"/>
                  <a:pt x="1044393" y="0"/>
                </a:cubicBezTo>
                <a:cubicBezTo>
                  <a:pt x="2190235" y="1251384"/>
                  <a:pt x="6998705" y="-399234"/>
                  <a:pt x="10566581" y="0"/>
                </a:cubicBezTo>
                <a:cubicBezTo>
                  <a:pt x="11204509" y="-80532"/>
                  <a:pt x="11822976" y="528022"/>
                  <a:pt x="11610974" y="1040245"/>
                </a:cubicBezTo>
                <a:cubicBezTo>
                  <a:pt x="11657967" y="2803258"/>
                  <a:pt x="11600372" y="4347877"/>
                  <a:pt x="11610974" y="5201104"/>
                </a:cubicBezTo>
                <a:cubicBezTo>
                  <a:pt x="11392358" y="5690153"/>
                  <a:pt x="11054708" y="6280392"/>
                  <a:pt x="10566581" y="6241350"/>
                </a:cubicBezTo>
                <a:cubicBezTo>
                  <a:pt x="6147325" y="6521675"/>
                  <a:pt x="1964126" y="6025158"/>
                  <a:pt x="1044393" y="6241350"/>
                </a:cubicBezTo>
                <a:cubicBezTo>
                  <a:pt x="460171" y="6298279"/>
                  <a:pt x="-219840" y="5964618"/>
                  <a:pt x="0" y="5201104"/>
                </a:cubicBezTo>
                <a:cubicBezTo>
                  <a:pt x="63919" y="3606971"/>
                  <a:pt x="-5701" y="1589353"/>
                  <a:pt x="0" y="1040245"/>
                </a:cubicBezTo>
                <a:close/>
              </a:path>
              <a:path w="11610975" h="6241350" stroke="0" extrusionOk="0">
                <a:moveTo>
                  <a:pt x="0" y="1040245"/>
                </a:moveTo>
                <a:cubicBezTo>
                  <a:pt x="64322" y="532964"/>
                  <a:pt x="638984" y="41772"/>
                  <a:pt x="1044393" y="0"/>
                </a:cubicBezTo>
                <a:cubicBezTo>
                  <a:pt x="5704411" y="-196637"/>
                  <a:pt x="6363759" y="-24981"/>
                  <a:pt x="10566581" y="0"/>
                </a:cubicBezTo>
                <a:cubicBezTo>
                  <a:pt x="11191685" y="86380"/>
                  <a:pt x="11564041" y="559314"/>
                  <a:pt x="11610974" y="1040245"/>
                </a:cubicBezTo>
                <a:cubicBezTo>
                  <a:pt x="11643580" y="2604231"/>
                  <a:pt x="11708683" y="4569127"/>
                  <a:pt x="11610974" y="5201104"/>
                </a:cubicBezTo>
                <a:cubicBezTo>
                  <a:pt x="11679643" y="5931910"/>
                  <a:pt x="11084186" y="6174211"/>
                  <a:pt x="10566581" y="6241350"/>
                </a:cubicBezTo>
                <a:cubicBezTo>
                  <a:pt x="6837813" y="6395332"/>
                  <a:pt x="2932336" y="6097064"/>
                  <a:pt x="1044393" y="6241350"/>
                </a:cubicBezTo>
                <a:cubicBezTo>
                  <a:pt x="303025" y="6186171"/>
                  <a:pt x="-189400" y="5746628"/>
                  <a:pt x="0" y="5201104"/>
                </a:cubicBezTo>
                <a:cubicBezTo>
                  <a:pt x="-142873" y="3644872"/>
                  <a:pt x="-470761" y="2392499"/>
                  <a:pt x="0" y="1040245"/>
                </a:cubicBezTo>
                <a:close/>
              </a:path>
              <a:path w="11610975" h="6241350" fill="none" stroke="0" extrusionOk="0">
                <a:moveTo>
                  <a:pt x="0" y="1040245"/>
                </a:moveTo>
                <a:cubicBezTo>
                  <a:pt x="2799" y="425509"/>
                  <a:pt x="460496" y="31554"/>
                  <a:pt x="1044393" y="0"/>
                </a:cubicBezTo>
                <a:cubicBezTo>
                  <a:pt x="2730253" y="-213704"/>
                  <a:pt x="6877026" y="158768"/>
                  <a:pt x="10566581" y="0"/>
                </a:cubicBezTo>
                <a:cubicBezTo>
                  <a:pt x="11072875" y="-100268"/>
                  <a:pt x="11746054" y="583232"/>
                  <a:pt x="11610974" y="1040245"/>
                </a:cubicBezTo>
                <a:cubicBezTo>
                  <a:pt x="11695969" y="2444839"/>
                  <a:pt x="11611359" y="4119836"/>
                  <a:pt x="11610974" y="5201104"/>
                </a:cubicBezTo>
                <a:cubicBezTo>
                  <a:pt x="11619291" y="5826931"/>
                  <a:pt x="11054194" y="6317468"/>
                  <a:pt x="10566581" y="6241350"/>
                </a:cubicBezTo>
                <a:cubicBezTo>
                  <a:pt x="6135835" y="6293005"/>
                  <a:pt x="2283397" y="5922087"/>
                  <a:pt x="1044393" y="6241350"/>
                </a:cubicBezTo>
                <a:cubicBezTo>
                  <a:pt x="456197" y="6209673"/>
                  <a:pt x="-117561" y="5844300"/>
                  <a:pt x="0" y="5201104"/>
                </a:cubicBezTo>
                <a:cubicBezTo>
                  <a:pt x="44620" y="3536356"/>
                  <a:pt x="104984" y="1748315"/>
                  <a:pt x="0" y="1040245"/>
                </a:cubicBezTo>
                <a:close/>
              </a:path>
              <a:path w="11610975" h="6241350" fill="none" stroke="0" extrusionOk="0">
                <a:moveTo>
                  <a:pt x="0" y="1040245"/>
                </a:moveTo>
                <a:cubicBezTo>
                  <a:pt x="-90995" y="469784"/>
                  <a:pt x="496363" y="134669"/>
                  <a:pt x="1044393" y="0"/>
                </a:cubicBezTo>
                <a:cubicBezTo>
                  <a:pt x="2434100" y="484006"/>
                  <a:pt x="7050378" y="-134251"/>
                  <a:pt x="10566581" y="0"/>
                </a:cubicBezTo>
                <a:cubicBezTo>
                  <a:pt x="11168525" y="-110875"/>
                  <a:pt x="11776325" y="592074"/>
                  <a:pt x="11610974" y="1040245"/>
                </a:cubicBezTo>
                <a:cubicBezTo>
                  <a:pt x="11723460" y="2603705"/>
                  <a:pt x="11540697" y="4225587"/>
                  <a:pt x="11610974" y="5201104"/>
                </a:cubicBezTo>
                <a:cubicBezTo>
                  <a:pt x="11502773" y="5782132"/>
                  <a:pt x="11017584" y="6289539"/>
                  <a:pt x="10566581" y="6241350"/>
                </a:cubicBezTo>
                <a:cubicBezTo>
                  <a:pt x="6254168" y="6347748"/>
                  <a:pt x="2086592" y="6017927"/>
                  <a:pt x="1044393" y="6241350"/>
                </a:cubicBezTo>
                <a:cubicBezTo>
                  <a:pt x="430703" y="6163465"/>
                  <a:pt x="-236350" y="5901398"/>
                  <a:pt x="0" y="5201104"/>
                </a:cubicBezTo>
                <a:cubicBezTo>
                  <a:pt x="-21529" y="3467120"/>
                  <a:pt x="1418" y="1679000"/>
                  <a:pt x="0" y="104024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610975"/>
                      <a:gd name="connsiteY0" fmla="*/ 1040245 h 6241350"/>
                      <a:gd name="connsiteX1" fmla="*/ 1044393 w 11610975"/>
                      <a:gd name="connsiteY1" fmla="*/ 0 h 6241350"/>
                      <a:gd name="connsiteX2" fmla="*/ 10566581 w 11610975"/>
                      <a:gd name="connsiteY2" fmla="*/ 0 h 6241350"/>
                      <a:gd name="connsiteX3" fmla="*/ 11610974 w 11610975"/>
                      <a:gd name="connsiteY3" fmla="*/ 1040245 h 6241350"/>
                      <a:gd name="connsiteX4" fmla="*/ 11610974 w 11610975"/>
                      <a:gd name="connsiteY4" fmla="*/ 5201104 h 6241350"/>
                      <a:gd name="connsiteX5" fmla="*/ 10566581 w 11610975"/>
                      <a:gd name="connsiteY5" fmla="*/ 6241350 h 6241350"/>
                      <a:gd name="connsiteX6" fmla="*/ 1044393 w 11610975"/>
                      <a:gd name="connsiteY6" fmla="*/ 6241350 h 6241350"/>
                      <a:gd name="connsiteX7" fmla="*/ 0 w 11610975"/>
                      <a:gd name="connsiteY7" fmla="*/ 5201104 h 6241350"/>
                      <a:gd name="connsiteX8" fmla="*/ 0 w 11610975"/>
                      <a:gd name="connsiteY8" fmla="*/ 1040245 h 6241350"/>
                      <a:gd name="connsiteX0" fmla="*/ 0 w 11610975"/>
                      <a:gd name="connsiteY0" fmla="*/ 1040245 h 6241350"/>
                      <a:gd name="connsiteX1" fmla="*/ 1044393 w 11610975"/>
                      <a:gd name="connsiteY1" fmla="*/ 0 h 6241350"/>
                      <a:gd name="connsiteX2" fmla="*/ 10566581 w 11610975"/>
                      <a:gd name="connsiteY2" fmla="*/ 0 h 6241350"/>
                      <a:gd name="connsiteX3" fmla="*/ 11610974 w 11610975"/>
                      <a:gd name="connsiteY3" fmla="*/ 1040245 h 6241350"/>
                      <a:gd name="connsiteX4" fmla="*/ 11610974 w 11610975"/>
                      <a:gd name="connsiteY4" fmla="*/ 5201104 h 6241350"/>
                      <a:gd name="connsiteX5" fmla="*/ 10566581 w 11610975"/>
                      <a:gd name="connsiteY5" fmla="*/ 6241350 h 6241350"/>
                      <a:gd name="connsiteX6" fmla="*/ 1044393 w 11610975"/>
                      <a:gd name="connsiteY6" fmla="*/ 6241350 h 6241350"/>
                      <a:gd name="connsiteX7" fmla="*/ 0 w 11610975"/>
                      <a:gd name="connsiteY7" fmla="*/ 5201104 h 6241350"/>
                      <a:gd name="connsiteX8" fmla="*/ 0 w 11610975"/>
                      <a:gd name="connsiteY8" fmla="*/ 1040245 h 624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610975" h="6241350" fill="none" extrusionOk="0">
                        <a:moveTo>
                          <a:pt x="0" y="1040245"/>
                        </a:moveTo>
                        <a:cubicBezTo>
                          <a:pt x="-121584" y="473280"/>
                          <a:pt x="443221" y="138215"/>
                          <a:pt x="1044393" y="0"/>
                        </a:cubicBezTo>
                        <a:cubicBezTo>
                          <a:pt x="2384323" y="555478"/>
                          <a:pt x="6922651" y="-148861"/>
                          <a:pt x="10566581" y="0"/>
                        </a:cubicBezTo>
                        <a:cubicBezTo>
                          <a:pt x="11185789" y="-55838"/>
                          <a:pt x="11789160" y="518067"/>
                          <a:pt x="11610974" y="1040245"/>
                        </a:cubicBezTo>
                        <a:cubicBezTo>
                          <a:pt x="11716560" y="2715110"/>
                          <a:pt x="11548652" y="4319602"/>
                          <a:pt x="11610974" y="5201104"/>
                        </a:cubicBezTo>
                        <a:cubicBezTo>
                          <a:pt x="11474372" y="5722236"/>
                          <a:pt x="11089007" y="6265265"/>
                          <a:pt x="10566581" y="6241350"/>
                        </a:cubicBezTo>
                        <a:cubicBezTo>
                          <a:pt x="6152322" y="6492246"/>
                          <a:pt x="2121845" y="6061080"/>
                          <a:pt x="1044393" y="6241350"/>
                        </a:cubicBezTo>
                        <a:cubicBezTo>
                          <a:pt x="462045" y="6283888"/>
                          <a:pt x="-165447" y="5917785"/>
                          <a:pt x="0" y="5201104"/>
                        </a:cubicBezTo>
                        <a:cubicBezTo>
                          <a:pt x="53365" y="3540601"/>
                          <a:pt x="82657" y="1677678"/>
                          <a:pt x="0" y="1040245"/>
                        </a:cubicBezTo>
                        <a:close/>
                      </a:path>
                      <a:path w="11610975" h="6241350" stroke="0" extrusionOk="0">
                        <a:moveTo>
                          <a:pt x="0" y="1040245"/>
                        </a:moveTo>
                        <a:cubicBezTo>
                          <a:pt x="55623" y="504782"/>
                          <a:pt x="565937" y="12312"/>
                          <a:pt x="1044393" y="0"/>
                        </a:cubicBezTo>
                        <a:cubicBezTo>
                          <a:pt x="5734111" y="-167776"/>
                          <a:pt x="6383712" y="-34014"/>
                          <a:pt x="10566581" y="0"/>
                        </a:cubicBezTo>
                        <a:cubicBezTo>
                          <a:pt x="11156409" y="11401"/>
                          <a:pt x="11586266" y="557454"/>
                          <a:pt x="11610974" y="1040245"/>
                        </a:cubicBezTo>
                        <a:cubicBezTo>
                          <a:pt x="11651973" y="2633751"/>
                          <a:pt x="11753341" y="4458479"/>
                          <a:pt x="11610974" y="5201104"/>
                        </a:cubicBezTo>
                        <a:cubicBezTo>
                          <a:pt x="11658374" y="5879709"/>
                          <a:pt x="11071790" y="6218111"/>
                          <a:pt x="10566581" y="6241350"/>
                        </a:cubicBezTo>
                        <a:cubicBezTo>
                          <a:pt x="6941809" y="6328247"/>
                          <a:pt x="3072832" y="6146556"/>
                          <a:pt x="1044393" y="6241350"/>
                        </a:cubicBezTo>
                        <a:cubicBezTo>
                          <a:pt x="369671" y="6160013"/>
                          <a:pt x="-113762" y="5757444"/>
                          <a:pt x="0" y="5201104"/>
                        </a:cubicBezTo>
                        <a:cubicBezTo>
                          <a:pt x="-159724" y="3833520"/>
                          <a:pt x="-222473" y="2377151"/>
                          <a:pt x="0" y="1040245"/>
                        </a:cubicBezTo>
                        <a:close/>
                      </a:path>
                      <a:path w="11610975" h="6241350" fill="none" stroke="0" extrusionOk="0">
                        <a:moveTo>
                          <a:pt x="0" y="1040245"/>
                        </a:moveTo>
                        <a:cubicBezTo>
                          <a:pt x="18358" y="460618"/>
                          <a:pt x="508201" y="38483"/>
                          <a:pt x="1044393" y="0"/>
                        </a:cubicBezTo>
                        <a:cubicBezTo>
                          <a:pt x="2600652" y="-40722"/>
                          <a:pt x="7479952" y="40141"/>
                          <a:pt x="10566581" y="0"/>
                        </a:cubicBezTo>
                        <a:cubicBezTo>
                          <a:pt x="11147792" y="-74510"/>
                          <a:pt x="11706845" y="548863"/>
                          <a:pt x="11610974" y="1040245"/>
                        </a:cubicBezTo>
                        <a:cubicBezTo>
                          <a:pt x="11732661" y="2543283"/>
                          <a:pt x="11522408" y="4209574"/>
                          <a:pt x="11610974" y="5201104"/>
                        </a:cubicBezTo>
                        <a:cubicBezTo>
                          <a:pt x="11615058" y="5848375"/>
                          <a:pt x="11084508" y="6265041"/>
                          <a:pt x="10566581" y="6241350"/>
                        </a:cubicBezTo>
                        <a:cubicBezTo>
                          <a:pt x="6275198" y="6165526"/>
                          <a:pt x="2270718" y="6002128"/>
                          <a:pt x="1044393" y="6241350"/>
                        </a:cubicBezTo>
                        <a:cubicBezTo>
                          <a:pt x="457119" y="6223424"/>
                          <a:pt x="-125314" y="5836464"/>
                          <a:pt x="0" y="5201104"/>
                        </a:cubicBezTo>
                        <a:cubicBezTo>
                          <a:pt x="35204" y="3495075"/>
                          <a:pt x="91667" y="1702330"/>
                          <a:pt x="0" y="104024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591543"/>
            <a:ext cx="10428295" cy="769441"/>
            <a:chOff x="1169225" y="243763"/>
            <a:chExt cx="10428295" cy="769441"/>
          </a:xfrm>
        </p:grpSpPr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0A2BAE42-A499-A043-6415-FE66AE81792C}"/>
                </a:ext>
              </a:extLst>
            </p:cNvPr>
            <p:cNvSpPr txBox="1"/>
            <p:nvPr/>
          </p:nvSpPr>
          <p:spPr>
            <a:xfrm>
              <a:off x="1945883" y="243763"/>
              <a:ext cx="96516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Rút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gọn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B70F25C3-4811-29C9-77AE-2E6416D1E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1753244"/>
            <a:ext cx="11334750" cy="10908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0FBD1B4-BAA8-9300-65C4-B66DE261F8A0}"/>
                  </a:ext>
                </a:extLst>
              </p:cNvPr>
              <p:cNvSpPr txBox="1"/>
              <p:nvPr/>
            </p:nvSpPr>
            <p:spPr>
              <a:xfrm>
                <a:off x="495300" y="2971800"/>
                <a:ext cx="1866900" cy="3063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nl-NL" sz="36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nl-NL" sz="36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nl-NL" sz="36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nl-NL" sz="36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𝟏𝟗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0FBD1B4-BAA8-9300-65C4-B66DE261F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2971800"/>
                <a:ext cx="1866900" cy="3063531"/>
              </a:xfrm>
              <a:prstGeom prst="rect">
                <a:avLst/>
              </a:prstGeom>
              <a:blipFill>
                <a:blip r:embed="rId4"/>
                <a:stretch>
                  <a:fillRect l="-9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1C35E58-19C5-BAF5-8477-663B119233AA}"/>
                  </a:ext>
                </a:extLst>
              </p:cNvPr>
              <p:cNvSpPr txBox="1"/>
              <p:nvPr/>
            </p:nvSpPr>
            <p:spPr>
              <a:xfrm>
                <a:off x="3657600" y="2905125"/>
                <a:ext cx="1866900" cy="1681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1C35E58-19C5-BAF5-8477-663B11923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905125"/>
                <a:ext cx="1866900" cy="1681294"/>
              </a:xfrm>
              <a:prstGeom prst="rect">
                <a:avLst/>
              </a:prstGeom>
              <a:blipFill>
                <a:blip r:embed="rId5"/>
                <a:stretch>
                  <a:fillRect l="-9804" b="-6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AB3888-A558-9A7D-BAAC-2AE971F44639}"/>
                  </a:ext>
                </a:extLst>
              </p:cNvPr>
              <p:cNvSpPr txBox="1"/>
              <p:nvPr/>
            </p:nvSpPr>
            <p:spPr>
              <a:xfrm>
                <a:off x="7000875" y="2857500"/>
                <a:ext cx="1866900" cy="2499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AB3888-A558-9A7D-BAAC-2AE971F44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875" y="2857500"/>
                <a:ext cx="1866900" cy="2499787"/>
              </a:xfrm>
              <a:prstGeom prst="rect">
                <a:avLst/>
              </a:prstGeom>
              <a:blipFill>
                <a:blip r:embed="rId6"/>
                <a:stretch>
                  <a:fillRect l="-9772" b="-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F40C08E-04A2-2247-2D5C-00F1F8160231}"/>
                  </a:ext>
                </a:extLst>
              </p:cNvPr>
              <p:cNvSpPr txBox="1"/>
              <p:nvPr/>
            </p:nvSpPr>
            <p:spPr>
              <a:xfrm>
                <a:off x="9972675" y="2828925"/>
                <a:ext cx="1866900" cy="2501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nl-NL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nl-NL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F40C08E-04A2-2247-2D5C-00F1F8160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2675" y="2828925"/>
                <a:ext cx="1866900" cy="2501647"/>
              </a:xfrm>
              <a:prstGeom prst="rect">
                <a:avLst/>
              </a:prstGeom>
              <a:blipFill>
                <a:blip r:embed="rId7"/>
                <a:stretch>
                  <a:fillRect l="-10131" b="-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1384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276225" y="369000"/>
            <a:ext cx="11610975" cy="6241350"/>
          </a:xfrm>
          <a:custGeom>
            <a:avLst/>
            <a:gdLst>
              <a:gd name="connsiteX0" fmla="*/ 0 w 11610975"/>
              <a:gd name="connsiteY0" fmla="*/ 1040245 h 6241350"/>
              <a:gd name="connsiteX1" fmla="*/ 1044393 w 11610975"/>
              <a:gd name="connsiteY1" fmla="*/ 0 h 6241350"/>
              <a:gd name="connsiteX2" fmla="*/ 10566581 w 11610975"/>
              <a:gd name="connsiteY2" fmla="*/ 0 h 6241350"/>
              <a:gd name="connsiteX3" fmla="*/ 11610974 w 11610975"/>
              <a:gd name="connsiteY3" fmla="*/ 1040245 h 6241350"/>
              <a:gd name="connsiteX4" fmla="*/ 11610974 w 11610975"/>
              <a:gd name="connsiteY4" fmla="*/ 5201104 h 6241350"/>
              <a:gd name="connsiteX5" fmla="*/ 10566581 w 11610975"/>
              <a:gd name="connsiteY5" fmla="*/ 6241350 h 6241350"/>
              <a:gd name="connsiteX6" fmla="*/ 1044393 w 11610975"/>
              <a:gd name="connsiteY6" fmla="*/ 6241350 h 6241350"/>
              <a:gd name="connsiteX7" fmla="*/ 0 w 11610975"/>
              <a:gd name="connsiteY7" fmla="*/ 5201104 h 6241350"/>
              <a:gd name="connsiteX8" fmla="*/ 0 w 11610975"/>
              <a:gd name="connsiteY8" fmla="*/ 1040245 h 6241350"/>
              <a:gd name="connsiteX0" fmla="*/ 0 w 11610975"/>
              <a:gd name="connsiteY0" fmla="*/ 1040245 h 6241350"/>
              <a:gd name="connsiteX1" fmla="*/ 1044393 w 11610975"/>
              <a:gd name="connsiteY1" fmla="*/ 0 h 6241350"/>
              <a:gd name="connsiteX2" fmla="*/ 10566581 w 11610975"/>
              <a:gd name="connsiteY2" fmla="*/ 0 h 6241350"/>
              <a:gd name="connsiteX3" fmla="*/ 11610974 w 11610975"/>
              <a:gd name="connsiteY3" fmla="*/ 1040245 h 6241350"/>
              <a:gd name="connsiteX4" fmla="*/ 11610974 w 11610975"/>
              <a:gd name="connsiteY4" fmla="*/ 5201104 h 6241350"/>
              <a:gd name="connsiteX5" fmla="*/ 10566581 w 11610975"/>
              <a:gd name="connsiteY5" fmla="*/ 6241350 h 6241350"/>
              <a:gd name="connsiteX6" fmla="*/ 1044393 w 11610975"/>
              <a:gd name="connsiteY6" fmla="*/ 6241350 h 6241350"/>
              <a:gd name="connsiteX7" fmla="*/ 0 w 11610975"/>
              <a:gd name="connsiteY7" fmla="*/ 5201104 h 6241350"/>
              <a:gd name="connsiteX8" fmla="*/ 0 w 11610975"/>
              <a:gd name="connsiteY8" fmla="*/ 1040245 h 6241350"/>
              <a:gd name="connsiteX0" fmla="*/ 0 w 11610975"/>
              <a:gd name="connsiteY0" fmla="*/ 1040245 h 6241350"/>
              <a:gd name="connsiteX1" fmla="*/ 1044393 w 11610975"/>
              <a:gd name="connsiteY1" fmla="*/ 0 h 6241350"/>
              <a:gd name="connsiteX2" fmla="*/ 10566581 w 11610975"/>
              <a:gd name="connsiteY2" fmla="*/ 0 h 6241350"/>
              <a:gd name="connsiteX3" fmla="*/ 11610974 w 11610975"/>
              <a:gd name="connsiteY3" fmla="*/ 1040245 h 6241350"/>
              <a:gd name="connsiteX4" fmla="*/ 11610974 w 11610975"/>
              <a:gd name="connsiteY4" fmla="*/ 5201104 h 6241350"/>
              <a:gd name="connsiteX5" fmla="*/ 10566581 w 11610975"/>
              <a:gd name="connsiteY5" fmla="*/ 6241350 h 6241350"/>
              <a:gd name="connsiteX6" fmla="*/ 1044393 w 11610975"/>
              <a:gd name="connsiteY6" fmla="*/ 6241350 h 6241350"/>
              <a:gd name="connsiteX7" fmla="*/ 0 w 11610975"/>
              <a:gd name="connsiteY7" fmla="*/ 5201104 h 6241350"/>
              <a:gd name="connsiteX8" fmla="*/ 0 w 11610975"/>
              <a:gd name="connsiteY8" fmla="*/ 1040245 h 62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0975" h="6241350" fill="none" extrusionOk="0">
                <a:moveTo>
                  <a:pt x="0" y="1040245"/>
                </a:moveTo>
                <a:cubicBezTo>
                  <a:pt x="-178441" y="476815"/>
                  <a:pt x="423754" y="248754"/>
                  <a:pt x="1044393" y="0"/>
                </a:cubicBezTo>
                <a:cubicBezTo>
                  <a:pt x="2190235" y="1251384"/>
                  <a:pt x="6998705" y="-399234"/>
                  <a:pt x="10566581" y="0"/>
                </a:cubicBezTo>
                <a:cubicBezTo>
                  <a:pt x="11204509" y="-80532"/>
                  <a:pt x="11822976" y="528022"/>
                  <a:pt x="11610974" y="1040245"/>
                </a:cubicBezTo>
                <a:cubicBezTo>
                  <a:pt x="11657967" y="2803258"/>
                  <a:pt x="11600372" y="4347877"/>
                  <a:pt x="11610974" y="5201104"/>
                </a:cubicBezTo>
                <a:cubicBezTo>
                  <a:pt x="11392358" y="5690153"/>
                  <a:pt x="11054708" y="6280392"/>
                  <a:pt x="10566581" y="6241350"/>
                </a:cubicBezTo>
                <a:cubicBezTo>
                  <a:pt x="6147325" y="6521675"/>
                  <a:pt x="1964126" y="6025158"/>
                  <a:pt x="1044393" y="6241350"/>
                </a:cubicBezTo>
                <a:cubicBezTo>
                  <a:pt x="460171" y="6298279"/>
                  <a:pt x="-219840" y="5964618"/>
                  <a:pt x="0" y="5201104"/>
                </a:cubicBezTo>
                <a:cubicBezTo>
                  <a:pt x="63919" y="3606971"/>
                  <a:pt x="-5701" y="1589353"/>
                  <a:pt x="0" y="1040245"/>
                </a:cubicBezTo>
                <a:close/>
              </a:path>
              <a:path w="11610975" h="6241350" stroke="0" extrusionOk="0">
                <a:moveTo>
                  <a:pt x="0" y="1040245"/>
                </a:moveTo>
                <a:cubicBezTo>
                  <a:pt x="64322" y="532964"/>
                  <a:pt x="638984" y="41772"/>
                  <a:pt x="1044393" y="0"/>
                </a:cubicBezTo>
                <a:cubicBezTo>
                  <a:pt x="5704411" y="-196637"/>
                  <a:pt x="6363759" y="-24981"/>
                  <a:pt x="10566581" y="0"/>
                </a:cubicBezTo>
                <a:cubicBezTo>
                  <a:pt x="11191685" y="86380"/>
                  <a:pt x="11564041" y="559314"/>
                  <a:pt x="11610974" y="1040245"/>
                </a:cubicBezTo>
                <a:cubicBezTo>
                  <a:pt x="11643580" y="2604231"/>
                  <a:pt x="11708683" y="4569127"/>
                  <a:pt x="11610974" y="5201104"/>
                </a:cubicBezTo>
                <a:cubicBezTo>
                  <a:pt x="11679643" y="5931910"/>
                  <a:pt x="11084186" y="6174211"/>
                  <a:pt x="10566581" y="6241350"/>
                </a:cubicBezTo>
                <a:cubicBezTo>
                  <a:pt x="6837813" y="6395332"/>
                  <a:pt x="2932336" y="6097064"/>
                  <a:pt x="1044393" y="6241350"/>
                </a:cubicBezTo>
                <a:cubicBezTo>
                  <a:pt x="303025" y="6186171"/>
                  <a:pt x="-189400" y="5746628"/>
                  <a:pt x="0" y="5201104"/>
                </a:cubicBezTo>
                <a:cubicBezTo>
                  <a:pt x="-142873" y="3644872"/>
                  <a:pt x="-470761" y="2392499"/>
                  <a:pt x="0" y="1040245"/>
                </a:cubicBezTo>
                <a:close/>
              </a:path>
              <a:path w="11610975" h="6241350" fill="none" stroke="0" extrusionOk="0">
                <a:moveTo>
                  <a:pt x="0" y="1040245"/>
                </a:moveTo>
                <a:cubicBezTo>
                  <a:pt x="2799" y="425509"/>
                  <a:pt x="460496" y="31554"/>
                  <a:pt x="1044393" y="0"/>
                </a:cubicBezTo>
                <a:cubicBezTo>
                  <a:pt x="2730253" y="-213704"/>
                  <a:pt x="6877026" y="158768"/>
                  <a:pt x="10566581" y="0"/>
                </a:cubicBezTo>
                <a:cubicBezTo>
                  <a:pt x="11072875" y="-100268"/>
                  <a:pt x="11746054" y="583232"/>
                  <a:pt x="11610974" y="1040245"/>
                </a:cubicBezTo>
                <a:cubicBezTo>
                  <a:pt x="11695969" y="2444839"/>
                  <a:pt x="11611359" y="4119836"/>
                  <a:pt x="11610974" y="5201104"/>
                </a:cubicBezTo>
                <a:cubicBezTo>
                  <a:pt x="11619291" y="5826931"/>
                  <a:pt x="11054194" y="6317468"/>
                  <a:pt x="10566581" y="6241350"/>
                </a:cubicBezTo>
                <a:cubicBezTo>
                  <a:pt x="6135835" y="6293005"/>
                  <a:pt x="2283397" y="5922087"/>
                  <a:pt x="1044393" y="6241350"/>
                </a:cubicBezTo>
                <a:cubicBezTo>
                  <a:pt x="456197" y="6209673"/>
                  <a:pt x="-117561" y="5844300"/>
                  <a:pt x="0" y="5201104"/>
                </a:cubicBezTo>
                <a:cubicBezTo>
                  <a:pt x="44620" y="3536356"/>
                  <a:pt x="104984" y="1748315"/>
                  <a:pt x="0" y="1040245"/>
                </a:cubicBezTo>
                <a:close/>
              </a:path>
              <a:path w="11610975" h="6241350" fill="none" stroke="0" extrusionOk="0">
                <a:moveTo>
                  <a:pt x="0" y="1040245"/>
                </a:moveTo>
                <a:cubicBezTo>
                  <a:pt x="-90995" y="469784"/>
                  <a:pt x="496363" y="134669"/>
                  <a:pt x="1044393" y="0"/>
                </a:cubicBezTo>
                <a:cubicBezTo>
                  <a:pt x="2434100" y="484006"/>
                  <a:pt x="7050378" y="-134251"/>
                  <a:pt x="10566581" y="0"/>
                </a:cubicBezTo>
                <a:cubicBezTo>
                  <a:pt x="11168525" y="-110875"/>
                  <a:pt x="11776325" y="592074"/>
                  <a:pt x="11610974" y="1040245"/>
                </a:cubicBezTo>
                <a:cubicBezTo>
                  <a:pt x="11723460" y="2603705"/>
                  <a:pt x="11540697" y="4225587"/>
                  <a:pt x="11610974" y="5201104"/>
                </a:cubicBezTo>
                <a:cubicBezTo>
                  <a:pt x="11502773" y="5782132"/>
                  <a:pt x="11017584" y="6289539"/>
                  <a:pt x="10566581" y="6241350"/>
                </a:cubicBezTo>
                <a:cubicBezTo>
                  <a:pt x="6254168" y="6347748"/>
                  <a:pt x="2086592" y="6017927"/>
                  <a:pt x="1044393" y="6241350"/>
                </a:cubicBezTo>
                <a:cubicBezTo>
                  <a:pt x="430703" y="6163465"/>
                  <a:pt x="-236350" y="5901398"/>
                  <a:pt x="0" y="5201104"/>
                </a:cubicBezTo>
                <a:cubicBezTo>
                  <a:pt x="-21529" y="3467120"/>
                  <a:pt x="1418" y="1679000"/>
                  <a:pt x="0" y="104024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610975"/>
                      <a:gd name="connsiteY0" fmla="*/ 1040245 h 6241350"/>
                      <a:gd name="connsiteX1" fmla="*/ 1044393 w 11610975"/>
                      <a:gd name="connsiteY1" fmla="*/ 0 h 6241350"/>
                      <a:gd name="connsiteX2" fmla="*/ 10566581 w 11610975"/>
                      <a:gd name="connsiteY2" fmla="*/ 0 h 6241350"/>
                      <a:gd name="connsiteX3" fmla="*/ 11610974 w 11610975"/>
                      <a:gd name="connsiteY3" fmla="*/ 1040245 h 6241350"/>
                      <a:gd name="connsiteX4" fmla="*/ 11610974 w 11610975"/>
                      <a:gd name="connsiteY4" fmla="*/ 5201104 h 6241350"/>
                      <a:gd name="connsiteX5" fmla="*/ 10566581 w 11610975"/>
                      <a:gd name="connsiteY5" fmla="*/ 6241350 h 6241350"/>
                      <a:gd name="connsiteX6" fmla="*/ 1044393 w 11610975"/>
                      <a:gd name="connsiteY6" fmla="*/ 6241350 h 6241350"/>
                      <a:gd name="connsiteX7" fmla="*/ 0 w 11610975"/>
                      <a:gd name="connsiteY7" fmla="*/ 5201104 h 6241350"/>
                      <a:gd name="connsiteX8" fmla="*/ 0 w 11610975"/>
                      <a:gd name="connsiteY8" fmla="*/ 1040245 h 6241350"/>
                      <a:gd name="connsiteX0" fmla="*/ 0 w 11610975"/>
                      <a:gd name="connsiteY0" fmla="*/ 1040245 h 6241350"/>
                      <a:gd name="connsiteX1" fmla="*/ 1044393 w 11610975"/>
                      <a:gd name="connsiteY1" fmla="*/ 0 h 6241350"/>
                      <a:gd name="connsiteX2" fmla="*/ 10566581 w 11610975"/>
                      <a:gd name="connsiteY2" fmla="*/ 0 h 6241350"/>
                      <a:gd name="connsiteX3" fmla="*/ 11610974 w 11610975"/>
                      <a:gd name="connsiteY3" fmla="*/ 1040245 h 6241350"/>
                      <a:gd name="connsiteX4" fmla="*/ 11610974 w 11610975"/>
                      <a:gd name="connsiteY4" fmla="*/ 5201104 h 6241350"/>
                      <a:gd name="connsiteX5" fmla="*/ 10566581 w 11610975"/>
                      <a:gd name="connsiteY5" fmla="*/ 6241350 h 6241350"/>
                      <a:gd name="connsiteX6" fmla="*/ 1044393 w 11610975"/>
                      <a:gd name="connsiteY6" fmla="*/ 6241350 h 6241350"/>
                      <a:gd name="connsiteX7" fmla="*/ 0 w 11610975"/>
                      <a:gd name="connsiteY7" fmla="*/ 5201104 h 6241350"/>
                      <a:gd name="connsiteX8" fmla="*/ 0 w 11610975"/>
                      <a:gd name="connsiteY8" fmla="*/ 1040245 h 624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610975" h="6241350" fill="none" extrusionOk="0">
                        <a:moveTo>
                          <a:pt x="0" y="1040245"/>
                        </a:moveTo>
                        <a:cubicBezTo>
                          <a:pt x="-121584" y="473280"/>
                          <a:pt x="443221" y="138215"/>
                          <a:pt x="1044393" y="0"/>
                        </a:cubicBezTo>
                        <a:cubicBezTo>
                          <a:pt x="2384323" y="555478"/>
                          <a:pt x="6922651" y="-148861"/>
                          <a:pt x="10566581" y="0"/>
                        </a:cubicBezTo>
                        <a:cubicBezTo>
                          <a:pt x="11185789" y="-55838"/>
                          <a:pt x="11789160" y="518067"/>
                          <a:pt x="11610974" y="1040245"/>
                        </a:cubicBezTo>
                        <a:cubicBezTo>
                          <a:pt x="11716560" y="2715110"/>
                          <a:pt x="11548652" y="4319602"/>
                          <a:pt x="11610974" y="5201104"/>
                        </a:cubicBezTo>
                        <a:cubicBezTo>
                          <a:pt x="11474372" y="5722236"/>
                          <a:pt x="11089007" y="6265265"/>
                          <a:pt x="10566581" y="6241350"/>
                        </a:cubicBezTo>
                        <a:cubicBezTo>
                          <a:pt x="6152322" y="6492246"/>
                          <a:pt x="2121845" y="6061080"/>
                          <a:pt x="1044393" y="6241350"/>
                        </a:cubicBezTo>
                        <a:cubicBezTo>
                          <a:pt x="462045" y="6283888"/>
                          <a:pt x="-165447" y="5917785"/>
                          <a:pt x="0" y="5201104"/>
                        </a:cubicBezTo>
                        <a:cubicBezTo>
                          <a:pt x="53365" y="3540601"/>
                          <a:pt x="82657" y="1677678"/>
                          <a:pt x="0" y="1040245"/>
                        </a:cubicBezTo>
                        <a:close/>
                      </a:path>
                      <a:path w="11610975" h="6241350" stroke="0" extrusionOk="0">
                        <a:moveTo>
                          <a:pt x="0" y="1040245"/>
                        </a:moveTo>
                        <a:cubicBezTo>
                          <a:pt x="55623" y="504782"/>
                          <a:pt x="565937" y="12312"/>
                          <a:pt x="1044393" y="0"/>
                        </a:cubicBezTo>
                        <a:cubicBezTo>
                          <a:pt x="5734111" y="-167776"/>
                          <a:pt x="6383712" y="-34014"/>
                          <a:pt x="10566581" y="0"/>
                        </a:cubicBezTo>
                        <a:cubicBezTo>
                          <a:pt x="11156409" y="11401"/>
                          <a:pt x="11586266" y="557454"/>
                          <a:pt x="11610974" y="1040245"/>
                        </a:cubicBezTo>
                        <a:cubicBezTo>
                          <a:pt x="11651973" y="2633751"/>
                          <a:pt x="11753341" y="4458479"/>
                          <a:pt x="11610974" y="5201104"/>
                        </a:cubicBezTo>
                        <a:cubicBezTo>
                          <a:pt x="11658374" y="5879709"/>
                          <a:pt x="11071790" y="6218111"/>
                          <a:pt x="10566581" y="6241350"/>
                        </a:cubicBezTo>
                        <a:cubicBezTo>
                          <a:pt x="6941809" y="6328247"/>
                          <a:pt x="3072832" y="6146556"/>
                          <a:pt x="1044393" y="6241350"/>
                        </a:cubicBezTo>
                        <a:cubicBezTo>
                          <a:pt x="369671" y="6160013"/>
                          <a:pt x="-113762" y="5757444"/>
                          <a:pt x="0" y="5201104"/>
                        </a:cubicBezTo>
                        <a:cubicBezTo>
                          <a:pt x="-159724" y="3833520"/>
                          <a:pt x="-222473" y="2377151"/>
                          <a:pt x="0" y="1040245"/>
                        </a:cubicBezTo>
                        <a:close/>
                      </a:path>
                      <a:path w="11610975" h="6241350" fill="none" stroke="0" extrusionOk="0">
                        <a:moveTo>
                          <a:pt x="0" y="1040245"/>
                        </a:moveTo>
                        <a:cubicBezTo>
                          <a:pt x="18358" y="460618"/>
                          <a:pt x="508201" y="38483"/>
                          <a:pt x="1044393" y="0"/>
                        </a:cubicBezTo>
                        <a:cubicBezTo>
                          <a:pt x="2600652" y="-40722"/>
                          <a:pt x="7479952" y="40141"/>
                          <a:pt x="10566581" y="0"/>
                        </a:cubicBezTo>
                        <a:cubicBezTo>
                          <a:pt x="11147792" y="-74510"/>
                          <a:pt x="11706845" y="548863"/>
                          <a:pt x="11610974" y="1040245"/>
                        </a:cubicBezTo>
                        <a:cubicBezTo>
                          <a:pt x="11732661" y="2543283"/>
                          <a:pt x="11522408" y="4209574"/>
                          <a:pt x="11610974" y="5201104"/>
                        </a:cubicBezTo>
                        <a:cubicBezTo>
                          <a:pt x="11615058" y="5848375"/>
                          <a:pt x="11084508" y="6265041"/>
                          <a:pt x="10566581" y="6241350"/>
                        </a:cubicBezTo>
                        <a:cubicBezTo>
                          <a:pt x="6275198" y="6165526"/>
                          <a:pt x="2270718" y="6002128"/>
                          <a:pt x="1044393" y="6241350"/>
                        </a:cubicBezTo>
                        <a:cubicBezTo>
                          <a:pt x="457119" y="6223424"/>
                          <a:pt x="-125314" y="5836464"/>
                          <a:pt x="0" y="5201104"/>
                        </a:cubicBezTo>
                        <a:cubicBezTo>
                          <a:pt x="35204" y="3495075"/>
                          <a:pt x="91667" y="1702330"/>
                          <a:pt x="0" y="104024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591543"/>
            <a:ext cx="10428295" cy="769441"/>
            <a:chOff x="1169225" y="243763"/>
            <a:chExt cx="10428295" cy="769441"/>
          </a:xfrm>
        </p:grpSpPr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0A2BAE42-A499-A043-6415-FE66AE81792C}"/>
                </a:ext>
              </a:extLst>
            </p:cNvPr>
            <p:cNvSpPr txBox="1"/>
            <p:nvPr/>
          </p:nvSpPr>
          <p:spPr>
            <a:xfrm>
              <a:off x="1945883" y="243763"/>
              <a:ext cx="96516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(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theo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mẫu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)</a:t>
              </a:r>
            </a:p>
          </p:txBody>
        </p:sp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1B5BBD0-277A-BBF8-6EE0-2DC641B55D1B}"/>
              </a:ext>
            </a:extLst>
          </p:cNvPr>
          <p:cNvSpPr txBox="1"/>
          <p:nvPr/>
        </p:nvSpPr>
        <p:spPr>
          <a:xfrm>
            <a:off x="695325" y="15621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A1B760A-1259-12D5-3BA5-19ABC0480219}"/>
              </a:ext>
            </a:extLst>
          </p:cNvPr>
          <p:cNvSpPr/>
          <p:nvPr/>
        </p:nvSpPr>
        <p:spPr>
          <a:xfrm>
            <a:off x="1514475" y="1695450"/>
            <a:ext cx="9420225" cy="2295525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75226E-24EC-D252-8D4B-B3448A724380}"/>
                  </a:ext>
                </a:extLst>
              </p:cNvPr>
              <p:cNvSpPr txBox="1"/>
              <p:nvPr/>
            </p:nvSpPr>
            <p:spPr>
              <a:xfrm>
                <a:off x="1695450" y="1838325"/>
                <a:ext cx="897255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Mẫu: 4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75226E-24EC-D252-8D4B-B3448A724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50" y="1838325"/>
                <a:ext cx="8972550" cy="803682"/>
              </a:xfrm>
              <a:prstGeom prst="rect">
                <a:avLst/>
              </a:prstGeom>
              <a:blipFill>
                <a:blip r:embed="rId3"/>
                <a:stretch>
                  <a:fillRect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2470F3-A68A-6A22-0813-0B4D8AE0CB7A}"/>
                  </a:ext>
                </a:extLst>
              </p:cNvPr>
              <p:cNvSpPr txBox="1"/>
              <p:nvPr/>
            </p:nvSpPr>
            <p:spPr>
              <a:xfrm>
                <a:off x="2847975" y="2657475"/>
                <a:ext cx="5895975" cy="1296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thể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gọn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như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2470F3-A68A-6A22-0813-0B4D8AE0C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975" y="2657475"/>
                <a:ext cx="5895975" cy="1296124"/>
              </a:xfrm>
              <a:prstGeom prst="rect">
                <a:avLst/>
              </a:prstGeom>
              <a:blipFill>
                <a:blip r:embed="rId4"/>
                <a:stretch>
                  <a:fillRect l="-2585" t="-6103"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D5493B9F-CB0A-CEEE-6643-4C57F6FA82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487" y="4510087"/>
            <a:ext cx="9670736" cy="154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090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276225" y="369000"/>
            <a:ext cx="11610975" cy="6241350"/>
          </a:xfrm>
          <a:custGeom>
            <a:avLst/>
            <a:gdLst>
              <a:gd name="connsiteX0" fmla="*/ 0 w 11610975"/>
              <a:gd name="connsiteY0" fmla="*/ 1040245 h 6241350"/>
              <a:gd name="connsiteX1" fmla="*/ 1044393 w 11610975"/>
              <a:gd name="connsiteY1" fmla="*/ 0 h 6241350"/>
              <a:gd name="connsiteX2" fmla="*/ 10566581 w 11610975"/>
              <a:gd name="connsiteY2" fmla="*/ 0 h 6241350"/>
              <a:gd name="connsiteX3" fmla="*/ 11610974 w 11610975"/>
              <a:gd name="connsiteY3" fmla="*/ 1040245 h 6241350"/>
              <a:gd name="connsiteX4" fmla="*/ 11610974 w 11610975"/>
              <a:gd name="connsiteY4" fmla="*/ 5201104 h 6241350"/>
              <a:gd name="connsiteX5" fmla="*/ 10566581 w 11610975"/>
              <a:gd name="connsiteY5" fmla="*/ 6241350 h 6241350"/>
              <a:gd name="connsiteX6" fmla="*/ 1044393 w 11610975"/>
              <a:gd name="connsiteY6" fmla="*/ 6241350 h 6241350"/>
              <a:gd name="connsiteX7" fmla="*/ 0 w 11610975"/>
              <a:gd name="connsiteY7" fmla="*/ 5201104 h 6241350"/>
              <a:gd name="connsiteX8" fmla="*/ 0 w 11610975"/>
              <a:gd name="connsiteY8" fmla="*/ 1040245 h 6241350"/>
              <a:gd name="connsiteX0" fmla="*/ 0 w 11610975"/>
              <a:gd name="connsiteY0" fmla="*/ 1040245 h 6241350"/>
              <a:gd name="connsiteX1" fmla="*/ 1044393 w 11610975"/>
              <a:gd name="connsiteY1" fmla="*/ 0 h 6241350"/>
              <a:gd name="connsiteX2" fmla="*/ 10566581 w 11610975"/>
              <a:gd name="connsiteY2" fmla="*/ 0 h 6241350"/>
              <a:gd name="connsiteX3" fmla="*/ 11610974 w 11610975"/>
              <a:gd name="connsiteY3" fmla="*/ 1040245 h 6241350"/>
              <a:gd name="connsiteX4" fmla="*/ 11610974 w 11610975"/>
              <a:gd name="connsiteY4" fmla="*/ 5201104 h 6241350"/>
              <a:gd name="connsiteX5" fmla="*/ 10566581 w 11610975"/>
              <a:gd name="connsiteY5" fmla="*/ 6241350 h 6241350"/>
              <a:gd name="connsiteX6" fmla="*/ 1044393 w 11610975"/>
              <a:gd name="connsiteY6" fmla="*/ 6241350 h 6241350"/>
              <a:gd name="connsiteX7" fmla="*/ 0 w 11610975"/>
              <a:gd name="connsiteY7" fmla="*/ 5201104 h 6241350"/>
              <a:gd name="connsiteX8" fmla="*/ 0 w 11610975"/>
              <a:gd name="connsiteY8" fmla="*/ 1040245 h 6241350"/>
              <a:gd name="connsiteX0" fmla="*/ 0 w 11610975"/>
              <a:gd name="connsiteY0" fmla="*/ 1040245 h 6241350"/>
              <a:gd name="connsiteX1" fmla="*/ 1044393 w 11610975"/>
              <a:gd name="connsiteY1" fmla="*/ 0 h 6241350"/>
              <a:gd name="connsiteX2" fmla="*/ 10566581 w 11610975"/>
              <a:gd name="connsiteY2" fmla="*/ 0 h 6241350"/>
              <a:gd name="connsiteX3" fmla="*/ 11610974 w 11610975"/>
              <a:gd name="connsiteY3" fmla="*/ 1040245 h 6241350"/>
              <a:gd name="connsiteX4" fmla="*/ 11610974 w 11610975"/>
              <a:gd name="connsiteY4" fmla="*/ 5201104 h 6241350"/>
              <a:gd name="connsiteX5" fmla="*/ 10566581 w 11610975"/>
              <a:gd name="connsiteY5" fmla="*/ 6241350 h 6241350"/>
              <a:gd name="connsiteX6" fmla="*/ 1044393 w 11610975"/>
              <a:gd name="connsiteY6" fmla="*/ 6241350 h 6241350"/>
              <a:gd name="connsiteX7" fmla="*/ 0 w 11610975"/>
              <a:gd name="connsiteY7" fmla="*/ 5201104 h 6241350"/>
              <a:gd name="connsiteX8" fmla="*/ 0 w 11610975"/>
              <a:gd name="connsiteY8" fmla="*/ 1040245 h 62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0975" h="6241350" fill="none" extrusionOk="0">
                <a:moveTo>
                  <a:pt x="0" y="1040245"/>
                </a:moveTo>
                <a:cubicBezTo>
                  <a:pt x="-178441" y="476815"/>
                  <a:pt x="423754" y="248754"/>
                  <a:pt x="1044393" y="0"/>
                </a:cubicBezTo>
                <a:cubicBezTo>
                  <a:pt x="2190235" y="1251384"/>
                  <a:pt x="6998705" y="-399234"/>
                  <a:pt x="10566581" y="0"/>
                </a:cubicBezTo>
                <a:cubicBezTo>
                  <a:pt x="11204509" y="-80532"/>
                  <a:pt x="11822976" y="528022"/>
                  <a:pt x="11610974" y="1040245"/>
                </a:cubicBezTo>
                <a:cubicBezTo>
                  <a:pt x="11657967" y="2803258"/>
                  <a:pt x="11600372" y="4347877"/>
                  <a:pt x="11610974" y="5201104"/>
                </a:cubicBezTo>
                <a:cubicBezTo>
                  <a:pt x="11392358" y="5690153"/>
                  <a:pt x="11054708" y="6280392"/>
                  <a:pt x="10566581" y="6241350"/>
                </a:cubicBezTo>
                <a:cubicBezTo>
                  <a:pt x="6147325" y="6521675"/>
                  <a:pt x="1964126" y="6025158"/>
                  <a:pt x="1044393" y="6241350"/>
                </a:cubicBezTo>
                <a:cubicBezTo>
                  <a:pt x="460171" y="6298279"/>
                  <a:pt x="-219840" y="5964618"/>
                  <a:pt x="0" y="5201104"/>
                </a:cubicBezTo>
                <a:cubicBezTo>
                  <a:pt x="63919" y="3606971"/>
                  <a:pt x="-5701" y="1589353"/>
                  <a:pt x="0" y="1040245"/>
                </a:cubicBezTo>
                <a:close/>
              </a:path>
              <a:path w="11610975" h="6241350" stroke="0" extrusionOk="0">
                <a:moveTo>
                  <a:pt x="0" y="1040245"/>
                </a:moveTo>
                <a:cubicBezTo>
                  <a:pt x="64322" y="532964"/>
                  <a:pt x="638984" y="41772"/>
                  <a:pt x="1044393" y="0"/>
                </a:cubicBezTo>
                <a:cubicBezTo>
                  <a:pt x="5704411" y="-196637"/>
                  <a:pt x="6363759" y="-24981"/>
                  <a:pt x="10566581" y="0"/>
                </a:cubicBezTo>
                <a:cubicBezTo>
                  <a:pt x="11191685" y="86380"/>
                  <a:pt x="11564041" y="559314"/>
                  <a:pt x="11610974" y="1040245"/>
                </a:cubicBezTo>
                <a:cubicBezTo>
                  <a:pt x="11643580" y="2604231"/>
                  <a:pt x="11708683" y="4569127"/>
                  <a:pt x="11610974" y="5201104"/>
                </a:cubicBezTo>
                <a:cubicBezTo>
                  <a:pt x="11679643" y="5931910"/>
                  <a:pt x="11084186" y="6174211"/>
                  <a:pt x="10566581" y="6241350"/>
                </a:cubicBezTo>
                <a:cubicBezTo>
                  <a:pt x="6837813" y="6395332"/>
                  <a:pt x="2932336" y="6097064"/>
                  <a:pt x="1044393" y="6241350"/>
                </a:cubicBezTo>
                <a:cubicBezTo>
                  <a:pt x="303025" y="6186171"/>
                  <a:pt x="-189400" y="5746628"/>
                  <a:pt x="0" y="5201104"/>
                </a:cubicBezTo>
                <a:cubicBezTo>
                  <a:pt x="-142873" y="3644872"/>
                  <a:pt x="-470761" y="2392499"/>
                  <a:pt x="0" y="1040245"/>
                </a:cubicBezTo>
                <a:close/>
              </a:path>
              <a:path w="11610975" h="6241350" fill="none" stroke="0" extrusionOk="0">
                <a:moveTo>
                  <a:pt x="0" y="1040245"/>
                </a:moveTo>
                <a:cubicBezTo>
                  <a:pt x="2799" y="425509"/>
                  <a:pt x="460496" y="31554"/>
                  <a:pt x="1044393" y="0"/>
                </a:cubicBezTo>
                <a:cubicBezTo>
                  <a:pt x="2730253" y="-213704"/>
                  <a:pt x="6877026" y="158768"/>
                  <a:pt x="10566581" y="0"/>
                </a:cubicBezTo>
                <a:cubicBezTo>
                  <a:pt x="11072875" y="-100268"/>
                  <a:pt x="11746054" y="583232"/>
                  <a:pt x="11610974" y="1040245"/>
                </a:cubicBezTo>
                <a:cubicBezTo>
                  <a:pt x="11695969" y="2444839"/>
                  <a:pt x="11611359" y="4119836"/>
                  <a:pt x="11610974" y="5201104"/>
                </a:cubicBezTo>
                <a:cubicBezTo>
                  <a:pt x="11619291" y="5826931"/>
                  <a:pt x="11054194" y="6317468"/>
                  <a:pt x="10566581" y="6241350"/>
                </a:cubicBezTo>
                <a:cubicBezTo>
                  <a:pt x="6135835" y="6293005"/>
                  <a:pt x="2283397" y="5922087"/>
                  <a:pt x="1044393" y="6241350"/>
                </a:cubicBezTo>
                <a:cubicBezTo>
                  <a:pt x="456197" y="6209673"/>
                  <a:pt x="-117561" y="5844300"/>
                  <a:pt x="0" y="5201104"/>
                </a:cubicBezTo>
                <a:cubicBezTo>
                  <a:pt x="44620" y="3536356"/>
                  <a:pt x="104984" y="1748315"/>
                  <a:pt x="0" y="1040245"/>
                </a:cubicBezTo>
                <a:close/>
              </a:path>
              <a:path w="11610975" h="6241350" fill="none" stroke="0" extrusionOk="0">
                <a:moveTo>
                  <a:pt x="0" y="1040245"/>
                </a:moveTo>
                <a:cubicBezTo>
                  <a:pt x="-90995" y="469784"/>
                  <a:pt x="496363" y="134669"/>
                  <a:pt x="1044393" y="0"/>
                </a:cubicBezTo>
                <a:cubicBezTo>
                  <a:pt x="2434100" y="484006"/>
                  <a:pt x="7050378" y="-134251"/>
                  <a:pt x="10566581" y="0"/>
                </a:cubicBezTo>
                <a:cubicBezTo>
                  <a:pt x="11168525" y="-110875"/>
                  <a:pt x="11776325" y="592074"/>
                  <a:pt x="11610974" y="1040245"/>
                </a:cubicBezTo>
                <a:cubicBezTo>
                  <a:pt x="11723460" y="2603705"/>
                  <a:pt x="11540697" y="4225587"/>
                  <a:pt x="11610974" y="5201104"/>
                </a:cubicBezTo>
                <a:cubicBezTo>
                  <a:pt x="11502773" y="5782132"/>
                  <a:pt x="11017584" y="6289539"/>
                  <a:pt x="10566581" y="6241350"/>
                </a:cubicBezTo>
                <a:cubicBezTo>
                  <a:pt x="6254168" y="6347748"/>
                  <a:pt x="2086592" y="6017927"/>
                  <a:pt x="1044393" y="6241350"/>
                </a:cubicBezTo>
                <a:cubicBezTo>
                  <a:pt x="430703" y="6163465"/>
                  <a:pt x="-236350" y="5901398"/>
                  <a:pt x="0" y="5201104"/>
                </a:cubicBezTo>
                <a:cubicBezTo>
                  <a:pt x="-21529" y="3467120"/>
                  <a:pt x="1418" y="1679000"/>
                  <a:pt x="0" y="104024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610975"/>
                      <a:gd name="connsiteY0" fmla="*/ 1040245 h 6241350"/>
                      <a:gd name="connsiteX1" fmla="*/ 1044393 w 11610975"/>
                      <a:gd name="connsiteY1" fmla="*/ 0 h 6241350"/>
                      <a:gd name="connsiteX2" fmla="*/ 10566581 w 11610975"/>
                      <a:gd name="connsiteY2" fmla="*/ 0 h 6241350"/>
                      <a:gd name="connsiteX3" fmla="*/ 11610974 w 11610975"/>
                      <a:gd name="connsiteY3" fmla="*/ 1040245 h 6241350"/>
                      <a:gd name="connsiteX4" fmla="*/ 11610974 w 11610975"/>
                      <a:gd name="connsiteY4" fmla="*/ 5201104 h 6241350"/>
                      <a:gd name="connsiteX5" fmla="*/ 10566581 w 11610975"/>
                      <a:gd name="connsiteY5" fmla="*/ 6241350 h 6241350"/>
                      <a:gd name="connsiteX6" fmla="*/ 1044393 w 11610975"/>
                      <a:gd name="connsiteY6" fmla="*/ 6241350 h 6241350"/>
                      <a:gd name="connsiteX7" fmla="*/ 0 w 11610975"/>
                      <a:gd name="connsiteY7" fmla="*/ 5201104 h 6241350"/>
                      <a:gd name="connsiteX8" fmla="*/ 0 w 11610975"/>
                      <a:gd name="connsiteY8" fmla="*/ 1040245 h 6241350"/>
                      <a:gd name="connsiteX0" fmla="*/ 0 w 11610975"/>
                      <a:gd name="connsiteY0" fmla="*/ 1040245 h 6241350"/>
                      <a:gd name="connsiteX1" fmla="*/ 1044393 w 11610975"/>
                      <a:gd name="connsiteY1" fmla="*/ 0 h 6241350"/>
                      <a:gd name="connsiteX2" fmla="*/ 10566581 w 11610975"/>
                      <a:gd name="connsiteY2" fmla="*/ 0 h 6241350"/>
                      <a:gd name="connsiteX3" fmla="*/ 11610974 w 11610975"/>
                      <a:gd name="connsiteY3" fmla="*/ 1040245 h 6241350"/>
                      <a:gd name="connsiteX4" fmla="*/ 11610974 w 11610975"/>
                      <a:gd name="connsiteY4" fmla="*/ 5201104 h 6241350"/>
                      <a:gd name="connsiteX5" fmla="*/ 10566581 w 11610975"/>
                      <a:gd name="connsiteY5" fmla="*/ 6241350 h 6241350"/>
                      <a:gd name="connsiteX6" fmla="*/ 1044393 w 11610975"/>
                      <a:gd name="connsiteY6" fmla="*/ 6241350 h 6241350"/>
                      <a:gd name="connsiteX7" fmla="*/ 0 w 11610975"/>
                      <a:gd name="connsiteY7" fmla="*/ 5201104 h 6241350"/>
                      <a:gd name="connsiteX8" fmla="*/ 0 w 11610975"/>
                      <a:gd name="connsiteY8" fmla="*/ 1040245 h 624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610975" h="6241350" fill="none" extrusionOk="0">
                        <a:moveTo>
                          <a:pt x="0" y="1040245"/>
                        </a:moveTo>
                        <a:cubicBezTo>
                          <a:pt x="-121584" y="473280"/>
                          <a:pt x="443221" y="138215"/>
                          <a:pt x="1044393" y="0"/>
                        </a:cubicBezTo>
                        <a:cubicBezTo>
                          <a:pt x="2384323" y="555478"/>
                          <a:pt x="6922651" y="-148861"/>
                          <a:pt x="10566581" y="0"/>
                        </a:cubicBezTo>
                        <a:cubicBezTo>
                          <a:pt x="11185789" y="-55838"/>
                          <a:pt x="11789160" y="518067"/>
                          <a:pt x="11610974" y="1040245"/>
                        </a:cubicBezTo>
                        <a:cubicBezTo>
                          <a:pt x="11716560" y="2715110"/>
                          <a:pt x="11548652" y="4319602"/>
                          <a:pt x="11610974" y="5201104"/>
                        </a:cubicBezTo>
                        <a:cubicBezTo>
                          <a:pt x="11474372" y="5722236"/>
                          <a:pt x="11089007" y="6265265"/>
                          <a:pt x="10566581" y="6241350"/>
                        </a:cubicBezTo>
                        <a:cubicBezTo>
                          <a:pt x="6152322" y="6492246"/>
                          <a:pt x="2121845" y="6061080"/>
                          <a:pt x="1044393" y="6241350"/>
                        </a:cubicBezTo>
                        <a:cubicBezTo>
                          <a:pt x="462045" y="6283888"/>
                          <a:pt x="-165447" y="5917785"/>
                          <a:pt x="0" y="5201104"/>
                        </a:cubicBezTo>
                        <a:cubicBezTo>
                          <a:pt x="53365" y="3540601"/>
                          <a:pt x="82657" y="1677678"/>
                          <a:pt x="0" y="1040245"/>
                        </a:cubicBezTo>
                        <a:close/>
                      </a:path>
                      <a:path w="11610975" h="6241350" stroke="0" extrusionOk="0">
                        <a:moveTo>
                          <a:pt x="0" y="1040245"/>
                        </a:moveTo>
                        <a:cubicBezTo>
                          <a:pt x="55623" y="504782"/>
                          <a:pt x="565937" y="12312"/>
                          <a:pt x="1044393" y="0"/>
                        </a:cubicBezTo>
                        <a:cubicBezTo>
                          <a:pt x="5734111" y="-167776"/>
                          <a:pt x="6383712" y="-34014"/>
                          <a:pt x="10566581" y="0"/>
                        </a:cubicBezTo>
                        <a:cubicBezTo>
                          <a:pt x="11156409" y="11401"/>
                          <a:pt x="11586266" y="557454"/>
                          <a:pt x="11610974" y="1040245"/>
                        </a:cubicBezTo>
                        <a:cubicBezTo>
                          <a:pt x="11651973" y="2633751"/>
                          <a:pt x="11753341" y="4458479"/>
                          <a:pt x="11610974" y="5201104"/>
                        </a:cubicBezTo>
                        <a:cubicBezTo>
                          <a:pt x="11658374" y="5879709"/>
                          <a:pt x="11071790" y="6218111"/>
                          <a:pt x="10566581" y="6241350"/>
                        </a:cubicBezTo>
                        <a:cubicBezTo>
                          <a:pt x="6941809" y="6328247"/>
                          <a:pt x="3072832" y="6146556"/>
                          <a:pt x="1044393" y="6241350"/>
                        </a:cubicBezTo>
                        <a:cubicBezTo>
                          <a:pt x="369671" y="6160013"/>
                          <a:pt x="-113762" y="5757444"/>
                          <a:pt x="0" y="5201104"/>
                        </a:cubicBezTo>
                        <a:cubicBezTo>
                          <a:pt x="-159724" y="3833520"/>
                          <a:pt x="-222473" y="2377151"/>
                          <a:pt x="0" y="1040245"/>
                        </a:cubicBezTo>
                        <a:close/>
                      </a:path>
                      <a:path w="11610975" h="6241350" fill="none" stroke="0" extrusionOk="0">
                        <a:moveTo>
                          <a:pt x="0" y="1040245"/>
                        </a:moveTo>
                        <a:cubicBezTo>
                          <a:pt x="18358" y="460618"/>
                          <a:pt x="508201" y="38483"/>
                          <a:pt x="1044393" y="0"/>
                        </a:cubicBezTo>
                        <a:cubicBezTo>
                          <a:pt x="2600652" y="-40722"/>
                          <a:pt x="7479952" y="40141"/>
                          <a:pt x="10566581" y="0"/>
                        </a:cubicBezTo>
                        <a:cubicBezTo>
                          <a:pt x="11147792" y="-74510"/>
                          <a:pt x="11706845" y="548863"/>
                          <a:pt x="11610974" y="1040245"/>
                        </a:cubicBezTo>
                        <a:cubicBezTo>
                          <a:pt x="11732661" y="2543283"/>
                          <a:pt x="11522408" y="4209574"/>
                          <a:pt x="11610974" y="5201104"/>
                        </a:cubicBezTo>
                        <a:cubicBezTo>
                          <a:pt x="11615058" y="5848375"/>
                          <a:pt x="11084508" y="6265041"/>
                          <a:pt x="10566581" y="6241350"/>
                        </a:cubicBezTo>
                        <a:cubicBezTo>
                          <a:pt x="6275198" y="6165526"/>
                          <a:pt x="2270718" y="6002128"/>
                          <a:pt x="1044393" y="6241350"/>
                        </a:cubicBezTo>
                        <a:cubicBezTo>
                          <a:pt x="457119" y="6223424"/>
                          <a:pt x="-125314" y="5836464"/>
                          <a:pt x="0" y="5201104"/>
                        </a:cubicBezTo>
                        <a:cubicBezTo>
                          <a:pt x="35204" y="3495075"/>
                          <a:pt x="91667" y="1702330"/>
                          <a:pt x="0" y="104024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BEBC00-DB07-7EFF-8738-46B472EE6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812" y="700087"/>
            <a:ext cx="9670736" cy="1547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A6E4CE-2CD2-80B1-1D70-E1B6270BFB89}"/>
                  </a:ext>
                </a:extLst>
              </p:cNvPr>
              <p:cNvSpPr txBox="1"/>
              <p:nvPr/>
            </p:nvSpPr>
            <p:spPr>
              <a:xfrm>
                <a:off x="1371600" y="2200275"/>
                <a:ext cx="2247900" cy="2640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nl-NL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A6E4CE-2CD2-80B1-1D70-E1B6270BF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200275"/>
                <a:ext cx="2247900" cy="2640275"/>
              </a:xfrm>
              <a:prstGeom prst="rect">
                <a:avLst/>
              </a:prstGeom>
              <a:blipFill>
                <a:blip r:embed="rId4"/>
                <a:stretch>
                  <a:fillRect l="-9485" b="-3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60602F-A113-B65D-767F-B103EAE5506F}"/>
                  </a:ext>
                </a:extLst>
              </p:cNvPr>
              <p:cNvSpPr txBox="1"/>
              <p:nvPr/>
            </p:nvSpPr>
            <p:spPr>
              <a:xfrm>
                <a:off x="5255342" y="2072456"/>
                <a:ext cx="2247900" cy="267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nl-NL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60602F-A113-B65D-767F-B103EAE55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342" y="2072456"/>
                <a:ext cx="2247900" cy="2676758"/>
              </a:xfrm>
              <a:prstGeom prst="rect">
                <a:avLst/>
              </a:prstGeom>
              <a:blipFill>
                <a:blip r:embed="rId5"/>
                <a:stretch>
                  <a:fillRect l="-9485" b="-2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1822FC-F0BE-BFFD-2EAB-7A6154F2486A}"/>
                  </a:ext>
                </a:extLst>
              </p:cNvPr>
              <p:cNvSpPr txBox="1"/>
              <p:nvPr/>
            </p:nvSpPr>
            <p:spPr>
              <a:xfrm>
                <a:off x="9060426" y="2101953"/>
                <a:ext cx="2247900" cy="267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nl-NL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1822FC-F0BE-BFFD-2EAB-7A6154F24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426" y="2101953"/>
                <a:ext cx="2247900" cy="2676758"/>
              </a:xfrm>
              <a:prstGeom prst="rect">
                <a:avLst/>
              </a:prstGeom>
              <a:blipFill>
                <a:blip r:embed="rId6"/>
                <a:stretch>
                  <a:fillRect l="-9485" b="-2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0088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276225" y="369000"/>
            <a:ext cx="11610975" cy="6241350"/>
          </a:xfrm>
          <a:custGeom>
            <a:avLst/>
            <a:gdLst>
              <a:gd name="connsiteX0" fmla="*/ 0 w 11610975"/>
              <a:gd name="connsiteY0" fmla="*/ 1040245 h 6241350"/>
              <a:gd name="connsiteX1" fmla="*/ 1044393 w 11610975"/>
              <a:gd name="connsiteY1" fmla="*/ 0 h 6241350"/>
              <a:gd name="connsiteX2" fmla="*/ 10566581 w 11610975"/>
              <a:gd name="connsiteY2" fmla="*/ 0 h 6241350"/>
              <a:gd name="connsiteX3" fmla="*/ 11610974 w 11610975"/>
              <a:gd name="connsiteY3" fmla="*/ 1040245 h 6241350"/>
              <a:gd name="connsiteX4" fmla="*/ 11610974 w 11610975"/>
              <a:gd name="connsiteY4" fmla="*/ 5201104 h 6241350"/>
              <a:gd name="connsiteX5" fmla="*/ 10566581 w 11610975"/>
              <a:gd name="connsiteY5" fmla="*/ 6241350 h 6241350"/>
              <a:gd name="connsiteX6" fmla="*/ 1044393 w 11610975"/>
              <a:gd name="connsiteY6" fmla="*/ 6241350 h 6241350"/>
              <a:gd name="connsiteX7" fmla="*/ 0 w 11610975"/>
              <a:gd name="connsiteY7" fmla="*/ 5201104 h 6241350"/>
              <a:gd name="connsiteX8" fmla="*/ 0 w 11610975"/>
              <a:gd name="connsiteY8" fmla="*/ 1040245 h 6241350"/>
              <a:gd name="connsiteX0" fmla="*/ 0 w 11610975"/>
              <a:gd name="connsiteY0" fmla="*/ 1040245 h 6241350"/>
              <a:gd name="connsiteX1" fmla="*/ 1044393 w 11610975"/>
              <a:gd name="connsiteY1" fmla="*/ 0 h 6241350"/>
              <a:gd name="connsiteX2" fmla="*/ 10566581 w 11610975"/>
              <a:gd name="connsiteY2" fmla="*/ 0 h 6241350"/>
              <a:gd name="connsiteX3" fmla="*/ 11610974 w 11610975"/>
              <a:gd name="connsiteY3" fmla="*/ 1040245 h 6241350"/>
              <a:gd name="connsiteX4" fmla="*/ 11610974 w 11610975"/>
              <a:gd name="connsiteY4" fmla="*/ 5201104 h 6241350"/>
              <a:gd name="connsiteX5" fmla="*/ 10566581 w 11610975"/>
              <a:gd name="connsiteY5" fmla="*/ 6241350 h 6241350"/>
              <a:gd name="connsiteX6" fmla="*/ 1044393 w 11610975"/>
              <a:gd name="connsiteY6" fmla="*/ 6241350 h 6241350"/>
              <a:gd name="connsiteX7" fmla="*/ 0 w 11610975"/>
              <a:gd name="connsiteY7" fmla="*/ 5201104 h 6241350"/>
              <a:gd name="connsiteX8" fmla="*/ 0 w 11610975"/>
              <a:gd name="connsiteY8" fmla="*/ 1040245 h 6241350"/>
              <a:gd name="connsiteX0" fmla="*/ 0 w 11610975"/>
              <a:gd name="connsiteY0" fmla="*/ 1040245 h 6241350"/>
              <a:gd name="connsiteX1" fmla="*/ 1044393 w 11610975"/>
              <a:gd name="connsiteY1" fmla="*/ 0 h 6241350"/>
              <a:gd name="connsiteX2" fmla="*/ 10566581 w 11610975"/>
              <a:gd name="connsiteY2" fmla="*/ 0 h 6241350"/>
              <a:gd name="connsiteX3" fmla="*/ 11610974 w 11610975"/>
              <a:gd name="connsiteY3" fmla="*/ 1040245 h 6241350"/>
              <a:gd name="connsiteX4" fmla="*/ 11610974 w 11610975"/>
              <a:gd name="connsiteY4" fmla="*/ 5201104 h 6241350"/>
              <a:gd name="connsiteX5" fmla="*/ 10566581 w 11610975"/>
              <a:gd name="connsiteY5" fmla="*/ 6241350 h 6241350"/>
              <a:gd name="connsiteX6" fmla="*/ 1044393 w 11610975"/>
              <a:gd name="connsiteY6" fmla="*/ 6241350 h 6241350"/>
              <a:gd name="connsiteX7" fmla="*/ 0 w 11610975"/>
              <a:gd name="connsiteY7" fmla="*/ 5201104 h 6241350"/>
              <a:gd name="connsiteX8" fmla="*/ 0 w 11610975"/>
              <a:gd name="connsiteY8" fmla="*/ 1040245 h 62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0975" h="6241350" fill="none" extrusionOk="0">
                <a:moveTo>
                  <a:pt x="0" y="1040245"/>
                </a:moveTo>
                <a:cubicBezTo>
                  <a:pt x="-178441" y="476815"/>
                  <a:pt x="423754" y="248754"/>
                  <a:pt x="1044393" y="0"/>
                </a:cubicBezTo>
                <a:cubicBezTo>
                  <a:pt x="2190235" y="1251384"/>
                  <a:pt x="6998705" y="-399234"/>
                  <a:pt x="10566581" y="0"/>
                </a:cubicBezTo>
                <a:cubicBezTo>
                  <a:pt x="11204509" y="-80532"/>
                  <a:pt x="11822976" y="528022"/>
                  <a:pt x="11610974" y="1040245"/>
                </a:cubicBezTo>
                <a:cubicBezTo>
                  <a:pt x="11657967" y="2803258"/>
                  <a:pt x="11600372" y="4347877"/>
                  <a:pt x="11610974" y="5201104"/>
                </a:cubicBezTo>
                <a:cubicBezTo>
                  <a:pt x="11392358" y="5690153"/>
                  <a:pt x="11054708" y="6280392"/>
                  <a:pt x="10566581" y="6241350"/>
                </a:cubicBezTo>
                <a:cubicBezTo>
                  <a:pt x="6147325" y="6521675"/>
                  <a:pt x="1964126" y="6025158"/>
                  <a:pt x="1044393" y="6241350"/>
                </a:cubicBezTo>
                <a:cubicBezTo>
                  <a:pt x="460171" y="6298279"/>
                  <a:pt x="-219840" y="5964618"/>
                  <a:pt x="0" y="5201104"/>
                </a:cubicBezTo>
                <a:cubicBezTo>
                  <a:pt x="63919" y="3606971"/>
                  <a:pt x="-5701" y="1589353"/>
                  <a:pt x="0" y="1040245"/>
                </a:cubicBezTo>
                <a:close/>
              </a:path>
              <a:path w="11610975" h="6241350" stroke="0" extrusionOk="0">
                <a:moveTo>
                  <a:pt x="0" y="1040245"/>
                </a:moveTo>
                <a:cubicBezTo>
                  <a:pt x="64322" y="532964"/>
                  <a:pt x="638984" y="41772"/>
                  <a:pt x="1044393" y="0"/>
                </a:cubicBezTo>
                <a:cubicBezTo>
                  <a:pt x="5704411" y="-196637"/>
                  <a:pt x="6363759" y="-24981"/>
                  <a:pt x="10566581" y="0"/>
                </a:cubicBezTo>
                <a:cubicBezTo>
                  <a:pt x="11191685" y="86380"/>
                  <a:pt x="11564041" y="559314"/>
                  <a:pt x="11610974" y="1040245"/>
                </a:cubicBezTo>
                <a:cubicBezTo>
                  <a:pt x="11643580" y="2604231"/>
                  <a:pt x="11708683" y="4569127"/>
                  <a:pt x="11610974" y="5201104"/>
                </a:cubicBezTo>
                <a:cubicBezTo>
                  <a:pt x="11679643" y="5931910"/>
                  <a:pt x="11084186" y="6174211"/>
                  <a:pt x="10566581" y="6241350"/>
                </a:cubicBezTo>
                <a:cubicBezTo>
                  <a:pt x="6837813" y="6395332"/>
                  <a:pt x="2932336" y="6097064"/>
                  <a:pt x="1044393" y="6241350"/>
                </a:cubicBezTo>
                <a:cubicBezTo>
                  <a:pt x="303025" y="6186171"/>
                  <a:pt x="-189400" y="5746628"/>
                  <a:pt x="0" y="5201104"/>
                </a:cubicBezTo>
                <a:cubicBezTo>
                  <a:pt x="-142873" y="3644872"/>
                  <a:pt x="-470761" y="2392499"/>
                  <a:pt x="0" y="1040245"/>
                </a:cubicBezTo>
                <a:close/>
              </a:path>
              <a:path w="11610975" h="6241350" fill="none" stroke="0" extrusionOk="0">
                <a:moveTo>
                  <a:pt x="0" y="1040245"/>
                </a:moveTo>
                <a:cubicBezTo>
                  <a:pt x="2799" y="425509"/>
                  <a:pt x="460496" y="31554"/>
                  <a:pt x="1044393" y="0"/>
                </a:cubicBezTo>
                <a:cubicBezTo>
                  <a:pt x="2730253" y="-213704"/>
                  <a:pt x="6877026" y="158768"/>
                  <a:pt x="10566581" y="0"/>
                </a:cubicBezTo>
                <a:cubicBezTo>
                  <a:pt x="11072875" y="-100268"/>
                  <a:pt x="11746054" y="583232"/>
                  <a:pt x="11610974" y="1040245"/>
                </a:cubicBezTo>
                <a:cubicBezTo>
                  <a:pt x="11695969" y="2444839"/>
                  <a:pt x="11611359" y="4119836"/>
                  <a:pt x="11610974" y="5201104"/>
                </a:cubicBezTo>
                <a:cubicBezTo>
                  <a:pt x="11619291" y="5826931"/>
                  <a:pt x="11054194" y="6317468"/>
                  <a:pt x="10566581" y="6241350"/>
                </a:cubicBezTo>
                <a:cubicBezTo>
                  <a:pt x="6135835" y="6293005"/>
                  <a:pt x="2283397" y="5922087"/>
                  <a:pt x="1044393" y="6241350"/>
                </a:cubicBezTo>
                <a:cubicBezTo>
                  <a:pt x="456197" y="6209673"/>
                  <a:pt x="-117561" y="5844300"/>
                  <a:pt x="0" y="5201104"/>
                </a:cubicBezTo>
                <a:cubicBezTo>
                  <a:pt x="44620" y="3536356"/>
                  <a:pt x="104984" y="1748315"/>
                  <a:pt x="0" y="1040245"/>
                </a:cubicBezTo>
                <a:close/>
              </a:path>
              <a:path w="11610975" h="6241350" fill="none" stroke="0" extrusionOk="0">
                <a:moveTo>
                  <a:pt x="0" y="1040245"/>
                </a:moveTo>
                <a:cubicBezTo>
                  <a:pt x="-90995" y="469784"/>
                  <a:pt x="496363" y="134669"/>
                  <a:pt x="1044393" y="0"/>
                </a:cubicBezTo>
                <a:cubicBezTo>
                  <a:pt x="2434100" y="484006"/>
                  <a:pt x="7050378" y="-134251"/>
                  <a:pt x="10566581" y="0"/>
                </a:cubicBezTo>
                <a:cubicBezTo>
                  <a:pt x="11168525" y="-110875"/>
                  <a:pt x="11776325" y="592074"/>
                  <a:pt x="11610974" y="1040245"/>
                </a:cubicBezTo>
                <a:cubicBezTo>
                  <a:pt x="11723460" y="2603705"/>
                  <a:pt x="11540697" y="4225587"/>
                  <a:pt x="11610974" y="5201104"/>
                </a:cubicBezTo>
                <a:cubicBezTo>
                  <a:pt x="11502773" y="5782132"/>
                  <a:pt x="11017584" y="6289539"/>
                  <a:pt x="10566581" y="6241350"/>
                </a:cubicBezTo>
                <a:cubicBezTo>
                  <a:pt x="6254168" y="6347748"/>
                  <a:pt x="2086592" y="6017927"/>
                  <a:pt x="1044393" y="6241350"/>
                </a:cubicBezTo>
                <a:cubicBezTo>
                  <a:pt x="430703" y="6163465"/>
                  <a:pt x="-236350" y="5901398"/>
                  <a:pt x="0" y="5201104"/>
                </a:cubicBezTo>
                <a:cubicBezTo>
                  <a:pt x="-21529" y="3467120"/>
                  <a:pt x="1418" y="1679000"/>
                  <a:pt x="0" y="104024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610975"/>
                      <a:gd name="connsiteY0" fmla="*/ 1040245 h 6241350"/>
                      <a:gd name="connsiteX1" fmla="*/ 1044393 w 11610975"/>
                      <a:gd name="connsiteY1" fmla="*/ 0 h 6241350"/>
                      <a:gd name="connsiteX2" fmla="*/ 10566581 w 11610975"/>
                      <a:gd name="connsiteY2" fmla="*/ 0 h 6241350"/>
                      <a:gd name="connsiteX3" fmla="*/ 11610974 w 11610975"/>
                      <a:gd name="connsiteY3" fmla="*/ 1040245 h 6241350"/>
                      <a:gd name="connsiteX4" fmla="*/ 11610974 w 11610975"/>
                      <a:gd name="connsiteY4" fmla="*/ 5201104 h 6241350"/>
                      <a:gd name="connsiteX5" fmla="*/ 10566581 w 11610975"/>
                      <a:gd name="connsiteY5" fmla="*/ 6241350 h 6241350"/>
                      <a:gd name="connsiteX6" fmla="*/ 1044393 w 11610975"/>
                      <a:gd name="connsiteY6" fmla="*/ 6241350 h 6241350"/>
                      <a:gd name="connsiteX7" fmla="*/ 0 w 11610975"/>
                      <a:gd name="connsiteY7" fmla="*/ 5201104 h 6241350"/>
                      <a:gd name="connsiteX8" fmla="*/ 0 w 11610975"/>
                      <a:gd name="connsiteY8" fmla="*/ 1040245 h 6241350"/>
                      <a:gd name="connsiteX0" fmla="*/ 0 w 11610975"/>
                      <a:gd name="connsiteY0" fmla="*/ 1040245 h 6241350"/>
                      <a:gd name="connsiteX1" fmla="*/ 1044393 w 11610975"/>
                      <a:gd name="connsiteY1" fmla="*/ 0 h 6241350"/>
                      <a:gd name="connsiteX2" fmla="*/ 10566581 w 11610975"/>
                      <a:gd name="connsiteY2" fmla="*/ 0 h 6241350"/>
                      <a:gd name="connsiteX3" fmla="*/ 11610974 w 11610975"/>
                      <a:gd name="connsiteY3" fmla="*/ 1040245 h 6241350"/>
                      <a:gd name="connsiteX4" fmla="*/ 11610974 w 11610975"/>
                      <a:gd name="connsiteY4" fmla="*/ 5201104 h 6241350"/>
                      <a:gd name="connsiteX5" fmla="*/ 10566581 w 11610975"/>
                      <a:gd name="connsiteY5" fmla="*/ 6241350 h 6241350"/>
                      <a:gd name="connsiteX6" fmla="*/ 1044393 w 11610975"/>
                      <a:gd name="connsiteY6" fmla="*/ 6241350 h 6241350"/>
                      <a:gd name="connsiteX7" fmla="*/ 0 w 11610975"/>
                      <a:gd name="connsiteY7" fmla="*/ 5201104 h 6241350"/>
                      <a:gd name="connsiteX8" fmla="*/ 0 w 11610975"/>
                      <a:gd name="connsiteY8" fmla="*/ 1040245 h 624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610975" h="6241350" fill="none" extrusionOk="0">
                        <a:moveTo>
                          <a:pt x="0" y="1040245"/>
                        </a:moveTo>
                        <a:cubicBezTo>
                          <a:pt x="-121584" y="473280"/>
                          <a:pt x="443221" y="138215"/>
                          <a:pt x="1044393" y="0"/>
                        </a:cubicBezTo>
                        <a:cubicBezTo>
                          <a:pt x="2384323" y="555478"/>
                          <a:pt x="6922651" y="-148861"/>
                          <a:pt x="10566581" y="0"/>
                        </a:cubicBezTo>
                        <a:cubicBezTo>
                          <a:pt x="11185789" y="-55838"/>
                          <a:pt x="11789160" y="518067"/>
                          <a:pt x="11610974" y="1040245"/>
                        </a:cubicBezTo>
                        <a:cubicBezTo>
                          <a:pt x="11716560" y="2715110"/>
                          <a:pt x="11548652" y="4319602"/>
                          <a:pt x="11610974" y="5201104"/>
                        </a:cubicBezTo>
                        <a:cubicBezTo>
                          <a:pt x="11474372" y="5722236"/>
                          <a:pt x="11089007" y="6265265"/>
                          <a:pt x="10566581" y="6241350"/>
                        </a:cubicBezTo>
                        <a:cubicBezTo>
                          <a:pt x="6152322" y="6492246"/>
                          <a:pt x="2121845" y="6061080"/>
                          <a:pt x="1044393" y="6241350"/>
                        </a:cubicBezTo>
                        <a:cubicBezTo>
                          <a:pt x="462045" y="6283888"/>
                          <a:pt x="-165447" y="5917785"/>
                          <a:pt x="0" y="5201104"/>
                        </a:cubicBezTo>
                        <a:cubicBezTo>
                          <a:pt x="53365" y="3540601"/>
                          <a:pt x="82657" y="1677678"/>
                          <a:pt x="0" y="1040245"/>
                        </a:cubicBezTo>
                        <a:close/>
                      </a:path>
                      <a:path w="11610975" h="6241350" stroke="0" extrusionOk="0">
                        <a:moveTo>
                          <a:pt x="0" y="1040245"/>
                        </a:moveTo>
                        <a:cubicBezTo>
                          <a:pt x="55623" y="504782"/>
                          <a:pt x="565937" y="12312"/>
                          <a:pt x="1044393" y="0"/>
                        </a:cubicBezTo>
                        <a:cubicBezTo>
                          <a:pt x="5734111" y="-167776"/>
                          <a:pt x="6383712" y="-34014"/>
                          <a:pt x="10566581" y="0"/>
                        </a:cubicBezTo>
                        <a:cubicBezTo>
                          <a:pt x="11156409" y="11401"/>
                          <a:pt x="11586266" y="557454"/>
                          <a:pt x="11610974" y="1040245"/>
                        </a:cubicBezTo>
                        <a:cubicBezTo>
                          <a:pt x="11651973" y="2633751"/>
                          <a:pt x="11753341" y="4458479"/>
                          <a:pt x="11610974" y="5201104"/>
                        </a:cubicBezTo>
                        <a:cubicBezTo>
                          <a:pt x="11658374" y="5879709"/>
                          <a:pt x="11071790" y="6218111"/>
                          <a:pt x="10566581" y="6241350"/>
                        </a:cubicBezTo>
                        <a:cubicBezTo>
                          <a:pt x="6941809" y="6328247"/>
                          <a:pt x="3072832" y="6146556"/>
                          <a:pt x="1044393" y="6241350"/>
                        </a:cubicBezTo>
                        <a:cubicBezTo>
                          <a:pt x="369671" y="6160013"/>
                          <a:pt x="-113762" y="5757444"/>
                          <a:pt x="0" y="5201104"/>
                        </a:cubicBezTo>
                        <a:cubicBezTo>
                          <a:pt x="-159724" y="3833520"/>
                          <a:pt x="-222473" y="2377151"/>
                          <a:pt x="0" y="1040245"/>
                        </a:cubicBezTo>
                        <a:close/>
                      </a:path>
                      <a:path w="11610975" h="6241350" fill="none" stroke="0" extrusionOk="0">
                        <a:moveTo>
                          <a:pt x="0" y="1040245"/>
                        </a:moveTo>
                        <a:cubicBezTo>
                          <a:pt x="18358" y="460618"/>
                          <a:pt x="508201" y="38483"/>
                          <a:pt x="1044393" y="0"/>
                        </a:cubicBezTo>
                        <a:cubicBezTo>
                          <a:pt x="2600652" y="-40722"/>
                          <a:pt x="7479952" y="40141"/>
                          <a:pt x="10566581" y="0"/>
                        </a:cubicBezTo>
                        <a:cubicBezTo>
                          <a:pt x="11147792" y="-74510"/>
                          <a:pt x="11706845" y="548863"/>
                          <a:pt x="11610974" y="1040245"/>
                        </a:cubicBezTo>
                        <a:cubicBezTo>
                          <a:pt x="11732661" y="2543283"/>
                          <a:pt x="11522408" y="4209574"/>
                          <a:pt x="11610974" y="5201104"/>
                        </a:cubicBezTo>
                        <a:cubicBezTo>
                          <a:pt x="11615058" y="5848375"/>
                          <a:pt x="11084508" y="6265041"/>
                          <a:pt x="10566581" y="6241350"/>
                        </a:cubicBezTo>
                        <a:cubicBezTo>
                          <a:pt x="6275198" y="6165526"/>
                          <a:pt x="2270718" y="6002128"/>
                          <a:pt x="1044393" y="6241350"/>
                        </a:cubicBezTo>
                        <a:cubicBezTo>
                          <a:pt x="457119" y="6223424"/>
                          <a:pt x="-125314" y="5836464"/>
                          <a:pt x="0" y="5201104"/>
                        </a:cubicBezTo>
                        <a:cubicBezTo>
                          <a:pt x="35204" y="3495075"/>
                          <a:pt x="91667" y="1702330"/>
                          <a:pt x="0" y="104024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591543"/>
            <a:ext cx="10428295" cy="769441"/>
            <a:chOff x="1169225" y="243763"/>
            <a:chExt cx="10428295" cy="769441"/>
          </a:xfrm>
        </p:grpSpPr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0A2BAE42-A499-A043-6415-FE66AE81792C}"/>
                </a:ext>
              </a:extLst>
            </p:cNvPr>
            <p:cNvSpPr txBox="1"/>
            <p:nvPr/>
          </p:nvSpPr>
          <p:spPr>
            <a:xfrm>
              <a:off x="1945883" y="243763"/>
              <a:ext cx="96516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(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theo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mẫu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)</a:t>
              </a:r>
            </a:p>
          </p:txBody>
        </p:sp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1B5BBD0-277A-BBF8-6EE0-2DC641B55D1B}"/>
              </a:ext>
            </a:extLst>
          </p:cNvPr>
          <p:cNvSpPr txBox="1"/>
          <p:nvPr/>
        </p:nvSpPr>
        <p:spPr>
          <a:xfrm>
            <a:off x="1865364" y="1748913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A1B760A-1259-12D5-3BA5-19ABC0480219}"/>
              </a:ext>
            </a:extLst>
          </p:cNvPr>
          <p:cNvSpPr/>
          <p:nvPr/>
        </p:nvSpPr>
        <p:spPr>
          <a:xfrm>
            <a:off x="3038475" y="1567631"/>
            <a:ext cx="7019925" cy="1175569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75226E-24EC-D252-8D4B-B3448A724380}"/>
                  </a:ext>
                </a:extLst>
              </p:cNvPr>
              <p:cNvSpPr txBox="1"/>
              <p:nvPr/>
            </p:nvSpPr>
            <p:spPr>
              <a:xfrm>
                <a:off x="1862598" y="1700674"/>
                <a:ext cx="8972550" cy="898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Mẫu: 2 </a:t>
                </a:r>
                <a:r>
                  <a:rPr lang="en-US" sz="3600" b="1" noProof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75226E-24EC-D252-8D4B-B3448A724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598" y="1700674"/>
                <a:ext cx="8972550" cy="898195"/>
              </a:xfrm>
              <a:prstGeom prst="rect">
                <a:avLst/>
              </a:prstGeom>
              <a:blipFill>
                <a:blip r:embed="rId3"/>
                <a:stretch>
                  <a:fillRect b="-10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CC788F77-0DBE-B0E6-4AD4-AF2354E4C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697" y="3353568"/>
            <a:ext cx="10958995" cy="166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015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276225" y="369000"/>
            <a:ext cx="11610975" cy="6241350"/>
          </a:xfrm>
          <a:custGeom>
            <a:avLst/>
            <a:gdLst>
              <a:gd name="connsiteX0" fmla="*/ 0 w 11610975"/>
              <a:gd name="connsiteY0" fmla="*/ 1040245 h 6241350"/>
              <a:gd name="connsiteX1" fmla="*/ 1044393 w 11610975"/>
              <a:gd name="connsiteY1" fmla="*/ 0 h 6241350"/>
              <a:gd name="connsiteX2" fmla="*/ 10566581 w 11610975"/>
              <a:gd name="connsiteY2" fmla="*/ 0 h 6241350"/>
              <a:gd name="connsiteX3" fmla="*/ 11610974 w 11610975"/>
              <a:gd name="connsiteY3" fmla="*/ 1040245 h 6241350"/>
              <a:gd name="connsiteX4" fmla="*/ 11610974 w 11610975"/>
              <a:gd name="connsiteY4" fmla="*/ 5201104 h 6241350"/>
              <a:gd name="connsiteX5" fmla="*/ 10566581 w 11610975"/>
              <a:gd name="connsiteY5" fmla="*/ 6241350 h 6241350"/>
              <a:gd name="connsiteX6" fmla="*/ 1044393 w 11610975"/>
              <a:gd name="connsiteY6" fmla="*/ 6241350 h 6241350"/>
              <a:gd name="connsiteX7" fmla="*/ 0 w 11610975"/>
              <a:gd name="connsiteY7" fmla="*/ 5201104 h 6241350"/>
              <a:gd name="connsiteX8" fmla="*/ 0 w 11610975"/>
              <a:gd name="connsiteY8" fmla="*/ 1040245 h 6241350"/>
              <a:gd name="connsiteX0" fmla="*/ 0 w 11610975"/>
              <a:gd name="connsiteY0" fmla="*/ 1040245 h 6241350"/>
              <a:gd name="connsiteX1" fmla="*/ 1044393 w 11610975"/>
              <a:gd name="connsiteY1" fmla="*/ 0 h 6241350"/>
              <a:gd name="connsiteX2" fmla="*/ 10566581 w 11610975"/>
              <a:gd name="connsiteY2" fmla="*/ 0 h 6241350"/>
              <a:gd name="connsiteX3" fmla="*/ 11610974 w 11610975"/>
              <a:gd name="connsiteY3" fmla="*/ 1040245 h 6241350"/>
              <a:gd name="connsiteX4" fmla="*/ 11610974 w 11610975"/>
              <a:gd name="connsiteY4" fmla="*/ 5201104 h 6241350"/>
              <a:gd name="connsiteX5" fmla="*/ 10566581 w 11610975"/>
              <a:gd name="connsiteY5" fmla="*/ 6241350 h 6241350"/>
              <a:gd name="connsiteX6" fmla="*/ 1044393 w 11610975"/>
              <a:gd name="connsiteY6" fmla="*/ 6241350 h 6241350"/>
              <a:gd name="connsiteX7" fmla="*/ 0 w 11610975"/>
              <a:gd name="connsiteY7" fmla="*/ 5201104 h 6241350"/>
              <a:gd name="connsiteX8" fmla="*/ 0 w 11610975"/>
              <a:gd name="connsiteY8" fmla="*/ 1040245 h 6241350"/>
              <a:gd name="connsiteX0" fmla="*/ 0 w 11610975"/>
              <a:gd name="connsiteY0" fmla="*/ 1040245 h 6241350"/>
              <a:gd name="connsiteX1" fmla="*/ 1044393 w 11610975"/>
              <a:gd name="connsiteY1" fmla="*/ 0 h 6241350"/>
              <a:gd name="connsiteX2" fmla="*/ 10566581 w 11610975"/>
              <a:gd name="connsiteY2" fmla="*/ 0 h 6241350"/>
              <a:gd name="connsiteX3" fmla="*/ 11610974 w 11610975"/>
              <a:gd name="connsiteY3" fmla="*/ 1040245 h 6241350"/>
              <a:gd name="connsiteX4" fmla="*/ 11610974 w 11610975"/>
              <a:gd name="connsiteY4" fmla="*/ 5201104 h 6241350"/>
              <a:gd name="connsiteX5" fmla="*/ 10566581 w 11610975"/>
              <a:gd name="connsiteY5" fmla="*/ 6241350 h 6241350"/>
              <a:gd name="connsiteX6" fmla="*/ 1044393 w 11610975"/>
              <a:gd name="connsiteY6" fmla="*/ 6241350 h 6241350"/>
              <a:gd name="connsiteX7" fmla="*/ 0 w 11610975"/>
              <a:gd name="connsiteY7" fmla="*/ 5201104 h 6241350"/>
              <a:gd name="connsiteX8" fmla="*/ 0 w 11610975"/>
              <a:gd name="connsiteY8" fmla="*/ 1040245 h 62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0975" h="6241350" fill="none" extrusionOk="0">
                <a:moveTo>
                  <a:pt x="0" y="1040245"/>
                </a:moveTo>
                <a:cubicBezTo>
                  <a:pt x="-178441" y="476815"/>
                  <a:pt x="423754" y="248754"/>
                  <a:pt x="1044393" y="0"/>
                </a:cubicBezTo>
                <a:cubicBezTo>
                  <a:pt x="2190235" y="1251384"/>
                  <a:pt x="6998705" y="-399234"/>
                  <a:pt x="10566581" y="0"/>
                </a:cubicBezTo>
                <a:cubicBezTo>
                  <a:pt x="11204509" y="-80532"/>
                  <a:pt x="11822976" y="528022"/>
                  <a:pt x="11610974" y="1040245"/>
                </a:cubicBezTo>
                <a:cubicBezTo>
                  <a:pt x="11657967" y="2803258"/>
                  <a:pt x="11600372" y="4347877"/>
                  <a:pt x="11610974" y="5201104"/>
                </a:cubicBezTo>
                <a:cubicBezTo>
                  <a:pt x="11392358" y="5690153"/>
                  <a:pt x="11054708" y="6280392"/>
                  <a:pt x="10566581" y="6241350"/>
                </a:cubicBezTo>
                <a:cubicBezTo>
                  <a:pt x="6147325" y="6521675"/>
                  <a:pt x="1964126" y="6025158"/>
                  <a:pt x="1044393" y="6241350"/>
                </a:cubicBezTo>
                <a:cubicBezTo>
                  <a:pt x="460171" y="6298279"/>
                  <a:pt x="-219840" y="5964618"/>
                  <a:pt x="0" y="5201104"/>
                </a:cubicBezTo>
                <a:cubicBezTo>
                  <a:pt x="63919" y="3606971"/>
                  <a:pt x="-5701" y="1589353"/>
                  <a:pt x="0" y="1040245"/>
                </a:cubicBezTo>
                <a:close/>
              </a:path>
              <a:path w="11610975" h="6241350" stroke="0" extrusionOk="0">
                <a:moveTo>
                  <a:pt x="0" y="1040245"/>
                </a:moveTo>
                <a:cubicBezTo>
                  <a:pt x="64322" y="532964"/>
                  <a:pt x="638984" y="41772"/>
                  <a:pt x="1044393" y="0"/>
                </a:cubicBezTo>
                <a:cubicBezTo>
                  <a:pt x="5704411" y="-196637"/>
                  <a:pt x="6363759" y="-24981"/>
                  <a:pt x="10566581" y="0"/>
                </a:cubicBezTo>
                <a:cubicBezTo>
                  <a:pt x="11191685" y="86380"/>
                  <a:pt x="11564041" y="559314"/>
                  <a:pt x="11610974" y="1040245"/>
                </a:cubicBezTo>
                <a:cubicBezTo>
                  <a:pt x="11643580" y="2604231"/>
                  <a:pt x="11708683" y="4569127"/>
                  <a:pt x="11610974" y="5201104"/>
                </a:cubicBezTo>
                <a:cubicBezTo>
                  <a:pt x="11679643" y="5931910"/>
                  <a:pt x="11084186" y="6174211"/>
                  <a:pt x="10566581" y="6241350"/>
                </a:cubicBezTo>
                <a:cubicBezTo>
                  <a:pt x="6837813" y="6395332"/>
                  <a:pt x="2932336" y="6097064"/>
                  <a:pt x="1044393" y="6241350"/>
                </a:cubicBezTo>
                <a:cubicBezTo>
                  <a:pt x="303025" y="6186171"/>
                  <a:pt x="-189400" y="5746628"/>
                  <a:pt x="0" y="5201104"/>
                </a:cubicBezTo>
                <a:cubicBezTo>
                  <a:pt x="-142873" y="3644872"/>
                  <a:pt x="-470761" y="2392499"/>
                  <a:pt x="0" y="1040245"/>
                </a:cubicBezTo>
                <a:close/>
              </a:path>
              <a:path w="11610975" h="6241350" fill="none" stroke="0" extrusionOk="0">
                <a:moveTo>
                  <a:pt x="0" y="1040245"/>
                </a:moveTo>
                <a:cubicBezTo>
                  <a:pt x="2799" y="425509"/>
                  <a:pt x="460496" y="31554"/>
                  <a:pt x="1044393" y="0"/>
                </a:cubicBezTo>
                <a:cubicBezTo>
                  <a:pt x="2730253" y="-213704"/>
                  <a:pt x="6877026" y="158768"/>
                  <a:pt x="10566581" y="0"/>
                </a:cubicBezTo>
                <a:cubicBezTo>
                  <a:pt x="11072875" y="-100268"/>
                  <a:pt x="11746054" y="583232"/>
                  <a:pt x="11610974" y="1040245"/>
                </a:cubicBezTo>
                <a:cubicBezTo>
                  <a:pt x="11695969" y="2444839"/>
                  <a:pt x="11611359" y="4119836"/>
                  <a:pt x="11610974" y="5201104"/>
                </a:cubicBezTo>
                <a:cubicBezTo>
                  <a:pt x="11619291" y="5826931"/>
                  <a:pt x="11054194" y="6317468"/>
                  <a:pt x="10566581" y="6241350"/>
                </a:cubicBezTo>
                <a:cubicBezTo>
                  <a:pt x="6135835" y="6293005"/>
                  <a:pt x="2283397" y="5922087"/>
                  <a:pt x="1044393" y="6241350"/>
                </a:cubicBezTo>
                <a:cubicBezTo>
                  <a:pt x="456197" y="6209673"/>
                  <a:pt x="-117561" y="5844300"/>
                  <a:pt x="0" y="5201104"/>
                </a:cubicBezTo>
                <a:cubicBezTo>
                  <a:pt x="44620" y="3536356"/>
                  <a:pt x="104984" y="1748315"/>
                  <a:pt x="0" y="1040245"/>
                </a:cubicBezTo>
                <a:close/>
              </a:path>
              <a:path w="11610975" h="6241350" fill="none" stroke="0" extrusionOk="0">
                <a:moveTo>
                  <a:pt x="0" y="1040245"/>
                </a:moveTo>
                <a:cubicBezTo>
                  <a:pt x="-90995" y="469784"/>
                  <a:pt x="496363" y="134669"/>
                  <a:pt x="1044393" y="0"/>
                </a:cubicBezTo>
                <a:cubicBezTo>
                  <a:pt x="2434100" y="484006"/>
                  <a:pt x="7050378" y="-134251"/>
                  <a:pt x="10566581" y="0"/>
                </a:cubicBezTo>
                <a:cubicBezTo>
                  <a:pt x="11168525" y="-110875"/>
                  <a:pt x="11776325" y="592074"/>
                  <a:pt x="11610974" y="1040245"/>
                </a:cubicBezTo>
                <a:cubicBezTo>
                  <a:pt x="11723460" y="2603705"/>
                  <a:pt x="11540697" y="4225587"/>
                  <a:pt x="11610974" y="5201104"/>
                </a:cubicBezTo>
                <a:cubicBezTo>
                  <a:pt x="11502773" y="5782132"/>
                  <a:pt x="11017584" y="6289539"/>
                  <a:pt x="10566581" y="6241350"/>
                </a:cubicBezTo>
                <a:cubicBezTo>
                  <a:pt x="6254168" y="6347748"/>
                  <a:pt x="2086592" y="6017927"/>
                  <a:pt x="1044393" y="6241350"/>
                </a:cubicBezTo>
                <a:cubicBezTo>
                  <a:pt x="430703" y="6163465"/>
                  <a:pt x="-236350" y="5901398"/>
                  <a:pt x="0" y="5201104"/>
                </a:cubicBezTo>
                <a:cubicBezTo>
                  <a:pt x="-21529" y="3467120"/>
                  <a:pt x="1418" y="1679000"/>
                  <a:pt x="0" y="104024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610975"/>
                      <a:gd name="connsiteY0" fmla="*/ 1040245 h 6241350"/>
                      <a:gd name="connsiteX1" fmla="*/ 1044393 w 11610975"/>
                      <a:gd name="connsiteY1" fmla="*/ 0 h 6241350"/>
                      <a:gd name="connsiteX2" fmla="*/ 10566581 w 11610975"/>
                      <a:gd name="connsiteY2" fmla="*/ 0 h 6241350"/>
                      <a:gd name="connsiteX3" fmla="*/ 11610974 w 11610975"/>
                      <a:gd name="connsiteY3" fmla="*/ 1040245 h 6241350"/>
                      <a:gd name="connsiteX4" fmla="*/ 11610974 w 11610975"/>
                      <a:gd name="connsiteY4" fmla="*/ 5201104 h 6241350"/>
                      <a:gd name="connsiteX5" fmla="*/ 10566581 w 11610975"/>
                      <a:gd name="connsiteY5" fmla="*/ 6241350 h 6241350"/>
                      <a:gd name="connsiteX6" fmla="*/ 1044393 w 11610975"/>
                      <a:gd name="connsiteY6" fmla="*/ 6241350 h 6241350"/>
                      <a:gd name="connsiteX7" fmla="*/ 0 w 11610975"/>
                      <a:gd name="connsiteY7" fmla="*/ 5201104 h 6241350"/>
                      <a:gd name="connsiteX8" fmla="*/ 0 w 11610975"/>
                      <a:gd name="connsiteY8" fmla="*/ 1040245 h 6241350"/>
                      <a:gd name="connsiteX0" fmla="*/ 0 w 11610975"/>
                      <a:gd name="connsiteY0" fmla="*/ 1040245 h 6241350"/>
                      <a:gd name="connsiteX1" fmla="*/ 1044393 w 11610975"/>
                      <a:gd name="connsiteY1" fmla="*/ 0 h 6241350"/>
                      <a:gd name="connsiteX2" fmla="*/ 10566581 w 11610975"/>
                      <a:gd name="connsiteY2" fmla="*/ 0 h 6241350"/>
                      <a:gd name="connsiteX3" fmla="*/ 11610974 w 11610975"/>
                      <a:gd name="connsiteY3" fmla="*/ 1040245 h 6241350"/>
                      <a:gd name="connsiteX4" fmla="*/ 11610974 w 11610975"/>
                      <a:gd name="connsiteY4" fmla="*/ 5201104 h 6241350"/>
                      <a:gd name="connsiteX5" fmla="*/ 10566581 w 11610975"/>
                      <a:gd name="connsiteY5" fmla="*/ 6241350 h 6241350"/>
                      <a:gd name="connsiteX6" fmla="*/ 1044393 w 11610975"/>
                      <a:gd name="connsiteY6" fmla="*/ 6241350 h 6241350"/>
                      <a:gd name="connsiteX7" fmla="*/ 0 w 11610975"/>
                      <a:gd name="connsiteY7" fmla="*/ 5201104 h 6241350"/>
                      <a:gd name="connsiteX8" fmla="*/ 0 w 11610975"/>
                      <a:gd name="connsiteY8" fmla="*/ 1040245 h 624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610975" h="6241350" fill="none" extrusionOk="0">
                        <a:moveTo>
                          <a:pt x="0" y="1040245"/>
                        </a:moveTo>
                        <a:cubicBezTo>
                          <a:pt x="-121584" y="473280"/>
                          <a:pt x="443221" y="138215"/>
                          <a:pt x="1044393" y="0"/>
                        </a:cubicBezTo>
                        <a:cubicBezTo>
                          <a:pt x="2384323" y="555478"/>
                          <a:pt x="6922651" y="-148861"/>
                          <a:pt x="10566581" y="0"/>
                        </a:cubicBezTo>
                        <a:cubicBezTo>
                          <a:pt x="11185789" y="-55838"/>
                          <a:pt x="11789160" y="518067"/>
                          <a:pt x="11610974" y="1040245"/>
                        </a:cubicBezTo>
                        <a:cubicBezTo>
                          <a:pt x="11716560" y="2715110"/>
                          <a:pt x="11548652" y="4319602"/>
                          <a:pt x="11610974" y="5201104"/>
                        </a:cubicBezTo>
                        <a:cubicBezTo>
                          <a:pt x="11474372" y="5722236"/>
                          <a:pt x="11089007" y="6265265"/>
                          <a:pt x="10566581" y="6241350"/>
                        </a:cubicBezTo>
                        <a:cubicBezTo>
                          <a:pt x="6152322" y="6492246"/>
                          <a:pt x="2121845" y="6061080"/>
                          <a:pt x="1044393" y="6241350"/>
                        </a:cubicBezTo>
                        <a:cubicBezTo>
                          <a:pt x="462045" y="6283888"/>
                          <a:pt x="-165447" y="5917785"/>
                          <a:pt x="0" y="5201104"/>
                        </a:cubicBezTo>
                        <a:cubicBezTo>
                          <a:pt x="53365" y="3540601"/>
                          <a:pt x="82657" y="1677678"/>
                          <a:pt x="0" y="1040245"/>
                        </a:cubicBezTo>
                        <a:close/>
                      </a:path>
                      <a:path w="11610975" h="6241350" stroke="0" extrusionOk="0">
                        <a:moveTo>
                          <a:pt x="0" y="1040245"/>
                        </a:moveTo>
                        <a:cubicBezTo>
                          <a:pt x="55623" y="504782"/>
                          <a:pt x="565937" y="12312"/>
                          <a:pt x="1044393" y="0"/>
                        </a:cubicBezTo>
                        <a:cubicBezTo>
                          <a:pt x="5734111" y="-167776"/>
                          <a:pt x="6383712" y="-34014"/>
                          <a:pt x="10566581" y="0"/>
                        </a:cubicBezTo>
                        <a:cubicBezTo>
                          <a:pt x="11156409" y="11401"/>
                          <a:pt x="11586266" y="557454"/>
                          <a:pt x="11610974" y="1040245"/>
                        </a:cubicBezTo>
                        <a:cubicBezTo>
                          <a:pt x="11651973" y="2633751"/>
                          <a:pt x="11753341" y="4458479"/>
                          <a:pt x="11610974" y="5201104"/>
                        </a:cubicBezTo>
                        <a:cubicBezTo>
                          <a:pt x="11658374" y="5879709"/>
                          <a:pt x="11071790" y="6218111"/>
                          <a:pt x="10566581" y="6241350"/>
                        </a:cubicBezTo>
                        <a:cubicBezTo>
                          <a:pt x="6941809" y="6328247"/>
                          <a:pt x="3072832" y="6146556"/>
                          <a:pt x="1044393" y="6241350"/>
                        </a:cubicBezTo>
                        <a:cubicBezTo>
                          <a:pt x="369671" y="6160013"/>
                          <a:pt x="-113762" y="5757444"/>
                          <a:pt x="0" y="5201104"/>
                        </a:cubicBezTo>
                        <a:cubicBezTo>
                          <a:pt x="-159724" y="3833520"/>
                          <a:pt x="-222473" y="2377151"/>
                          <a:pt x="0" y="1040245"/>
                        </a:cubicBezTo>
                        <a:close/>
                      </a:path>
                      <a:path w="11610975" h="6241350" fill="none" stroke="0" extrusionOk="0">
                        <a:moveTo>
                          <a:pt x="0" y="1040245"/>
                        </a:moveTo>
                        <a:cubicBezTo>
                          <a:pt x="18358" y="460618"/>
                          <a:pt x="508201" y="38483"/>
                          <a:pt x="1044393" y="0"/>
                        </a:cubicBezTo>
                        <a:cubicBezTo>
                          <a:pt x="2600652" y="-40722"/>
                          <a:pt x="7479952" y="40141"/>
                          <a:pt x="10566581" y="0"/>
                        </a:cubicBezTo>
                        <a:cubicBezTo>
                          <a:pt x="11147792" y="-74510"/>
                          <a:pt x="11706845" y="548863"/>
                          <a:pt x="11610974" y="1040245"/>
                        </a:cubicBezTo>
                        <a:cubicBezTo>
                          <a:pt x="11732661" y="2543283"/>
                          <a:pt x="11522408" y="4209574"/>
                          <a:pt x="11610974" y="5201104"/>
                        </a:cubicBezTo>
                        <a:cubicBezTo>
                          <a:pt x="11615058" y="5848375"/>
                          <a:pt x="11084508" y="6265041"/>
                          <a:pt x="10566581" y="6241350"/>
                        </a:cubicBezTo>
                        <a:cubicBezTo>
                          <a:pt x="6275198" y="6165526"/>
                          <a:pt x="2270718" y="6002128"/>
                          <a:pt x="1044393" y="6241350"/>
                        </a:cubicBezTo>
                        <a:cubicBezTo>
                          <a:pt x="457119" y="6223424"/>
                          <a:pt x="-125314" y="5836464"/>
                          <a:pt x="0" y="5201104"/>
                        </a:cubicBezTo>
                        <a:cubicBezTo>
                          <a:pt x="35204" y="3495075"/>
                          <a:pt x="91667" y="1702330"/>
                          <a:pt x="0" y="104024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A6E4CE-2CD2-80B1-1D70-E1B6270BFB89}"/>
                  </a:ext>
                </a:extLst>
              </p:cNvPr>
              <p:cNvSpPr txBox="1"/>
              <p:nvPr/>
            </p:nvSpPr>
            <p:spPr>
              <a:xfrm>
                <a:off x="1371600" y="2200275"/>
                <a:ext cx="2247900" cy="2698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kumimoji="0" lang="nl-NL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kumimoji="0" lang="nl-NL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nl-NL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nl-NL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nl-NL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A6E4CE-2CD2-80B1-1D70-E1B6270BF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200275"/>
                <a:ext cx="2247900" cy="2698431"/>
              </a:xfrm>
              <a:prstGeom prst="rect">
                <a:avLst/>
              </a:prstGeom>
              <a:blipFill>
                <a:blip r:embed="rId3"/>
                <a:stretch>
                  <a:fillRect l="-9485" b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60602F-A113-B65D-767F-B103EAE5506F}"/>
                  </a:ext>
                </a:extLst>
              </p:cNvPr>
              <p:cNvSpPr txBox="1"/>
              <p:nvPr/>
            </p:nvSpPr>
            <p:spPr>
              <a:xfrm>
                <a:off x="5255342" y="2072456"/>
                <a:ext cx="2247900" cy="2711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kumimoji="0" lang="nl-NL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nl-NL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60602F-A113-B65D-767F-B103EAE55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342" y="2072456"/>
                <a:ext cx="2247900" cy="2711704"/>
              </a:xfrm>
              <a:prstGeom prst="rect">
                <a:avLst/>
              </a:prstGeom>
              <a:blipFill>
                <a:blip r:embed="rId4"/>
                <a:stretch>
                  <a:fillRect l="-9485" b="-1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1822FC-F0BE-BFFD-2EAB-7A6154F2486A}"/>
                  </a:ext>
                </a:extLst>
              </p:cNvPr>
              <p:cNvSpPr txBox="1"/>
              <p:nvPr/>
            </p:nvSpPr>
            <p:spPr>
              <a:xfrm>
                <a:off x="9060426" y="2101953"/>
                <a:ext cx="2750574" cy="2719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kumimoji="0" lang="nl-NL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nl-NL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1822FC-F0BE-BFFD-2EAB-7A6154F24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426" y="2101953"/>
                <a:ext cx="2750574" cy="2719462"/>
              </a:xfrm>
              <a:prstGeom prst="rect">
                <a:avLst/>
              </a:prstGeom>
              <a:blipFill>
                <a:blip r:embed="rId5"/>
                <a:stretch>
                  <a:fillRect l="-7743" b="-1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2B1018E-F4AA-03FC-59A8-36B1723BFE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925" y="677043"/>
            <a:ext cx="10421292" cy="157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512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F6CB7F-574A-4A15-A65B-F7C4E3D3A9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D3D93F-2001-4F7E-DB03-654C9B174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528" y="1952625"/>
            <a:ext cx="10308459" cy="369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769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017505-E8BA-C811-35FC-88F8A4CB0B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5" r="15276"/>
          <a:stretch/>
        </p:blipFill>
        <p:spPr>
          <a:xfrm>
            <a:off x="8114238" y="3339551"/>
            <a:ext cx="4077762" cy="28830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DF25E1-BF85-AECA-677F-1B3290B3B690}"/>
              </a:ext>
            </a:extLst>
          </p:cNvPr>
          <p:cNvSpPr txBox="1"/>
          <p:nvPr/>
        </p:nvSpPr>
        <p:spPr>
          <a:xfrm>
            <a:off x="1295401" y="1444034"/>
            <a:ext cx="10058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a) Vừa rồi lớp chúng ta học tập và làm bài rất tốt  cô có phần thưởng sau các em hãy nhanh chóng ngồi theo nhóm 4 để nhận phần thưởng nhé. Giờ cô thưởng cho mỗi nhóm 3 chiếc bánh (GV đã chuẩn bị). Nhiệm vụ của các em là làm cách nào để chia đều 3 chiếc bánh cho 4 bạn trong nhóm mình. </a:t>
            </a:r>
            <a:endParaRPr kumimoji="0" lang="zh-CN" altLang="en-US" sz="28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字魂52号-阿开漫画体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02EE764-546C-7D45-954B-EBC817A92FB5}"/>
              </a:ext>
            </a:extLst>
          </p:cNvPr>
          <p:cNvSpPr>
            <a:spLocks/>
          </p:cNvSpPr>
          <p:nvPr/>
        </p:nvSpPr>
        <p:spPr>
          <a:xfrm>
            <a:off x="1969150" y="3717924"/>
            <a:ext cx="2045955" cy="1920875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7E139EC-BD9F-42EB-4CBA-7CE478ECF24D}"/>
              </a:ext>
            </a:extLst>
          </p:cNvPr>
          <p:cNvSpPr>
            <a:spLocks/>
          </p:cNvSpPr>
          <p:nvPr/>
        </p:nvSpPr>
        <p:spPr>
          <a:xfrm>
            <a:off x="4607575" y="3727449"/>
            <a:ext cx="2045955" cy="1920875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7F77209-6CAC-687A-2363-CC25AD33F8D7}"/>
              </a:ext>
            </a:extLst>
          </p:cNvPr>
          <p:cNvSpPr>
            <a:spLocks/>
          </p:cNvSpPr>
          <p:nvPr/>
        </p:nvSpPr>
        <p:spPr>
          <a:xfrm>
            <a:off x="6950725" y="3727449"/>
            <a:ext cx="2045955" cy="1920875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6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276225" y="369000"/>
            <a:ext cx="11610975" cy="6241350"/>
          </a:xfrm>
          <a:custGeom>
            <a:avLst/>
            <a:gdLst>
              <a:gd name="connsiteX0" fmla="*/ 0 w 11610975"/>
              <a:gd name="connsiteY0" fmla="*/ 1040245 h 6241350"/>
              <a:gd name="connsiteX1" fmla="*/ 1044393 w 11610975"/>
              <a:gd name="connsiteY1" fmla="*/ 0 h 6241350"/>
              <a:gd name="connsiteX2" fmla="*/ 10566581 w 11610975"/>
              <a:gd name="connsiteY2" fmla="*/ 0 h 6241350"/>
              <a:gd name="connsiteX3" fmla="*/ 11610974 w 11610975"/>
              <a:gd name="connsiteY3" fmla="*/ 1040245 h 6241350"/>
              <a:gd name="connsiteX4" fmla="*/ 11610974 w 11610975"/>
              <a:gd name="connsiteY4" fmla="*/ 5201104 h 6241350"/>
              <a:gd name="connsiteX5" fmla="*/ 10566581 w 11610975"/>
              <a:gd name="connsiteY5" fmla="*/ 6241350 h 6241350"/>
              <a:gd name="connsiteX6" fmla="*/ 1044393 w 11610975"/>
              <a:gd name="connsiteY6" fmla="*/ 6241350 h 6241350"/>
              <a:gd name="connsiteX7" fmla="*/ 0 w 11610975"/>
              <a:gd name="connsiteY7" fmla="*/ 5201104 h 6241350"/>
              <a:gd name="connsiteX8" fmla="*/ 0 w 11610975"/>
              <a:gd name="connsiteY8" fmla="*/ 1040245 h 6241350"/>
              <a:gd name="connsiteX0" fmla="*/ 0 w 11610975"/>
              <a:gd name="connsiteY0" fmla="*/ 1040245 h 6241350"/>
              <a:gd name="connsiteX1" fmla="*/ 1044393 w 11610975"/>
              <a:gd name="connsiteY1" fmla="*/ 0 h 6241350"/>
              <a:gd name="connsiteX2" fmla="*/ 10566581 w 11610975"/>
              <a:gd name="connsiteY2" fmla="*/ 0 h 6241350"/>
              <a:gd name="connsiteX3" fmla="*/ 11610974 w 11610975"/>
              <a:gd name="connsiteY3" fmla="*/ 1040245 h 6241350"/>
              <a:gd name="connsiteX4" fmla="*/ 11610974 w 11610975"/>
              <a:gd name="connsiteY4" fmla="*/ 5201104 h 6241350"/>
              <a:gd name="connsiteX5" fmla="*/ 10566581 w 11610975"/>
              <a:gd name="connsiteY5" fmla="*/ 6241350 h 6241350"/>
              <a:gd name="connsiteX6" fmla="*/ 1044393 w 11610975"/>
              <a:gd name="connsiteY6" fmla="*/ 6241350 h 6241350"/>
              <a:gd name="connsiteX7" fmla="*/ 0 w 11610975"/>
              <a:gd name="connsiteY7" fmla="*/ 5201104 h 6241350"/>
              <a:gd name="connsiteX8" fmla="*/ 0 w 11610975"/>
              <a:gd name="connsiteY8" fmla="*/ 1040245 h 6241350"/>
              <a:gd name="connsiteX0" fmla="*/ 0 w 11610975"/>
              <a:gd name="connsiteY0" fmla="*/ 1040245 h 6241350"/>
              <a:gd name="connsiteX1" fmla="*/ 1044393 w 11610975"/>
              <a:gd name="connsiteY1" fmla="*/ 0 h 6241350"/>
              <a:gd name="connsiteX2" fmla="*/ 10566581 w 11610975"/>
              <a:gd name="connsiteY2" fmla="*/ 0 h 6241350"/>
              <a:gd name="connsiteX3" fmla="*/ 11610974 w 11610975"/>
              <a:gd name="connsiteY3" fmla="*/ 1040245 h 6241350"/>
              <a:gd name="connsiteX4" fmla="*/ 11610974 w 11610975"/>
              <a:gd name="connsiteY4" fmla="*/ 5201104 h 6241350"/>
              <a:gd name="connsiteX5" fmla="*/ 10566581 w 11610975"/>
              <a:gd name="connsiteY5" fmla="*/ 6241350 h 6241350"/>
              <a:gd name="connsiteX6" fmla="*/ 1044393 w 11610975"/>
              <a:gd name="connsiteY6" fmla="*/ 6241350 h 6241350"/>
              <a:gd name="connsiteX7" fmla="*/ 0 w 11610975"/>
              <a:gd name="connsiteY7" fmla="*/ 5201104 h 6241350"/>
              <a:gd name="connsiteX8" fmla="*/ 0 w 11610975"/>
              <a:gd name="connsiteY8" fmla="*/ 1040245 h 62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0975" h="6241350" fill="none" extrusionOk="0">
                <a:moveTo>
                  <a:pt x="0" y="1040245"/>
                </a:moveTo>
                <a:cubicBezTo>
                  <a:pt x="-178441" y="476815"/>
                  <a:pt x="423754" y="248754"/>
                  <a:pt x="1044393" y="0"/>
                </a:cubicBezTo>
                <a:cubicBezTo>
                  <a:pt x="2190235" y="1251384"/>
                  <a:pt x="6998705" y="-399234"/>
                  <a:pt x="10566581" y="0"/>
                </a:cubicBezTo>
                <a:cubicBezTo>
                  <a:pt x="11204509" y="-80532"/>
                  <a:pt x="11822976" y="528022"/>
                  <a:pt x="11610974" y="1040245"/>
                </a:cubicBezTo>
                <a:cubicBezTo>
                  <a:pt x="11657967" y="2803258"/>
                  <a:pt x="11600372" y="4347877"/>
                  <a:pt x="11610974" y="5201104"/>
                </a:cubicBezTo>
                <a:cubicBezTo>
                  <a:pt x="11392358" y="5690153"/>
                  <a:pt x="11054708" y="6280392"/>
                  <a:pt x="10566581" y="6241350"/>
                </a:cubicBezTo>
                <a:cubicBezTo>
                  <a:pt x="6147325" y="6521675"/>
                  <a:pt x="1964126" y="6025158"/>
                  <a:pt x="1044393" y="6241350"/>
                </a:cubicBezTo>
                <a:cubicBezTo>
                  <a:pt x="460171" y="6298279"/>
                  <a:pt x="-219840" y="5964618"/>
                  <a:pt x="0" y="5201104"/>
                </a:cubicBezTo>
                <a:cubicBezTo>
                  <a:pt x="63919" y="3606971"/>
                  <a:pt x="-5701" y="1589353"/>
                  <a:pt x="0" y="1040245"/>
                </a:cubicBezTo>
                <a:close/>
              </a:path>
              <a:path w="11610975" h="6241350" stroke="0" extrusionOk="0">
                <a:moveTo>
                  <a:pt x="0" y="1040245"/>
                </a:moveTo>
                <a:cubicBezTo>
                  <a:pt x="64322" y="532964"/>
                  <a:pt x="638984" y="41772"/>
                  <a:pt x="1044393" y="0"/>
                </a:cubicBezTo>
                <a:cubicBezTo>
                  <a:pt x="5704411" y="-196637"/>
                  <a:pt x="6363759" y="-24981"/>
                  <a:pt x="10566581" y="0"/>
                </a:cubicBezTo>
                <a:cubicBezTo>
                  <a:pt x="11191685" y="86380"/>
                  <a:pt x="11564041" y="559314"/>
                  <a:pt x="11610974" y="1040245"/>
                </a:cubicBezTo>
                <a:cubicBezTo>
                  <a:pt x="11643580" y="2604231"/>
                  <a:pt x="11708683" y="4569127"/>
                  <a:pt x="11610974" y="5201104"/>
                </a:cubicBezTo>
                <a:cubicBezTo>
                  <a:pt x="11679643" y="5931910"/>
                  <a:pt x="11084186" y="6174211"/>
                  <a:pt x="10566581" y="6241350"/>
                </a:cubicBezTo>
                <a:cubicBezTo>
                  <a:pt x="6837813" y="6395332"/>
                  <a:pt x="2932336" y="6097064"/>
                  <a:pt x="1044393" y="6241350"/>
                </a:cubicBezTo>
                <a:cubicBezTo>
                  <a:pt x="303025" y="6186171"/>
                  <a:pt x="-189400" y="5746628"/>
                  <a:pt x="0" y="5201104"/>
                </a:cubicBezTo>
                <a:cubicBezTo>
                  <a:pt x="-142873" y="3644872"/>
                  <a:pt x="-470761" y="2392499"/>
                  <a:pt x="0" y="1040245"/>
                </a:cubicBezTo>
                <a:close/>
              </a:path>
              <a:path w="11610975" h="6241350" fill="none" stroke="0" extrusionOk="0">
                <a:moveTo>
                  <a:pt x="0" y="1040245"/>
                </a:moveTo>
                <a:cubicBezTo>
                  <a:pt x="2799" y="425509"/>
                  <a:pt x="460496" y="31554"/>
                  <a:pt x="1044393" y="0"/>
                </a:cubicBezTo>
                <a:cubicBezTo>
                  <a:pt x="2730253" y="-213704"/>
                  <a:pt x="6877026" y="158768"/>
                  <a:pt x="10566581" y="0"/>
                </a:cubicBezTo>
                <a:cubicBezTo>
                  <a:pt x="11072875" y="-100268"/>
                  <a:pt x="11746054" y="583232"/>
                  <a:pt x="11610974" y="1040245"/>
                </a:cubicBezTo>
                <a:cubicBezTo>
                  <a:pt x="11695969" y="2444839"/>
                  <a:pt x="11611359" y="4119836"/>
                  <a:pt x="11610974" y="5201104"/>
                </a:cubicBezTo>
                <a:cubicBezTo>
                  <a:pt x="11619291" y="5826931"/>
                  <a:pt x="11054194" y="6317468"/>
                  <a:pt x="10566581" y="6241350"/>
                </a:cubicBezTo>
                <a:cubicBezTo>
                  <a:pt x="6135835" y="6293005"/>
                  <a:pt x="2283397" y="5922087"/>
                  <a:pt x="1044393" y="6241350"/>
                </a:cubicBezTo>
                <a:cubicBezTo>
                  <a:pt x="456197" y="6209673"/>
                  <a:pt x="-117561" y="5844300"/>
                  <a:pt x="0" y="5201104"/>
                </a:cubicBezTo>
                <a:cubicBezTo>
                  <a:pt x="44620" y="3536356"/>
                  <a:pt x="104984" y="1748315"/>
                  <a:pt x="0" y="1040245"/>
                </a:cubicBezTo>
                <a:close/>
              </a:path>
              <a:path w="11610975" h="6241350" fill="none" stroke="0" extrusionOk="0">
                <a:moveTo>
                  <a:pt x="0" y="1040245"/>
                </a:moveTo>
                <a:cubicBezTo>
                  <a:pt x="-90995" y="469784"/>
                  <a:pt x="496363" y="134669"/>
                  <a:pt x="1044393" y="0"/>
                </a:cubicBezTo>
                <a:cubicBezTo>
                  <a:pt x="2434100" y="484006"/>
                  <a:pt x="7050378" y="-134251"/>
                  <a:pt x="10566581" y="0"/>
                </a:cubicBezTo>
                <a:cubicBezTo>
                  <a:pt x="11168525" y="-110875"/>
                  <a:pt x="11776325" y="592074"/>
                  <a:pt x="11610974" y="1040245"/>
                </a:cubicBezTo>
                <a:cubicBezTo>
                  <a:pt x="11723460" y="2603705"/>
                  <a:pt x="11540697" y="4225587"/>
                  <a:pt x="11610974" y="5201104"/>
                </a:cubicBezTo>
                <a:cubicBezTo>
                  <a:pt x="11502773" y="5782132"/>
                  <a:pt x="11017584" y="6289539"/>
                  <a:pt x="10566581" y="6241350"/>
                </a:cubicBezTo>
                <a:cubicBezTo>
                  <a:pt x="6254168" y="6347748"/>
                  <a:pt x="2086592" y="6017927"/>
                  <a:pt x="1044393" y="6241350"/>
                </a:cubicBezTo>
                <a:cubicBezTo>
                  <a:pt x="430703" y="6163465"/>
                  <a:pt x="-236350" y="5901398"/>
                  <a:pt x="0" y="5201104"/>
                </a:cubicBezTo>
                <a:cubicBezTo>
                  <a:pt x="-21529" y="3467120"/>
                  <a:pt x="1418" y="1679000"/>
                  <a:pt x="0" y="104024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610975"/>
                      <a:gd name="connsiteY0" fmla="*/ 1040245 h 6241350"/>
                      <a:gd name="connsiteX1" fmla="*/ 1044393 w 11610975"/>
                      <a:gd name="connsiteY1" fmla="*/ 0 h 6241350"/>
                      <a:gd name="connsiteX2" fmla="*/ 10566581 w 11610975"/>
                      <a:gd name="connsiteY2" fmla="*/ 0 h 6241350"/>
                      <a:gd name="connsiteX3" fmla="*/ 11610974 w 11610975"/>
                      <a:gd name="connsiteY3" fmla="*/ 1040245 h 6241350"/>
                      <a:gd name="connsiteX4" fmla="*/ 11610974 w 11610975"/>
                      <a:gd name="connsiteY4" fmla="*/ 5201104 h 6241350"/>
                      <a:gd name="connsiteX5" fmla="*/ 10566581 w 11610975"/>
                      <a:gd name="connsiteY5" fmla="*/ 6241350 h 6241350"/>
                      <a:gd name="connsiteX6" fmla="*/ 1044393 w 11610975"/>
                      <a:gd name="connsiteY6" fmla="*/ 6241350 h 6241350"/>
                      <a:gd name="connsiteX7" fmla="*/ 0 w 11610975"/>
                      <a:gd name="connsiteY7" fmla="*/ 5201104 h 6241350"/>
                      <a:gd name="connsiteX8" fmla="*/ 0 w 11610975"/>
                      <a:gd name="connsiteY8" fmla="*/ 1040245 h 6241350"/>
                      <a:gd name="connsiteX0" fmla="*/ 0 w 11610975"/>
                      <a:gd name="connsiteY0" fmla="*/ 1040245 h 6241350"/>
                      <a:gd name="connsiteX1" fmla="*/ 1044393 w 11610975"/>
                      <a:gd name="connsiteY1" fmla="*/ 0 h 6241350"/>
                      <a:gd name="connsiteX2" fmla="*/ 10566581 w 11610975"/>
                      <a:gd name="connsiteY2" fmla="*/ 0 h 6241350"/>
                      <a:gd name="connsiteX3" fmla="*/ 11610974 w 11610975"/>
                      <a:gd name="connsiteY3" fmla="*/ 1040245 h 6241350"/>
                      <a:gd name="connsiteX4" fmla="*/ 11610974 w 11610975"/>
                      <a:gd name="connsiteY4" fmla="*/ 5201104 h 6241350"/>
                      <a:gd name="connsiteX5" fmla="*/ 10566581 w 11610975"/>
                      <a:gd name="connsiteY5" fmla="*/ 6241350 h 6241350"/>
                      <a:gd name="connsiteX6" fmla="*/ 1044393 w 11610975"/>
                      <a:gd name="connsiteY6" fmla="*/ 6241350 h 6241350"/>
                      <a:gd name="connsiteX7" fmla="*/ 0 w 11610975"/>
                      <a:gd name="connsiteY7" fmla="*/ 5201104 h 6241350"/>
                      <a:gd name="connsiteX8" fmla="*/ 0 w 11610975"/>
                      <a:gd name="connsiteY8" fmla="*/ 1040245 h 624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610975" h="6241350" fill="none" extrusionOk="0">
                        <a:moveTo>
                          <a:pt x="0" y="1040245"/>
                        </a:moveTo>
                        <a:cubicBezTo>
                          <a:pt x="-121584" y="473280"/>
                          <a:pt x="443221" y="138215"/>
                          <a:pt x="1044393" y="0"/>
                        </a:cubicBezTo>
                        <a:cubicBezTo>
                          <a:pt x="2384323" y="555478"/>
                          <a:pt x="6922651" y="-148861"/>
                          <a:pt x="10566581" y="0"/>
                        </a:cubicBezTo>
                        <a:cubicBezTo>
                          <a:pt x="11185789" y="-55838"/>
                          <a:pt x="11789160" y="518067"/>
                          <a:pt x="11610974" y="1040245"/>
                        </a:cubicBezTo>
                        <a:cubicBezTo>
                          <a:pt x="11716560" y="2715110"/>
                          <a:pt x="11548652" y="4319602"/>
                          <a:pt x="11610974" y="5201104"/>
                        </a:cubicBezTo>
                        <a:cubicBezTo>
                          <a:pt x="11474372" y="5722236"/>
                          <a:pt x="11089007" y="6265265"/>
                          <a:pt x="10566581" y="6241350"/>
                        </a:cubicBezTo>
                        <a:cubicBezTo>
                          <a:pt x="6152322" y="6492246"/>
                          <a:pt x="2121845" y="6061080"/>
                          <a:pt x="1044393" y="6241350"/>
                        </a:cubicBezTo>
                        <a:cubicBezTo>
                          <a:pt x="462045" y="6283888"/>
                          <a:pt x="-165447" y="5917785"/>
                          <a:pt x="0" y="5201104"/>
                        </a:cubicBezTo>
                        <a:cubicBezTo>
                          <a:pt x="53365" y="3540601"/>
                          <a:pt x="82657" y="1677678"/>
                          <a:pt x="0" y="1040245"/>
                        </a:cubicBezTo>
                        <a:close/>
                      </a:path>
                      <a:path w="11610975" h="6241350" stroke="0" extrusionOk="0">
                        <a:moveTo>
                          <a:pt x="0" y="1040245"/>
                        </a:moveTo>
                        <a:cubicBezTo>
                          <a:pt x="55623" y="504782"/>
                          <a:pt x="565937" y="12312"/>
                          <a:pt x="1044393" y="0"/>
                        </a:cubicBezTo>
                        <a:cubicBezTo>
                          <a:pt x="5734111" y="-167776"/>
                          <a:pt x="6383712" y="-34014"/>
                          <a:pt x="10566581" y="0"/>
                        </a:cubicBezTo>
                        <a:cubicBezTo>
                          <a:pt x="11156409" y="11401"/>
                          <a:pt x="11586266" y="557454"/>
                          <a:pt x="11610974" y="1040245"/>
                        </a:cubicBezTo>
                        <a:cubicBezTo>
                          <a:pt x="11651973" y="2633751"/>
                          <a:pt x="11753341" y="4458479"/>
                          <a:pt x="11610974" y="5201104"/>
                        </a:cubicBezTo>
                        <a:cubicBezTo>
                          <a:pt x="11658374" y="5879709"/>
                          <a:pt x="11071790" y="6218111"/>
                          <a:pt x="10566581" y="6241350"/>
                        </a:cubicBezTo>
                        <a:cubicBezTo>
                          <a:pt x="6941809" y="6328247"/>
                          <a:pt x="3072832" y="6146556"/>
                          <a:pt x="1044393" y="6241350"/>
                        </a:cubicBezTo>
                        <a:cubicBezTo>
                          <a:pt x="369671" y="6160013"/>
                          <a:pt x="-113762" y="5757444"/>
                          <a:pt x="0" y="5201104"/>
                        </a:cubicBezTo>
                        <a:cubicBezTo>
                          <a:pt x="-159724" y="3833520"/>
                          <a:pt x="-222473" y="2377151"/>
                          <a:pt x="0" y="1040245"/>
                        </a:cubicBezTo>
                        <a:close/>
                      </a:path>
                      <a:path w="11610975" h="6241350" fill="none" stroke="0" extrusionOk="0">
                        <a:moveTo>
                          <a:pt x="0" y="1040245"/>
                        </a:moveTo>
                        <a:cubicBezTo>
                          <a:pt x="18358" y="460618"/>
                          <a:pt x="508201" y="38483"/>
                          <a:pt x="1044393" y="0"/>
                        </a:cubicBezTo>
                        <a:cubicBezTo>
                          <a:pt x="2600652" y="-40722"/>
                          <a:pt x="7479952" y="40141"/>
                          <a:pt x="10566581" y="0"/>
                        </a:cubicBezTo>
                        <a:cubicBezTo>
                          <a:pt x="11147792" y="-74510"/>
                          <a:pt x="11706845" y="548863"/>
                          <a:pt x="11610974" y="1040245"/>
                        </a:cubicBezTo>
                        <a:cubicBezTo>
                          <a:pt x="11732661" y="2543283"/>
                          <a:pt x="11522408" y="4209574"/>
                          <a:pt x="11610974" y="5201104"/>
                        </a:cubicBezTo>
                        <a:cubicBezTo>
                          <a:pt x="11615058" y="5848375"/>
                          <a:pt x="11084508" y="6265041"/>
                          <a:pt x="10566581" y="6241350"/>
                        </a:cubicBezTo>
                        <a:cubicBezTo>
                          <a:pt x="6275198" y="6165526"/>
                          <a:pt x="2270718" y="6002128"/>
                          <a:pt x="1044393" y="6241350"/>
                        </a:cubicBezTo>
                        <a:cubicBezTo>
                          <a:pt x="457119" y="6223424"/>
                          <a:pt x="-125314" y="5836464"/>
                          <a:pt x="0" y="5201104"/>
                        </a:cubicBezTo>
                        <a:cubicBezTo>
                          <a:pt x="35204" y="3495075"/>
                          <a:pt x="91667" y="1702330"/>
                          <a:pt x="0" y="104024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1ECA3D4-5013-1DCE-AC69-7B1AC8FFBC16}"/>
              </a:ext>
            </a:extLst>
          </p:cNvPr>
          <p:cNvSpPr>
            <a:spLocks/>
          </p:cNvSpPr>
          <p:nvPr/>
        </p:nvSpPr>
        <p:spPr>
          <a:xfrm>
            <a:off x="1940575" y="860424"/>
            <a:ext cx="2045955" cy="1920875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2A99FE-4F5B-4608-054A-A4531CDBCD7C}"/>
              </a:ext>
            </a:extLst>
          </p:cNvPr>
          <p:cNvSpPr>
            <a:spLocks/>
          </p:cNvSpPr>
          <p:nvPr/>
        </p:nvSpPr>
        <p:spPr>
          <a:xfrm>
            <a:off x="4998100" y="831849"/>
            <a:ext cx="2045955" cy="1920875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0E20D0B-7AAD-2CB2-D09F-A28AE468E651}"/>
              </a:ext>
            </a:extLst>
          </p:cNvPr>
          <p:cNvSpPr>
            <a:spLocks/>
          </p:cNvSpPr>
          <p:nvPr/>
        </p:nvSpPr>
        <p:spPr>
          <a:xfrm>
            <a:off x="8055625" y="812799"/>
            <a:ext cx="2045955" cy="1920875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43CF79-109D-A2AE-A29E-D70FC985B14D}"/>
              </a:ext>
            </a:extLst>
          </p:cNvPr>
          <p:cNvCxnSpPr>
            <a:cxnSpLocks/>
            <a:endCxn id="2" idx="4"/>
          </p:cNvCxnSpPr>
          <p:nvPr/>
        </p:nvCxnSpPr>
        <p:spPr>
          <a:xfrm flipH="1">
            <a:off x="2963553" y="860424"/>
            <a:ext cx="9525" cy="192087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C2F7823-1680-291C-7BC2-008F49B35931}"/>
              </a:ext>
            </a:extLst>
          </p:cNvPr>
          <p:cNvCxnSpPr>
            <a:cxnSpLocks/>
          </p:cNvCxnSpPr>
          <p:nvPr/>
        </p:nvCxnSpPr>
        <p:spPr>
          <a:xfrm>
            <a:off x="1933575" y="1811337"/>
            <a:ext cx="209105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7F13F2-8CA8-AB72-7290-6F9814D68C09}"/>
              </a:ext>
            </a:extLst>
          </p:cNvPr>
          <p:cNvCxnSpPr>
            <a:cxnSpLocks/>
          </p:cNvCxnSpPr>
          <p:nvPr/>
        </p:nvCxnSpPr>
        <p:spPr>
          <a:xfrm flipH="1">
            <a:off x="6040128" y="841374"/>
            <a:ext cx="9525" cy="192087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9698E07-3D4D-E756-3DEF-A5749F2B059C}"/>
              </a:ext>
            </a:extLst>
          </p:cNvPr>
          <p:cNvCxnSpPr>
            <a:cxnSpLocks/>
          </p:cNvCxnSpPr>
          <p:nvPr/>
        </p:nvCxnSpPr>
        <p:spPr>
          <a:xfrm>
            <a:off x="5010150" y="1792287"/>
            <a:ext cx="209105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1D3236-61D3-4EF4-FD62-0592863D30D7}"/>
              </a:ext>
            </a:extLst>
          </p:cNvPr>
          <p:cNvCxnSpPr>
            <a:cxnSpLocks/>
          </p:cNvCxnSpPr>
          <p:nvPr/>
        </p:nvCxnSpPr>
        <p:spPr>
          <a:xfrm flipH="1">
            <a:off x="9116703" y="831849"/>
            <a:ext cx="9525" cy="192087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698A86D-4640-9D46-207F-9C4DD2380D6B}"/>
              </a:ext>
            </a:extLst>
          </p:cNvPr>
          <p:cNvCxnSpPr>
            <a:cxnSpLocks/>
          </p:cNvCxnSpPr>
          <p:nvPr/>
        </p:nvCxnSpPr>
        <p:spPr>
          <a:xfrm>
            <a:off x="8086725" y="1782762"/>
            <a:ext cx="209105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EC14BA8-F090-4FBE-E02F-E318AE761320}"/>
              </a:ext>
            </a:extLst>
          </p:cNvPr>
          <p:cNvSpPr txBox="1"/>
          <p:nvPr/>
        </p:nvSpPr>
        <p:spPr>
          <a:xfrm>
            <a:off x="1057275" y="3257550"/>
            <a:ext cx="1042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b) Mỗi bạn được bao nhiêu phần của chiếc bánh?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72BA335-F795-6938-D5F8-A8EFF289BF15}"/>
                  </a:ext>
                </a:extLst>
              </p:cNvPr>
              <p:cNvSpPr txBox="1"/>
              <p:nvPr/>
            </p:nvSpPr>
            <p:spPr>
              <a:xfrm>
                <a:off x="1104900" y="4124325"/>
                <a:ext cx="10420350" cy="1763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Mỗi bạn sẽ được số phần của chiếc bánh là: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nl-NL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(chiếc bánh)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nl-NL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Đáp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chiếc bánh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72BA335-F795-6938-D5F8-A8EFF289B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" y="4124325"/>
                <a:ext cx="10420350" cy="1763816"/>
              </a:xfrm>
              <a:prstGeom prst="rect">
                <a:avLst/>
              </a:prstGeom>
              <a:blipFill>
                <a:blip r:embed="rId3"/>
                <a:stretch>
                  <a:fillRect t="-3806" b="-3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4233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0496E0-EA13-48E8-99FA-3E4AE204A5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hlinkClick r:id="" action="ppaction://noaction"/>
            <a:extLst>
              <a:ext uri="{FF2B5EF4-FFF2-40B4-BE49-F238E27FC236}">
                <a16:creationId xmlns:a16="http://schemas.microsoft.com/office/drawing/2014/main" id="{B6CF514F-AF3F-4C98-85B3-5BF59A65B4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499" y="1881924"/>
            <a:ext cx="2712280" cy="36373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149DCC-84DF-4DAB-90B6-206155FBB7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8410" y="3728364"/>
            <a:ext cx="3541637" cy="3821433"/>
          </a:xfrm>
          <a:prstGeom prst="rect">
            <a:avLst/>
          </a:prstGeom>
        </p:spPr>
      </p:pic>
      <p:pic>
        <p:nvPicPr>
          <p:cNvPr id="22" name="cây">
            <a:extLst>
              <a:ext uri="{FF2B5EF4-FFF2-40B4-BE49-F238E27FC236}">
                <a16:creationId xmlns:a16="http://schemas.microsoft.com/office/drawing/2014/main" id="{D47CB34E-AB70-483A-A1B0-567CA43E0C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31955" y="5232098"/>
            <a:ext cx="4544401" cy="14624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9376020-51AC-468A-B0E1-FCAB7521D0FE}"/>
              </a:ext>
            </a:extLst>
          </p:cNvPr>
          <p:cNvSpPr txBox="1"/>
          <p:nvPr/>
        </p:nvSpPr>
        <p:spPr>
          <a:xfrm>
            <a:off x="316820" y="206422"/>
            <a:ext cx="11480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GIÚP GẤU VỀ NHÀ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D2D64C-7CFB-49A9-862A-4A641E574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800" b="93600" l="5200" r="50600">
                        <a14:foregroundMark x1="39000" y1="41200" x2="39400" y2="46200"/>
                        <a14:foregroundMark x1="35800" y1="40200" x2="43800" y2="43000"/>
                        <a14:foregroundMark x1="45600" y1="44000" x2="50600" y2="51200"/>
                        <a14:foregroundMark x1="41200" y1="43400" x2="33000" y2="39800"/>
                        <a14:foregroundMark x1="14200" y1="40400" x2="18600" y2="442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36014" r="47108" b="-1"/>
          <a:stretch/>
        </p:blipFill>
        <p:spPr bwMode="auto">
          <a:xfrm>
            <a:off x="8132120" y="2981277"/>
            <a:ext cx="1719701" cy="208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3607DEB-26DD-45C7-9C94-BF52FFCCC10B}"/>
              </a:ext>
            </a:extLst>
          </p:cNvPr>
          <p:cNvGrpSpPr/>
          <p:nvPr/>
        </p:nvGrpSpPr>
        <p:grpSpPr>
          <a:xfrm>
            <a:off x="3286689" y="1853201"/>
            <a:ext cx="7751334" cy="2987586"/>
            <a:chOff x="3777278" y="1893462"/>
            <a:chExt cx="7751334" cy="29875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4F29FCA-B066-4B3F-B187-EF3B97FA0BB1}"/>
                </a:ext>
              </a:extLst>
            </p:cNvPr>
            <p:cNvSpPr/>
            <p:nvPr/>
          </p:nvSpPr>
          <p:spPr>
            <a:xfrm>
              <a:off x="3777278" y="1893462"/>
              <a:ext cx="7751334" cy="2987586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E5D9AF-E519-4803-8061-A7D44A06AB58}"/>
                </a:ext>
              </a:extLst>
            </p:cNvPr>
            <p:cNvSpPr txBox="1"/>
            <p:nvPr/>
          </p:nvSpPr>
          <p:spPr>
            <a:xfrm>
              <a:off x="4047452" y="2185443"/>
              <a:ext cx="721926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hãy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giúp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mình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về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bằng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lời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hỏi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đằng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sau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chướng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vật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này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03673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8073451-7046-427B-A6FD-99F9B9410E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ình chữ nhật: Góc Tròn 6">
            <a:extLst>
              <a:ext uri="{FF2B5EF4-FFF2-40B4-BE49-F238E27FC236}">
                <a16:creationId xmlns:a16="http://schemas.microsoft.com/office/drawing/2014/main" id="{D6B3D5DF-C865-443D-8B89-8CCF8FB9B017}"/>
              </a:ext>
            </a:extLst>
          </p:cNvPr>
          <p:cNvSpPr/>
          <p:nvPr/>
        </p:nvSpPr>
        <p:spPr>
          <a:xfrm>
            <a:off x="426000" y="369000"/>
            <a:ext cx="11340000" cy="6120000"/>
          </a:xfrm>
          <a:custGeom>
            <a:avLst/>
            <a:gdLst>
              <a:gd name="connsiteX0" fmla="*/ 0 w 11340000"/>
              <a:gd name="connsiteY0" fmla="*/ 1020020 h 6120000"/>
              <a:gd name="connsiteX1" fmla="*/ 1020020 w 11340000"/>
              <a:gd name="connsiteY1" fmla="*/ 0 h 6120000"/>
              <a:gd name="connsiteX2" fmla="*/ 10319980 w 11340000"/>
              <a:gd name="connsiteY2" fmla="*/ 0 h 6120000"/>
              <a:gd name="connsiteX3" fmla="*/ 11340000 w 11340000"/>
              <a:gd name="connsiteY3" fmla="*/ 1020020 h 6120000"/>
              <a:gd name="connsiteX4" fmla="*/ 11340000 w 11340000"/>
              <a:gd name="connsiteY4" fmla="*/ 5099980 h 6120000"/>
              <a:gd name="connsiteX5" fmla="*/ 10319980 w 11340000"/>
              <a:gd name="connsiteY5" fmla="*/ 6120000 h 6120000"/>
              <a:gd name="connsiteX6" fmla="*/ 1020020 w 11340000"/>
              <a:gd name="connsiteY6" fmla="*/ 6120000 h 6120000"/>
              <a:gd name="connsiteX7" fmla="*/ 0 w 11340000"/>
              <a:gd name="connsiteY7" fmla="*/ 5099980 h 6120000"/>
              <a:gd name="connsiteX8" fmla="*/ 0 w 11340000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0000" h="6120000" fill="none" extrusionOk="0">
                <a:moveTo>
                  <a:pt x="0" y="1020020"/>
                </a:moveTo>
                <a:cubicBezTo>
                  <a:pt x="-56268" y="460178"/>
                  <a:pt x="449481" y="40875"/>
                  <a:pt x="1020020" y="0"/>
                </a:cubicBezTo>
                <a:cubicBezTo>
                  <a:pt x="2458429" y="77600"/>
                  <a:pt x="6725179" y="-27269"/>
                  <a:pt x="10319980" y="0"/>
                </a:cubicBezTo>
                <a:cubicBezTo>
                  <a:pt x="10902535" y="-25347"/>
                  <a:pt x="11442501" y="486854"/>
                  <a:pt x="11340000" y="1020020"/>
                </a:cubicBezTo>
                <a:cubicBezTo>
                  <a:pt x="11449000" y="2653442"/>
                  <a:pt x="11261791" y="4226099"/>
                  <a:pt x="11340000" y="5099980"/>
                </a:cubicBezTo>
                <a:cubicBezTo>
                  <a:pt x="11303559" y="5649066"/>
                  <a:pt x="10847145" y="6135954"/>
                  <a:pt x="10319980" y="6120000"/>
                </a:cubicBezTo>
                <a:cubicBezTo>
                  <a:pt x="6042031" y="6169177"/>
                  <a:pt x="2308750" y="5997298"/>
                  <a:pt x="1020020" y="6120000"/>
                </a:cubicBezTo>
                <a:cubicBezTo>
                  <a:pt x="454783" y="6134564"/>
                  <a:pt x="-80568" y="5732691"/>
                  <a:pt x="0" y="5099980"/>
                </a:cubicBezTo>
                <a:cubicBezTo>
                  <a:pt x="47022" y="3439571"/>
                  <a:pt x="104569" y="1668986"/>
                  <a:pt x="0" y="1020020"/>
                </a:cubicBezTo>
                <a:close/>
              </a:path>
              <a:path w="11340000" h="6120000" stroke="0" extrusionOk="0">
                <a:moveTo>
                  <a:pt x="0" y="1020020"/>
                </a:moveTo>
                <a:cubicBezTo>
                  <a:pt x="41108" y="451980"/>
                  <a:pt x="513541" y="-3794"/>
                  <a:pt x="1020020" y="0"/>
                </a:cubicBezTo>
                <a:cubicBezTo>
                  <a:pt x="5636408" y="-129276"/>
                  <a:pt x="6332476" y="-77778"/>
                  <a:pt x="10319980" y="0"/>
                </a:cubicBezTo>
                <a:cubicBezTo>
                  <a:pt x="10868171" y="-48298"/>
                  <a:pt x="11324529" y="545888"/>
                  <a:pt x="11340000" y="1020020"/>
                </a:cubicBezTo>
                <a:cubicBezTo>
                  <a:pt x="11421599" y="2729300"/>
                  <a:pt x="11494300" y="4333844"/>
                  <a:pt x="11340000" y="5099980"/>
                </a:cubicBezTo>
                <a:cubicBezTo>
                  <a:pt x="11373795" y="5734592"/>
                  <a:pt x="10798923" y="6148683"/>
                  <a:pt x="10319980" y="6120000"/>
                </a:cubicBezTo>
                <a:cubicBezTo>
                  <a:pt x="6843090" y="6164220"/>
                  <a:pt x="3180859" y="6090618"/>
                  <a:pt x="1020020" y="6120000"/>
                </a:cubicBezTo>
                <a:cubicBezTo>
                  <a:pt x="428957" y="6013484"/>
                  <a:pt x="-21325" y="5658392"/>
                  <a:pt x="0" y="5099980"/>
                </a:cubicBezTo>
                <a:cubicBezTo>
                  <a:pt x="-159954" y="3803481"/>
                  <a:pt x="22140" y="2316074"/>
                  <a:pt x="0" y="1020020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50800" cap="rnd" cmpd="thinThick">
            <a:solidFill>
              <a:srgbClr val="A5002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Nhóm 30">
            <a:extLst>
              <a:ext uri="{FF2B5EF4-FFF2-40B4-BE49-F238E27FC236}">
                <a16:creationId xmlns:a16="http://schemas.microsoft.com/office/drawing/2014/main" id="{A8875619-C186-3351-6E0C-A88FB5ECDAF2}"/>
              </a:ext>
            </a:extLst>
          </p:cNvPr>
          <p:cNvGrpSpPr/>
          <p:nvPr/>
        </p:nvGrpSpPr>
        <p:grpSpPr>
          <a:xfrm>
            <a:off x="234771" y="1901667"/>
            <a:ext cx="11957231" cy="4018429"/>
            <a:chOff x="117384" y="1055969"/>
            <a:chExt cx="11957231" cy="4018429"/>
          </a:xfrm>
        </p:grpSpPr>
        <p:sp>
          <p:nvSpPr>
            <p:cNvPr id="12" name="Text Placeholder 7">
              <a:extLst>
                <a:ext uri="{FF2B5EF4-FFF2-40B4-BE49-F238E27FC236}">
                  <a16:creationId xmlns:a16="http://schemas.microsoft.com/office/drawing/2014/main" id="{6F54C52A-F56E-1F7F-59ED-F5030DB7E437}"/>
                </a:ext>
              </a:extLst>
            </p:cNvPr>
            <p:cNvSpPr txBox="1">
              <a:spLocks/>
            </p:cNvSpPr>
            <p:nvPr/>
          </p:nvSpPr>
          <p:spPr>
            <a:xfrm>
              <a:off x="458332" y="1055969"/>
              <a:ext cx="11341116" cy="1767693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marR="0" lvl="0" indent="-45720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3" name="Hộp Văn bản 29">
              <a:extLst>
                <a:ext uri="{FF2B5EF4-FFF2-40B4-BE49-F238E27FC236}">
                  <a16:creationId xmlns:a16="http://schemas.microsoft.com/office/drawing/2014/main" id="{206205C1-4123-E35A-45FF-7FBF24FEC70A}"/>
                </a:ext>
              </a:extLst>
            </p:cNvPr>
            <p:cNvSpPr txBox="1"/>
            <p:nvPr/>
          </p:nvSpPr>
          <p:spPr>
            <a:xfrm>
              <a:off x="117384" y="4566567"/>
              <a:ext cx="11957231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1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76A511-2FC2-B221-B3E8-C4BF4BCA18A1}"/>
              </a:ext>
            </a:extLst>
          </p:cNvPr>
          <p:cNvGrpSpPr/>
          <p:nvPr/>
        </p:nvGrpSpPr>
        <p:grpSpPr>
          <a:xfrm>
            <a:off x="852540" y="1465799"/>
            <a:ext cx="6462407" cy="1080000"/>
            <a:chOff x="968287" y="1368504"/>
            <a:chExt cx="6462407" cy="1080000"/>
          </a:xfrm>
        </p:grpSpPr>
        <p:sp>
          <p:nvSpPr>
            <p:cNvPr id="15" name="TextBox 47">
              <a:extLst>
                <a:ext uri="{FF2B5EF4-FFF2-40B4-BE49-F238E27FC236}">
                  <a16:creationId xmlns:a16="http://schemas.microsoft.com/office/drawing/2014/main" id="{50407AD7-61BE-C379-8CBE-8C90DCE43317}"/>
                </a:ext>
              </a:extLst>
            </p:cNvPr>
            <p:cNvSpPr txBox="1"/>
            <p:nvPr/>
          </p:nvSpPr>
          <p:spPr>
            <a:xfrm>
              <a:off x="1911833" y="1517628"/>
              <a:ext cx="5518861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A466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A466B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59B96A49-4398-1C78-22EC-F41DA0C3D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8287" y="1368504"/>
              <a:ext cx="943546" cy="108000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C164E1E-01D6-7E06-54EE-F9B2DB13109D}"/>
              </a:ext>
            </a:extLst>
          </p:cNvPr>
          <p:cNvGrpSpPr/>
          <p:nvPr/>
        </p:nvGrpSpPr>
        <p:grpSpPr>
          <a:xfrm>
            <a:off x="852540" y="2727605"/>
            <a:ext cx="6462407" cy="1080000"/>
            <a:chOff x="968287" y="1368504"/>
            <a:chExt cx="6462407" cy="1080000"/>
          </a:xfrm>
        </p:grpSpPr>
        <p:sp>
          <p:nvSpPr>
            <p:cNvPr id="33" name="TextBox 47">
              <a:extLst>
                <a:ext uri="{FF2B5EF4-FFF2-40B4-BE49-F238E27FC236}">
                  <a16:creationId xmlns:a16="http://schemas.microsoft.com/office/drawing/2014/main" id="{031381D0-016A-1A63-E4D7-E68316DFE1FF}"/>
                </a:ext>
              </a:extLst>
            </p:cNvPr>
            <p:cNvSpPr txBox="1"/>
            <p:nvPr/>
          </p:nvSpPr>
          <p:spPr>
            <a:xfrm>
              <a:off x="1911833" y="1517628"/>
              <a:ext cx="5518861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A466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A466B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4D4A5396-4521-ED76-DCDB-D6A1272E6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8287" y="1368504"/>
              <a:ext cx="943546" cy="108000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4AACC82-8428-F25A-FF74-B9A5395833E0}"/>
              </a:ext>
            </a:extLst>
          </p:cNvPr>
          <p:cNvGrpSpPr/>
          <p:nvPr/>
        </p:nvGrpSpPr>
        <p:grpSpPr>
          <a:xfrm>
            <a:off x="852540" y="3989411"/>
            <a:ext cx="6462407" cy="1080000"/>
            <a:chOff x="968287" y="1368504"/>
            <a:chExt cx="6462407" cy="1080000"/>
          </a:xfrm>
        </p:grpSpPr>
        <p:sp>
          <p:nvSpPr>
            <p:cNvPr id="36" name="TextBox 47">
              <a:extLst>
                <a:ext uri="{FF2B5EF4-FFF2-40B4-BE49-F238E27FC236}">
                  <a16:creationId xmlns:a16="http://schemas.microsoft.com/office/drawing/2014/main" id="{22F87E34-DA6C-1682-6A25-B46AA0768EDD}"/>
                </a:ext>
              </a:extLst>
            </p:cNvPr>
            <p:cNvSpPr txBox="1"/>
            <p:nvPr/>
          </p:nvSpPr>
          <p:spPr>
            <a:xfrm>
              <a:off x="1911833" y="1517628"/>
              <a:ext cx="5518861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A466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A466B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7" name="Picture 36" descr="Icon&#10;&#10;Description automatically generated">
              <a:extLst>
                <a:ext uri="{FF2B5EF4-FFF2-40B4-BE49-F238E27FC236}">
                  <a16:creationId xmlns:a16="http://schemas.microsoft.com/office/drawing/2014/main" id="{0F1874CE-B84C-EBDD-ADBA-E79D46C3C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8287" y="1368504"/>
              <a:ext cx="943546" cy="10800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FCCDA1D-17F4-E755-26A1-3655138468DC}"/>
              </a:ext>
            </a:extLst>
          </p:cNvPr>
          <p:cNvGrpSpPr/>
          <p:nvPr/>
        </p:nvGrpSpPr>
        <p:grpSpPr>
          <a:xfrm>
            <a:off x="852540" y="5251217"/>
            <a:ext cx="6462407" cy="1080000"/>
            <a:chOff x="968287" y="1368504"/>
            <a:chExt cx="6462407" cy="1080000"/>
          </a:xfrm>
        </p:grpSpPr>
        <p:sp>
          <p:nvSpPr>
            <p:cNvPr id="39" name="TextBox 47">
              <a:extLst>
                <a:ext uri="{FF2B5EF4-FFF2-40B4-BE49-F238E27FC236}">
                  <a16:creationId xmlns:a16="http://schemas.microsoft.com/office/drawing/2014/main" id="{2B2EEC03-4CEB-6EE4-31EC-4D6983FA77E4}"/>
                </a:ext>
              </a:extLst>
            </p:cNvPr>
            <p:cNvSpPr txBox="1"/>
            <p:nvPr/>
          </p:nvSpPr>
          <p:spPr>
            <a:xfrm>
              <a:off x="1911833" y="1517628"/>
              <a:ext cx="5518861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A466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A466B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40" name="Picture 39" descr="Icon&#10;&#10;Description automatically generated">
              <a:extLst>
                <a:ext uri="{FF2B5EF4-FFF2-40B4-BE49-F238E27FC236}">
                  <a16:creationId xmlns:a16="http://schemas.microsoft.com/office/drawing/2014/main" id="{1E4677A6-7D72-8379-2AFD-F2F4B34B8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8287" y="1368504"/>
              <a:ext cx="943546" cy="10800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C3E7657-15A2-5871-D96F-28D40F80B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0823" y="537139"/>
            <a:ext cx="4572396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861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BEACF8-0588-4D6D-8826-5F06F61BC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EF3978-F095-463F-AFB0-8BB530969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268" y="2049517"/>
            <a:ext cx="8358949" cy="41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1177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0496E0-EA13-48E8-99FA-3E4AE204A5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hlinkClick r:id="" action="ppaction://noaction"/>
            <a:extLst>
              <a:ext uri="{FF2B5EF4-FFF2-40B4-BE49-F238E27FC236}">
                <a16:creationId xmlns:a16="http://schemas.microsoft.com/office/drawing/2014/main" id="{B6CF514F-AF3F-4C98-85B3-5BF59A65B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499" y="1881924"/>
            <a:ext cx="2712280" cy="3637350"/>
          </a:xfrm>
          <a:prstGeom prst="rect">
            <a:avLst/>
          </a:prstGeom>
        </p:spPr>
      </p:pic>
      <p:pic>
        <p:nvPicPr>
          <p:cNvPr id="19" name="Picture 18">
            <a:hlinkClick r:id="rId6" action="ppaction://hlinksldjump"/>
            <a:extLst>
              <a:ext uri="{FF2B5EF4-FFF2-40B4-BE49-F238E27FC236}">
                <a16:creationId xmlns:a16="http://schemas.microsoft.com/office/drawing/2014/main" id="{ED149DCC-84DF-4DAB-90B6-206155FBB7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8410" y="3728364"/>
            <a:ext cx="3541637" cy="3821433"/>
          </a:xfrm>
          <a:prstGeom prst="rect">
            <a:avLst/>
          </a:prstGeom>
        </p:spPr>
      </p:pic>
      <p:pic>
        <p:nvPicPr>
          <p:cNvPr id="22" name="cây">
            <a:hlinkClick r:id="rId8" action="ppaction://hlinksldjump"/>
            <a:extLst>
              <a:ext uri="{FF2B5EF4-FFF2-40B4-BE49-F238E27FC236}">
                <a16:creationId xmlns:a16="http://schemas.microsoft.com/office/drawing/2014/main" id="{D47CB34E-AB70-483A-A1B0-567CA43E0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231955" y="5232098"/>
            <a:ext cx="4544401" cy="14624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9376020-51AC-468A-B0E1-FCAB7521D0FE}"/>
              </a:ext>
            </a:extLst>
          </p:cNvPr>
          <p:cNvSpPr txBox="1"/>
          <p:nvPr/>
        </p:nvSpPr>
        <p:spPr>
          <a:xfrm>
            <a:off x="126609" y="435374"/>
            <a:ext cx="11480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GIÚP GẤU VỀ NHÀ</a:t>
            </a:r>
          </a:p>
        </p:txBody>
      </p:sp>
      <p:pic>
        <p:nvPicPr>
          <p:cNvPr id="1026" name="Picture 2">
            <a:hlinkClick r:id="rId11" action="ppaction://hlinksldjump"/>
            <a:extLst>
              <a:ext uri="{FF2B5EF4-FFF2-40B4-BE49-F238E27FC236}">
                <a16:creationId xmlns:a16="http://schemas.microsoft.com/office/drawing/2014/main" id="{0CD2D64C-7CFB-49A9-862A-4A641E574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9800" b="93600" l="5200" r="50600">
                        <a14:foregroundMark x1="39000" y1="41200" x2="39400" y2="46200"/>
                        <a14:foregroundMark x1="35800" y1="40200" x2="43800" y2="43000"/>
                        <a14:foregroundMark x1="45600" y1="44000" x2="50600" y2="51200"/>
                        <a14:foregroundMark x1="41200" y1="43400" x2="33000" y2="39800"/>
                        <a14:foregroundMark x1="14200" y1="40400" x2="18600" y2="442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36014" r="47108" b="-1"/>
          <a:stretch/>
        </p:blipFill>
        <p:spPr bwMode="auto">
          <a:xfrm>
            <a:off x="8132120" y="2981277"/>
            <a:ext cx="1719701" cy="208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hlinkClick r:id="rId14" action="ppaction://hlinksldjump"/>
            <a:extLst>
              <a:ext uri="{FF2B5EF4-FFF2-40B4-BE49-F238E27FC236}">
                <a16:creationId xmlns:a16="http://schemas.microsoft.com/office/drawing/2014/main" id="{66F8FC6D-F556-4FF4-A7AD-2FE89EBB52B8}"/>
              </a:ext>
            </a:extLst>
          </p:cNvPr>
          <p:cNvSpPr/>
          <p:nvPr/>
        </p:nvSpPr>
        <p:spPr>
          <a:xfrm>
            <a:off x="126609" y="5992837"/>
            <a:ext cx="876157" cy="520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7161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86D154-179F-45CE-B67C-2B5A32C7A5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D71D92-1A87-4392-90C3-CC65E8D82A01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06 NK PowerSkills">
                <a:extLst>
                  <a:ext uri="{FF2B5EF4-FFF2-40B4-BE49-F238E27FC236}">
                    <a16:creationId xmlns:a16="http://schemas.microsoft.com/office/drawing/2014/main" id="{1869D181-B199-4972-A665-835B54FD77A4}"/>
                  </a:ext>
                </a:extLst>
              </p:cNvPr>
              <p:cNvSpPr txBox="1"/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7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7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sz="7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7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7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7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7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𝟏𝟖</m:t>
                        </m:r>
                      </m:den>
                    </m:f>
                  </m:oMath>
                </a14:m>
                <a:r>
                  <a: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= ?</a:t>
                </a:r>
                <a:endParaRPr kumimoji="0" lang="en-US" sz="72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06 NK PowerSkills">
                <a:extLst>
                  <a:ext uri="{FF2B5EF4-FFF2-40B4-BE49-F238E27FC236}">
                    <a16:creationId xmlns:a16="http://schemas.microsoft.com/office/drawing/2014/main" id="{1869D181-B199-4972-A665-835B54FD7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blipFill>
                <a:blip r:embed="rId4"/>
                <a:stretch>
                  <a:fillRect r="-10463" b="-14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Đ Ghé thăm Fb.com/nkpowerskills">
                <a:extLst>
                  <a:ext uri="{FF2B5EF4-FFF2-40B4-BE49-F238E27FC236}">
                    <a16:creationId xmlns:a16="http://schemas.microsoft.com/office/drawing/2014/main" id="{270FE9E2-CE47-4F50-8589-DB20451280C9}"/>
                  </a:ext>
                </a:extLst>
              </p:cNvPr>
              <p:cNvSpPr/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Đ Ghé thăm Fb.com/nkpowerskills">
                <a:extLst>
                  <a:ext uri="{FF2B5EF4-FFF2-40B4-BE49-F238E27FC236}">
                    <a16:creationId xmlns:a16="http://schemas.microsoft.com/office/drawing/2014/main" id="{270FE9E2-CE47-4F50-8589-DB20451280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blipFill>
                <a:blip r:embed="rId5"/>
                <a:stretch>
                  <a:fillRect b="-749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id="{16B72AA8-AAAE-4C9A-ACF2-7508606D5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536" y="382798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EEAE913A-F592-4DF5-97DA-68F081C9AF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21080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6DDB71-7123-5690-B788-53AE36A825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3587CC-A8C6-7611-520F-67908DD9DB9D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06 NK PowerSkills">
                <a:extLst>
                  <a:ext uri="{FF2B5EF4-FFF2-40B4-BE49-F238E27FC236}">
                    <a16:creationId xmlns:a16="http://schemas.microsoft.com/office/drawing/2014/main" id="{4610CCEF-3E29-DED5-D889-1D5123EF3378}"/>
                  </a:ext>
                </a:extLst>
              </p:cNvPr>
              <p:cNvSpPr txBox="1"/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7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7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sz="7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7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7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7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7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= ?</a:t>
                </a:r>
                <a:endParaRPr kumimoji="0" lang="en-US" sz="72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06 NK PowerSkills">
                <a:extLst>
                  <a:ext uri="{FF2B5EF4-FFF2-40B4-BE49-F238E27FC236}">
                    <a16:creationId xmlns:a16="http://schemas.microsoft.com/office/drawing/2014/main" id="{4610CCEF-3E29-DED5-D889-1D5123EF3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148" y="564193"/>
                <a:ext cx="3559473" cy="1693092"/>
              </a:xfrm>
              <a:prstGeom prst="rect">
                <a:avLst/>
              </a:prstGeom>
              <a:blipFill>
                <a:blip r:embed="rId4"/>
                <a:stretch>
                  <a:fillRect b="-14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 Ghé thăm Fb.com/nkpowerskills">
                <a:extLst>
                  <a:ext uri="{FF2B5EF4-FFF2-40B4-BE49-F238E27FC236}">
                    <a16:creationId xmlns:a16="http://schemas.microsoft.com/office/drawing/2014/main" id="{2F819A29-A61A-3D39-00BF-00BB13873EA8}"/>
                  </a:ext>
                </a:extLst>
              </p:cNvPr>
              <p:cNvSpPr/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𝟏𝟏</m:t>
                        </m:r>
                      </m:num>
                      <m:den>
                        <m:r>
                          <a:rPr kumimoji="0" lang="en-US" sz="6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en-US" sz="6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Đ Ghé thăm Fb.com/nkpowerskills">
                <a:extLst>
                  <a:ext uri="{FF2B5EF4-FFF2-40B4-BE49-F238E27FC236}">
                    <a16:creationId xmlns:a16="http://schemas.microsoft.com/office/drawing/2014/main" id="{2F819A29-A61A-3D39-00BF-00BB13873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824" y="3870412"/>
                <a:ext cx="3188810" cy="1615987"/>
              </a:xfrm>
              <a:prstGeom prst="roundRect">
                <a:avLst/>
              </a:prstGeom>
              <a:blipFill>
                <a:blip r:embed="rId5"/>
                <a:stretch>
                  <a:fillRect b="-749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4" descr="Káº¿t quáº£ hÃ¬nh áº£nh cho right icon">
            <a:extLst>
              <a:ext uri="{FF2B5EF4-FFF2-40B4-BE49-F238E27FC236}">
                <a16:creationId xmlns:a16="http://schemas.microsoft.com/office/drawing/2014/main" id="{935CCC7C-900D-1691-BF93-B432E879C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536" y="382798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hlinkClick r:id="rId7" action="ppaction://hlinksldjump"/>
            <a:extLst>
              <a:ext uri="{FF2B5EF4-FFF2-40B4-BE49-F238E27FC236}">
                <a16:creationId xmlns:a16="http://schemas.microsoft.com/office/drawing/2014/main" id="{8AF00B92-7374-567D-E289-C28FA677B8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073329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86D154-179F-45CE-B67C-2B5A32C7A5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D71D92-1A87-4392-90C3-CC65E8D82A01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:a16="http://schemas.microsoft.com/office/drawing/2014/main" id="{1869D181-B199-4972-A665-835B54FD77A4}"/>
              </a:ext>
            </a:extLst>
          </p:cNvPr>
          <p:cNvSpPr txBox="1"/>
          <p:nvPr/>
        </p:nvSpPr>
        <p:spPr>
          <a:xfrm>
            <a:off x="1926926" y="480110"/>
            <a:ext cx="8593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A79964FF-C1F3-4774-B2A6-4FEAE18C94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6" name="Đ Ghé thăm Fb.com/nkpowerskills">
            <a:extLst>
              <a:ext uri="{FF2B5EF4-FFF2-40B4-BE49-F238E27FC236}">
                <a16:creationId xmlns:a16="http://schemas.microsoft.com/office/drawing/2014/main" id="{7D50D07B-8140-2107-BF78-D1DD33AB94D0}"/>
              </a:ext>
            </a:extLst>
          </p:cNvPr>
          <p:cNvSpPr/>
          <p:nvPr/>
        </p:nvSpPr>
        <p:spPr>
          <a:xfrm>
            <a:off x="1723697" y="3880922"/>
            <a:ext cx="9585434" cy="250936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defRPr/>
            </a:pPr>
            <a:r>
              <a:rPr lang="nl-NL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trừ hai phân số khác mẫu số, ta quy đồng mẫu số hai phân số, rồi trừ hai phân số đó.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Picture 4" descr="Káº¿t quáº£ hÃ¬nh áº£nh cho right icon">
            <a:extLst>
              <a:ext uri="{FF2B5EF4-FFF2-40B4-BE49-F238E27FC236}">
                <a16:creationId xmlns:a16="http://schemas.microsoft.com/office/drawing/2014/main" id="{62BCA6DE-69BC-5241-1611-774D98991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481" y="328144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2983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93E6496-F148-4047-C0F2-783CA391519D}"/>
              </a:ext>
            </a:extLst>
          </p:cNvPr>
          <p:cNvGrpSpPr/>
          <p:nvPr/>
        </p:nvGrpSpPr>
        <p:grpSpPr>
          <a:xfrm>
            <a:off x="2621274" y="82967"/>
            <a:ext cx="7073265" cy="993696"/>
            <a:chOff x="2651760" y="618039"/>
            <a:chExt cx="7073265" cy="993696"/>
          </a:xfrm>
        </p:grpSpPr>
        <p:sp>
          <p:nvSpPr>
            <p:cNvPr id="37" name="Rounded Rectangle 3">
              <a:extLst>
                <a:ext uri="{FF2B5EF4-FFF2-40B4-BE49-F238E27FC236}">
                  <a16:creationId xmlns:a16="http://schemas.microsoft.com/office/drawing/2014/main" id="{EA43EAC5-7B57-51E8-C46C-68D235AE68FB}"/>
                </a:ext>
              </a:extLst>
            </p:cNvPr>
            <p:cNvSpPr/>
            <p:nvPr/>
          </p:nvSpPr>
          <p:spPr>
            <a:xfrm>
              <a:off x="2651760" y="849086"/>
              <a:ext cx="6949440" cy="762649"/>
            </a:xfrm>
            <a:prstGeom prst="round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Hộp Văn bản 22">
              <a:extLst>
                <a:ext uri="{FF2B5EF4-FFF2-40B4-BE49-F238E27FC236}">
                  <a16:creationId xmlns:a16="http://schemas.microsoft.com/office/drawing/2014/main" id="{99100789-BA18-3CAB-DFB1-1EF4F6A4C26D}"/>
                </a:ext>
              </a:extLst>
            </p:cNvPr>
            <p:cNvSpPr txBox="1"/>
            <p:nvPr/>
          </p:nvSpPr>
          <p:spPr>
            <a:xfrm>
              <a:off x="2775585" y="618039"/>
              <a:ext cx="6949440" cy="9202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 w="3175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rPr>
                <a:t>Thứ … ngày … tháng … năm …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4A09EE-67FA-163A-C1AF-DE2E519B282D}"/>
              </a:ext>
            </a:extLst>
          </p:cNvPr>
          <p:cNvSpPr/>
          <p:nvPr/>
        </p:nvSpPr>
        <p:spPr>
          <a:xfrm>
            <a:off x="1285875" y="1828799"/>
            <a:ext cx="9705975" cy="46577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8624E0-AB41-0472-9681-1340FB8E3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915" y="1870249"/>
            <a:ext cx="2773920" cy="1841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632135-0850-3DCD-79E4-C1DBF1B11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006" y="3340134"/>
            <a:ext cx="1012023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890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F6CB7F-574A-4A15-A65B-F7C4E3D3A9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0E517C-D8EF-4CB4-86BF-D827A6B19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70" y="2312276"/>
            <a:ext cx="10523116" cy="54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9546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304799" y="369000"/>
            <a:ext cx="11534775" cy="6120000"/>
          </a:xfrm>
          <a:custGeom>
            <a:avLst/>
            <a:gdLst>
              <a:gd name="connsiteX0" fmla="*/ 0 w 11534775"/>
              <a:gd name="connsiteY0" fmla="*/ 1020020 h 6120000"/>
              <a:gd name="connsiteX1" fmla="*/ 1037539 w 11534775"/>
              <a:gd name="connsiteY1" fmla="*/ 0 h 6120000"/>
              <a:gd name="connsiteX2" fmla="*/ 10497235 w 11534775"/>
              <a:gd name="connsiteY2" fmla="*/ 0 h 6120000"/>
              <a:gd name="connsiteX3" fmla="*/ 11534775 w 11534775"/>
              <a:gd name="connsiteY3" fmla="*/ 1020020 h 6120000"/>
              <a:gd name="connsiteX4" fmla="*/ 11534775 w 11534775"/>
              <a:gd name="connsiteY4" fmla="*/ 5099980 h 6120000"/>
              <a:gd name="connsiteX5" fmla="*/ 10497235 w 11534775"/>
              <a:gd name="connsiteY5" fmla="*/ 6120000 h 6120000"/>
              <a:gd name="connsiteX6" fmla="*/ 1037539 w 11534775"/>
              <a:gd name="connsiteY6" fmla="*/ 6120000 h 6120000"/>
              <a:gd name="connsiteX7" fmla="*/ 0 w 11534775"/>
              <a:gd name="connsiteY7" fmla="*/ 5099980 h 6120000"/>
              <a:gd name="connsiteX8" fmla="*/ 0 w 11534775"/>
              <a:gd name="connsiteY8" fmla="*/ 1020020 h 6120000"/>
              <a:gd name="connsiteX0" fmla="*/ 0 w 11534775"/>
              <a:gd name="connsiteY0" fmla="*/ 1020020 h 6120000"/>
              <a:gd name="connsiteX1" fmla="*/ 1037539 w 11534775"/>
              <a:gd name="connsiteY1" fmla="*/ 0 h 6120000"/>
              <a:gd name="connsiteX2" fmla="*/ 10497235 w 11534775"/>
              <a:gd name="connsiteY2" fmla="*/ 0 h 6120000"/>
              <a:gd name="connsiteX3" fmla="*/ 11534775 w 11534775"/>
              <a:gd name="connsiteY3" fmla="*/ 1020020 h 6120000"/>
              <a:gd name="connsiteX4" fmla="*/ 11534775 w 11534775"/>
              <a:gd name="connsiteY4" fmla="*/ 5099980 h 6120000"/>
              <a:gd name="connsiteX5" fmla="*/ 10497235 w 11534775"/>
              <a:gd name="connsiteY5" fmla="*/ 6120000 h 6120000"/>
              <a:gd name="connsiteX6" fmla="*/ 1037539 w 11534775"/>
              <a:gd name="connsiteY6" fmla="*/ 6120000 h 6120000"/>
              <a:gd name="connsiteX7" fmla="*/ 0 w 11534775"/>
              <a:gd name="connsiteY7" fmla="*/ 5099980 h 6120000"/>
              <a:gd name="connsiteX8" fmla="*/ 0 w 11534775"/>
              <a:gd name="connsiteY8" fmla="*/ 1020020 h 6120000"/>
              <a:gd name="connsiteX0" fmla="*/ 0 w 11534775"/>
              <a:gd name="connsiteY0" fmla="*/ 1020020 h 6120000"/>
              <a:gd name="connsiteX1" fmla="*/ 1037539 w 11534775"/>
              <a:gd name="connsiteY1" fmla="*/ 0 h 6120000"/>
              <a:gd name="connsiteX2" fmla="*/ 10497235 w 11534775"/>
              <a:gd name="connsiteY2" fmla="*/ 0 h 6120000"/>
              <a:gd name="connsiteX3" fmla="*/ 11534775 w 11534775"/>
              <a:gd name="connsiteY3" fmla="*/ 1020020 h 6120000"/>
              <a:gd name="connsiteX4" fmla="*/ 11534775 w 11534775"/>
              <a:gd name="connsiteY4" fmla="*/ 5099980 h 6120000"/>
              <a:gd name="connsiteX5" fmla="*/ 10497235 w 11534775"/>
              <a:gd name="connsiteY5" fmla="*/ 6120000 h 6120000"/>
              <a:gd name="connsiteX6" fmla="*/ 1037539 w 11534775"/>
              <a:gd name="connsiteY6" fmla="*/ 6120000 h 6120000"/>
              <a:gd name="connsiteX7" fmla="*/ 0 w 11534775"/>
              <a:gd name="connsiteY7" fmla="*/ 5099980 h 6120000"/>
              <a:gd name="connsiteX8" fmla="*/ 0 w 11534775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4775" h="6120000" fill="none" extrusionOk="0">
                <a:moveTo>
                  <a:pt x="0" y="1020020"/>
                </a:moveTo>
                <a:cubicBezTo>
                  <a:pt x="-193837" y="468671"/>
                  <a:pt x="442467" y="124540"/>
                  <a:pt x="1037539" y="0"/>
                </a:cubicBezTo>
                <a:cubicBezTo>
                  <a:pt x="2302300" y="788802"/>
                  <a:pt x="7047290" y="-707409"/>
                  <a:pt x="10497235" y="0"/>
                </a:cubicBezTo>
                <a:cubicBezTo>
                  <a:pt x="11173525" y="-135798"/>
                  <a:pt x="11713707" y="508836"/>
                  <a:pt x="11534775" y="1020020"/>
                </a:cubicBezTo>
                <a:cubicBezTo>
                  <a:pt x="11569015" y="2768730"/>
                  <a:pt x="11561456" y="4284175"/>
                  <a:pt x="11534775" y="5099980"/>
                </a:cubicBezTo>
                <a:cubicBezTo>
                  <a:pt x="11445140" y="5628502"/>
                  <a:pt x="10890749" y="6198890"/>
                  <a:pt x="10497235" y="6120000"/>
                </a:cubicBezTo>
                <a:cubicBezTo>
                  <a:pt x="6097642" y="6452845"/>
                  <a:pt x="2202886" y="5964154"/>
                  <a:pt x="1037539" y="6120000"/>
                </a:cubicBezTo>
                <a:cubicBezTo>
                  <a:pt x="447473" y="6250690"/>
                  <a:pt x="-183502" y="5820127"/>
                  <a:pt x="0" y="5099980"/>
                </a:cubicBezTo>
                <a:cubicBezTo>
                  <a:pt x="65521" y="3550829"/>
                  <a:pt x="-11184" y="1551481"/>
                  <a:pt x="0" y="1020020"/>
                </a:cubicBezTo>
                <a:close/>
              </a:path>
              <a:path w="11534775" h="6120000" stroke="0" extrusionOk="0">
                <a:moveTo>
                  <a:pt x="0" y="1020020"/>
                </a:moveTo>
                <a:cubicBezTo>
                  <a:pt x="62113" y="517741"/>
                  <a:pt x="639457" y="43430"/>
                  <a:pt x="1037539" y="0"/>
                </a:cubicBezTo>
                <a:cubicBezTo>
                  <a:pt x="5679725" y="-181259"/>
                  <a:pt x="6243619" y="11687"/>
                  <a:pt x="10497235" y="0"/>
                </a:cubicBezTo>
                <a:cubicBezTo>
                  <a:pt x="11111925" y="73032"/>
                  <a:pt x="11453330" y="551387"/>
                  <a:pt x="11534775" y="1020020"/>
                </a:cubicBezTo>
                <a:cubicBezTo>
                  <a:pt x="11588553" y="2626514"/>
                  <a:pt x="11653984" y="4427353"/>
                  <a:pt x="11534775" y="5099980"/>
                </a:cubicBezTo>
                <a:cubicBezTo>
                  <a:pt x="11616568" y="5850973"/>
                  <a:pt x="11007252" y="6067773"/>
                  <a:pt x="10497235" y="6120000"/>
                </a:cubicBezTo>
                <a:cubicBezTo>
                  <a:pt x="6660322" y="6357938"/>
                  <a:pt x="2924051" y="5980908"/>
                  <a:pt x="1037539" y="6120000"/>
                </a:cubicBezTo>
                <a:cubicBezTo>
                  <a:pt x="292883" y="6069783"/>
                  <a:pt x="-144261" y="5640864"/>
                  <a:pt x="0" y="5099980"/>
                </a:cubicBezTo>
                <a:cubicBezTo>
                  <a:pt x="-145165" y="3607154"/>
                  <a:pt x="-388560" y="2341485"/>
                  <a:pt x="0" y="1020020"/>
                </a:cubicBezTo>
                <a:close/>
              </a:path>
              <a:path w="11534775" h="6120000" fill="none" stroke="0" extrusionOk="0">
                <a:moveTo>
                  <a:pt x="0" y="1020020"/>
                </a:moveTo>
                <a:cubicBezTo>
                  <a:pt x="34838" y="442183"/>
                  <a:pt x="502325" y="36158"/>
                  <a:pt x="1037539" y="0"/>
                </a:cubicBezTo>
                <a:cubicBezTo>
                  <a:pt x="2945830" y="-540626"/>
                  <a:pt x="6334768" y="85857"/>
                  <a:pt x="10497235" y="0"/>
                </a:cubicBezTo>
                <a:cubicBezTo>
                  <a:pt x="11003640" y="-128119"/>
                  <a:pt x="11635412" y="568610"/>
                  <a:pt x="11534775" y="1020020"/>
                </a:cubicBezTo>
                <a:cubicBezTo>
                  <a:pt x="11580134" y="2393927"/>
                  <a:pt x="11519857" y="3997808"/>
                  <a:pt x="11534775" y="5099980"/>
                </a:cubicBezTo>
                <a:cubicBezTo>
                  <a:pt x="11536600" y="5687231"/>
                  <a:pt x="10914647" y="6237242"/>
                  <a:pt x="10497235" y="6120000"/>
                </a:cubicBezTo>
                <a:cubicBezTo>
                  <a:pt x="6123240" y="6148230"/>
                  <a:pt x="2322345" y="5701325"/>
                  <a:pt x="1037539" y="6120000"/>
                </a:cubicBezTo>
                <a:cubicBezTo>
                  <a:pt x="437597" y="6029591"/>
                  <a:pt x="-68080" y="5777307"/>
                  <a:pt x="0" y="5099980"/>
                </a:cubicBezTo>
                <a:cubicBezTo>
                  <a:pt x="38053" y="3489608"/>
                  <a:pt x="79344" y="1714146"/>
                  <a:pt x="0" y="1020020"/>
                </a:cubicBezTo>
                <a:close/>
              </a:path>
              <a:path w="11534775" h="6120000" fill="none" stroke="0" extrusionOk="0">
                <a:moveTo>
                  <a:pt x="0" y="1020020"/>
                </a:moveTo>
                <a:cubicBezTo>
                  <a:pt x="-105665" y="460502"/>
                  <a:pt x="508060" y="103381"/>
                  <a:pt x="1037539" y="0"/>
                </a:cubicBezTo>
                <a:cubicBezTo>
                  <a:pt x="2801042" y="-281030"/>
                  <a:pt x="7168059" y="-396202"/>
                  <a:pt x="10497235" y="0"/>
                </a:cubicBezTo>
                <a:cubicBezTo>
                  <a:pt x="11132552" y="-131813"/>
                  <a:pt x="11642150" y="535289"/>
                  <a:pt x="11534775" y="1020020"/>
                </a:cubicBezTo>
                <a:cubicBezTo>
                  <a:pt x="11607136" y="2597984"/>
                  <a:pt x="11529251" y="4253979"/>
                  <a:pt x="11534775" y="5099980"/>
                </a:cubicBezTo>
                <a:cubicBezTo>
                  <a:pt x="11509923" y="5701553"/>
                  <a:pt x="10952256" y="6170844"/>
                  <a:pt x="10497235" y="6120000"/>
                </a:cubicBezTo>
                <a:cubicBezTo>
                  <a:pt x="6240646" y="6164523"/>
                  <a:pt x="2208994" y="5869361"/>
                  <a:pt x="1037539" y="6120000"/>
                </a:cubicBezTo>
                <a:cubicBezTo>
                  <a:pt x="445199" y="6148016"/>
                  <a:pt x="-209072" y="5802827"/>
                  <a:pt x="0" y="5099980"/>
                </a:cubicBezTo>
                <a:cubicBezTo>
                  <a:pt x="-21788" y="3410825"/>
                  <a:pt x="-28994" y="1611103"/>
                  <a:pt x="0" y="102002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534775"/>
                      <a:gd name="connsiteY0" fmla="*/ 1020020 h 6120000"/>
                      <a:gd name="connsiteX1" fmla="*/ 1037539 w 11534775"/>
                      <a:gd name="connsiteY1" fmla="*/ 0 h 6120000"/>
                      <a:gd name="connsiteX2" fmla="*/ 10497235 w 11534775"/>
                      <a:gd name="connsiteY2" fmla="*/ 0 h 6120000"/>
                      <a:gd name="connsiteX3" fmla="*/ 11534775 w 11534775"/>
                      <a:gd name="connsiteY3" fmla="*/ 1020020 h 6120000"/>
                      <a:gd name="connsiteX4" fmla="*/ 11534775 w 11534775"/>
                      <a:gd name="connsiteY4" fmla="*/ 5099980 h 6120000"/>
                      <a:gd name="connsiteX5" fmla="*/ 10497235 w 11534775"/>
                      <a:gd name="connsiteY5" fmla="*/ 6120000 h 6120000"/>
                      <a:gd name="connsiteX6" fmla="*/ 1037539 w 11534775"/>
                      <a:gd name="connsiteY6" fmla="*/ 6120000 h 6120000"/>
                      <a:gd name="connsiteX7" fmla="*/ 0 w 11534775"/>
                      <a:gd name="connsiteY7" fmla="*/ 5099980 h 6120000"/>
                      <a:gd name="connsiteX8" fmla="*/ 0 w 11534775"/>
                      <a:gd name="connsiteY8" fmla="*/ 1020020 h 6120000"/>
                      <a:gd name="connsiteX0" fmla="*/ 0 w 11534775"/>
                      <a:gd name="connsiteY0" fmla="*/ 1020020 h 6120000"/>
                      <a:gd name="connsiteX1" fmla="*/ 1037539 w 11534775"/>
                      <a:gd name="connsiteY1" fmla="*/ 0 h 6120000"/>
                      <a:gd name="connsiteX2" fmla="*/ 10497235 w 11534775"/>
                      <a:gd name="connsiteY2" fmla="*/ 0 h 6120000"/>
                      <a:gd name="connsiteX3" fmla="*/ 11534775 w 11534775"/>
                      <a:gd name="connsiteY3" fmla="*/ 1020020 h 6120000"/>
                      <a:gd name="connsiteX4" fmla="*/ 11534775 w 11534775"/>
                      <a:gd name="connsiteY4" fmla="*/ 5099980 h 6120000"/>
                      <a:gd name="connsiteX5" fmla="*/ 10497235 w 11534775"/>
                      <a:gd name="connsiteY5" fmla="*/ 6120000 h 6120000"/>
                      <a:gd name="connsiteX6" fmla="*/ 1037539 w 11534775"/>
                      <a:gd name="connsiteY6" fmla="*/ 6120000 h 6120000"/>
                      <a:gd name="connsiteX7" fmla="*/ 0 w 11534775"/>
                      <a:gd name="connsiteY7" fmla="*/ 5099980 h 6120000"/>
                      <a:gd name="connsiteX8" fmla="*/ 0 w 11534775"/>
                      <a:gd name="connsiteY8" fmla="*/ 1020020 h 61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34775" h="6120000" fill="none" extrusionOk="0">
                        <a:moveTo>
                          <a:pt x="0" y="1020020"/>
                        </a:moveTo>
                        <a:cubicBezTo>
                          <a:pt x="-157212" y="466394"/>
                          <a:pt x="445458" y="107558"/>
                          <a:pt x="1037539" y="0"/>
                        </a:cubicBezTo>
                        <a:cubicBezTo>
                          <a:pt x="2466847" y="198817"/>
                          <a:pt x="6959987" y="-420002"/>
                          <a:pt x="10497235" y="0"/>
                        </a:cubicBezTo>
                        <a:cubicBezTo>
                          <a:pt x="11143660" y="-96401"/>
                          <a:pt x="11649991" y="490079"/>
                          <a:pt x="11534775" y="1020020"/>
                        </a:cubicBezTo>
                        <a:cubicBezTo>
                          <a:pt x="11599391" y="2723031"/>
                          <a:pt x="11530368" y="4267180"/>
                          <a:pt x="11534775" y="5099980"/>
                        </a:cubicBezTo>
                        <a:cubicBezTo>
                          <a:pt x="11482148" y="5642979"/>
                          <a:pt x="10961351" y="6167753"/>
                          <a:pt x="10497235" y="6120000"/>
                        </a:cubicBezTo>
                        <a:cubicBezTo>
                          <a:pt x="6116751" y="6340305"/>
                          <a:pt x="2305531" y="5987533"/>
                          <a:pt x="1037539" y="6120000"/>
                        </a:cubicBezTo>
                        <a:cubicBezTo>
                          <a:pt x="455626" y="6188078"/>
                          <a:pt x="-173072" y="5811147"/>
                          <a:pt x="0" y="5099980"/>
                        </a:cubicBezTo>
                        <a:cubicBezTo>
                          <a:pt x="55282" y="3486442"/>
                          <a:pt x="47220" y="1609863"/>
                          <a:pt x="0" y="1020020"/>
                        </a:cubicBezTo>
                        <a:close/>
                      </a:path>
                      <a:path w="11534775" h="6120000" stroke="0" extrusionOk="0">
                        <a:moveTo>
                          <a:pt x="0" y="1020020"/>
                        </a:moveTo>
                        <a:cubicBezTo>
                          <a:pt x="47152" y="469273"/>
                          <a:pt x="613941" y="33140"/>
                          <a:pt x="1037539" y="0"/>
                        </a:cubicBezTo>
                        <a:cubicBezTo>
                          <a:pt x="5723563" y="-138658"/>
                          <a:pt x="6334818" y="-29599"/>
                          <a:pt x="10497235" y="0"/>
                        </a:cubicBezTo>
                        <a:cubicBezTo>
                          <a:pt x="11081272" y="7880"/>
                          <a:pt x="11485570" y="548689"/>
                          <a:pt x="11534775" y="1020020"/>
                        </a:cubicBezTo>
                        <a:cubicBezTo>
                          <a:pt x="11600024" y="2666863"/>
                          <a:pt x="11665203" y="4399557"/>
                          <a:pt x="11534775" y="5099980"/>
                        </a:cubicBezTo>
                        <a:cubicBezTo>
                          <a:pt x="11594221" y="5796125"/>
                          <a:pt x="11005551" y="6073796"/>
                          <a:pt x="10497235" y="6120000"/>
                        </a:cubicBezTo>
                        <a:cubicBezTo>
                          <a:pt x="6896531" y="6205566"/>
                          <a:pt x="3160947" y="6064358"/>
                          <a:pt x="1037539" y="6120000"/>
                        </a:cubicBezTo>
                        <a:cubicBezTo>
                          <a:pt x="360103" y="6043400"/>
                          <a:pt x="-78718" y="5650237"/>
                          <a:pt x="0" y="5099980"/>
                        </a:cubicBezTo>
                        <a:cubicBezTo>
                          <a:pt x="-150410" y="3665872"/>
                          <a:pt x="-183671" y="2328820"/>
                          <a:pt x="0" y="1020020"/>
                        </a:cubicBezTo>
                        <a:close/>
                      </a:path>
                      <a:path w="11534775" h="6120000" fill="none" stroke="0" extrusionOk="0">
                        <a:moveTo>
                          <a:pt x="0" y="1020020"/>
                        </a:moveTo>
                        <a:cubicBezTo>
                          <a:pt x="37989" y="449293"/>
                          <a:pt x="510376" y="37327"/>
                          <a:pt x="1037539" y="0"/>
                        </a:cubicBezTo>
                        <a:cubicBezTo>
                          <a:pt x="2738406" y="-263772"/>
                          <a:pt x="6884355" y="-22275"/>
                          <a:pt x="10497235" y="0"/>
                        </a:cubicBezTo>
                        <a:cubicBezTo>
                          <a:pt x="11064077" y="-107340"/>
                          <a:pt x="11626250" y="560579"/>
                          <a:pt x="11534775" y="1020020"/>
                        </a:cubicBezTo>
                        <a:cubicBezTo>
                          <a:pt x="11650095" y="2581630"/>
                          <a:pt x="11442508" y="4075842"/>
                          <a:pt x="11534775" y="5099980"/>
                        </a:cubicBezTo>
                        <a:cubicBezTo>
                          <a:pt x="11530488" y="5718197"/>
                          <a:pt x="10958481" y="6161434"/>
                          <a:pt x="10497235" y="6120000"/>
                        </a:cubicBezTo>
                        <a:cubicBezTo>
                          <a:pt x="6228320" y="6052110"/>
                          <a:pt x="2287308" y="5922510"/>
                          <a:pt x="1037539" y="6120000"/>
                        </a:cubicBezTo>
                        <a:cubicBezTo>
                          <a:pt x="438403" y="6041618"/>
                          <a:pt x="-121195" y="5723621"/>
                          <a:pt x="0" y="5099980"/>
                        </a:cubicBezTo>
                        <a:cubicBezTo>
                          <a:pt x="20531" y="3412788"/>
                          <a:pt x="66454" y="1669636"/>
                          <a:pt x="0" y="102002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591543"/>
            <a:ext cx="10428295" cy="707886"/>
            <a:chOff x="1169225" y="243763"/>
            <a:chExt cx="10428295" cy="707886"/>
          </a:xfrm>
        </p:grpSpPr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0A2BAE42-A499-A043-6415-FE66AE81792C}"/>
                </a:ext>
              </a:extLst>
            </p:cNvPr>
            <p:cNvSpPr txBox="1"/>
            <p:nvPr/>
          </p:nvSpPr>
          <p:spPr>
            <a:xfrm>
              <a:off x="1945883" y="24376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Tính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1009888-197E-327A-13AF-1AD0E88FF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68188"/>
            <a:ext cx="11215687" cy="308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56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阿里巴巴普惠体 Medium"/>
        <a:ea typeface="阿里巴巴普惠体 Medium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470</Words>
  <Application>Microsoft Office PowerPoint</Application>
  <PresentationFormat>Widescreen</PresentationFormat>
  <Paragraphs>76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等线</vt:lpstr>
      <vt:lpstr>等线 Light</vt:lpstr>
      <vt:lpstr>Arial</vt:lpstr>
      <vt:lpstr>Calibri</vt:lpstr>
      <vt:lpstr>Cambria</vt:lpstr>
      <vt:lpstr>Cambria Math</vt:lpstr>
      <vt:lpstr>Times New Roman</vt:lpstr>
      <vt:lpstr>1_Office Theme</vt:lpstr>
      <vt:lpstr>Office 主题​​</vt:lpstr>
      <vt:lpstr>2_Office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18</cp:revision>
  <dcterms:created xsi:type="dcterms:W3CDTF">2024-02-22T03:08:35Z</dcterms:created>
  <dcterms:modified xsi:type="dcterms:W3CDTF">2025-06-02T08:28:47Z</dcterms:modified>
</cp:coreProperties>
</file>