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402" r:id="rId3"/>
    <p:sldId id="296" r:id="rId4"/>
    <p:sldId id="4411" r:id="rId5"/>
    <p:sldId id="4412" r:id="rId6"/>
    <p:sldId id="393" r:id="rId7"/>
    <p:sldId id="413" r:id="rId8"/>
    <p:sldId id="285" r:id="rId9"/>
    <p:sldId id="314" r:id="rId10"/>
    <p:sldId id="4413" r:id="rId11"/>
    <p:sldId id="264" r:id="rId12"/>
    <p:sldId id="4414" r:id="rId13"/>
    <p:sldId id="4415" r:id="rId14"/>
    <p:sldId id="4416" r:id="rId15"/>
    <p:sldId id="309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3B7DE-B6F3-4C2E-89F9-59F829B1E91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F02B0-28CF-4412-956C-D327CD6E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1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23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2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6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22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0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5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15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6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4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1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578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4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0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8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1532471"/>
            <a:chOff x="714129" y="418894"/>
            <a:chExt cx="10916991" cy="15324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a) Trong một ngày thời gian để học và ngủ của bạn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ngày, trong đó thời gian học của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ngày. Hỏi thời gian ngủ của bạn Dũng là bao nhiêu phần một ngày?</a:t>
                  </a:r>
                  <a:endPara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blipFill>
                  <a:blip r:embed="rId4"/>
                  <a:stretch>
                    <a:fillRect l="-957" r="-478" b="-83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21C9FB-732E-105F-5B6C-25B4F6D14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9" y="2465734"/>
            <a:ext cx="10963275" cy="3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6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 gian ngủ của bạn Dũng chiếm số phần của một ngày là: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(ngày)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ngày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blipFill>
                <a:blip r:embed="rId4"/>
                <a:stretch>
                  <a:fillRect t="-3134" r="-2533" b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997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7E6445-56BF-9822-BA64-A1FFECEE6071}"/>
              </a:ext>
            </a:extLst>
          </p:cNvPr>
          <p:cNvGrpSpPr/>
          <p:nvPr/>
        </p:nvGrpSpPr>
        <p:grpSpPr>
          <a:xfrm>
            <a:off x="696505" y="-123825"/>
            <a:ext cx="10461913" cy="3510759"/>
            <a:chOff x="334998" y="25031"/>
            <a:chExt cx="10461913" cy="3510759"/>
          </a:xfrm>
        </p:grpSpPr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B702AE02-0892-F743-3B6F-0874603BA4FD}"/>
                </a:ext>
              </a:extLst>
            </p:cNvPr>
            <p:cNvSpPr/>
            <p:nvPr/>
          </p:nvSpPr>
          <p:spPr>
            <a:xfrm>
              <a:off x="1018200" y="819150"/>
              <a:ext cx="9288293" cy="2047010"/>
            </a:xfrm>
            <a:custGeom>
              <a:avLst/>
              <a:gdLst>
                <a:gd name="connsiteX0" fmla="*/ 0 w 9288293"/>
                <a:gd name="connsiteY0" fmla="*/ 341175 h 2047010"/>
                <a:gd name="connsiteX1" fmla="*/ 341175 w 9288293"/>
                <a:gd name="connsiteY1" fmla="*/ 0 h 2047010"/>
                <a:gd name="connsiteX2" fmla="*/ 1089230 w 9288293"/>
                <a:gd name="connsiteY2" fmla="*/ 0 h 2047010"/>
                <a:gd name="connsiteX3" fmla="*/ 1751226 w 9288293"/>
                <a:gd name="connsiteY3" fmla="*/ 0 h 2047010"/>
                <a:gd name="connsiteX4" fmla="*/ 2241102 w 9288293"/>
                <a:gd name="connsiteY4" fmla="*/ 0 h 2047010"/>
                <a:gd name="connsiteX5" fmla="*/ 2817039 w 9288293"/>
                <a:gd name="connsiteY5" fmla="*/ 0 h 2047010"/>
                <a:gd name="connsiteX6" fmla="*/ 3306915 w 9288293"/>
                <a:gd name="connsiteY6" fmla="*/ 0 h 2047010"/>
                <a:gd name="connsiteX7" fmla="*/ 3968911 w 9288293"/>
                <a:gd name="connsiteY7" fmla="*/ 0 h 2047010"/>
                <a:gd name="connsiteX8" fmla="*/ 4372728 w 9288293"/>
                <a:gd name="connsiteY8" fmla="*/ 0 h 2047010"/>
                <a:gd name="connsiteX9" fmla="*/ 4948664 w 9288293"/>
                <a:gd name="connsiteY9" fmla="*/ 0 h 2047010"/>
                <a:gd name="connsiteX10" fmla="*/ 5524601 w 9288293"/>
                <a:gd name="connsiteY10" fmla="*/ 0 h 2047010"/>
                <a:gd name="connsiteX11" fmla="*/ 5928418 w 9288293"/>
                <a:gd name="connsiteY11" fmla="*/ 0 h 2047010"/>
                <a:gd name="connsiteX12" fmla="*/ 6332235 w 9288293"/>
                <a:gd name="connsiteY12" fmla="*/ 0 h 2047010"/>
                <a:gd name="connsiteX13" fmla="*/ 7166350 w 9288293"/>
                <a:gd name="connsiteY13" fmla="*/ 0 h 2047010"/>
                <a:gd name="connsiteX14" fmla="*/ 7742286 w 9288293"/>
                <a:gd name="connsiteY14" fmla="*/ 0 h 2047010"/>
                <a:gd name="connsiteX15" fmla="*/ 8947118 w 9288293"/>
                <a:gd name="connsiteY15" fmla="*/ 0 h 2047010"/>
                <a:gd name="connsiteX16" fmla="*/ 9288293 w 9288293"/>
                <a:gd name="connsiteY16" fmla="*/ 341175 h 2047010"/>
                <a:gd name="connsiteX17" fmla="*/ 9288293 w 9288293"/>
                <a:gd name="connsiteY17" fmla="*/ 1009858 h 2047010"/>
                <a:gd name="connsiteX18" fmla="*/ 9288293 w 9288293"/>
                <a:gd name="connsiteY18" fmla="*/ 1705835 h 2047010"/>
                <a:gd name="connsiteX19" fmla="*/ 8947118 w 9288293"/>
                <a:gd name="connsiteY19" fmla="*/ 2047010 h 2047010"/>
                <a:gd name="connsiteX20" fmla="*/ 8199063 w 9288293"/>
                <a:gd name="connsiteY20" fmla="*/ 2047010 h 2047010"/>
                <a:gd name="connsiteX21" fmla="*/ 7810074 w 9288293"/>
                <a:gd name="connsiteY21" fmla="*/ 2047010 h 2047010"/>
                <a:gd name="connsiteX22" fmla="*/ 7451008 w 9288293"/>
                <a:gd name="connsiteY22" fmla="*/ 2047010 h 2047010"/>
                <a:gd name="connsiteX23" fmla="*/ 6702953 w 9288293"/>
                <a:gd name="connsiteY23" fmla="*/ 2047010 h 2047010"/>
                <a:gd name="connsiteX24" fmla="*/ 6213076 w 9288293"/>
                <a:gd name="connsiteY24" fmla="*/ 2047010 h 2047010"/>
                <a:gd name="connsiteX25" fmla="*/ 5637140 w 9288293"/>
                <a:gd name="connsiteY25" fmla="*/ 2047010 h 2047010"/>
                <a:gd name="connsiteX26" fmla="*/ 4975144 w 9288293"/>
                <a:gd name="connsiteY26" fmla="*/ 2047010 h 2047010"/>
                <a:gd name="connsiteX27" fmla="*/ 4141030 w 9288293"/>
                <a:gd name="connsiteY27" fmla="*/ 2047010 h 2047010"/>
                <a:gd name="connsiteX28" fmla="*/ 3737213 w 9288293"/>
                <a:gd name="connsiteY28" fmla="*/ 2047010 h 2047010"/>
                <a:gd name="connsiteX29" fmla="*/ 3247336 w 9288293"/>
                <a:gd name="connsiteY29" fmla="*/ 2047010 h 2047010"/>
                <a:gd name="connsiteX30" fmla="*/ 2671400 w 9288293"/>
                <a:gd name="connsiteY30" fmla="*/ 2047010 h 2047010"/>
                <a:gd name="connsiteX31" fmla="*/ 2181523 w 9288293"/>
                <a:gd name="connsiteY31" fmla="*/ 2047010 h 2047010"/>
                <a:gd name="connsiteX32" fmla="*/ 1605587 w 9288293"/>
                <a:gd name="connsiteY32" fmla="*/ 2047010 h 2047010"/>
                <a:gd name="connsiteX33" fmla="*/ 1029650 w 9288293"/>
                <a:gd name="connsiteY33" fmla="*/ 2047010 h 2047010"/>
                <a:gd name="connsiteX34" fmla="*/ 341175 w 9288293"/>
                <a:gd name="connsiteY34" fmla="*/ 2047010 h 2047010"/>
                <a:gd name="connsiteX35" fmla="*/ 0 w 9288293"/>
                <a:gd name="connsiteY35" fmla="*/ 1705835 h 2047010"/>
                <a:gd name="connsiteX36" fmla="*/ 0 w 9288293"/>
                <a:gd name="connsiteY36" fmla="*/ 1037152 h 2047010"/>
                <a:gd name="connsiteX37" fmla="*/ 0 w 9288293"/>
                <a:gd name="connsiteY37" fmla="*/ 341175 h 2047010"/>
                <a:gd name="connsiteX0" fmla="*/ 0 w 9288293"/>
                <a:gd name="connsiteY0" fmla="*/ 341175 h 2047010"/>
                <a:gd name="connsiteX1" fmla="*/ 341175 w 9288293"/>
                <a:gd name="connsiteY1" fmla="*/ 0 h 2047010"/>
                <a:gd name="connsiteX2" fmla="*/ 744992 w 9288293"/>
                <a:gd name="connsiteY2" fmla="*/ 0 h 2047010"/>
                <a:gd name="connsiteX3" fmla="*/ 1493047 w 9288293"/>
                <a:gd name="connsiteY3" fmla="*/ 0 h 2047010"/>
                <a:gd name="connsiteX4" fmla="*/ 2241102 w 9288293"/>
                <a:gd name="connsiteY4" fmla="*/ 0 h 2047010"/>
                <a:gd name="connsiteX5" fmla="*/ 2989157 w 9288293"/>
                <a:gd name="connsiteY5" fmla="*/ 0 h 2047010"/>
                <a:gd name="connsiteX6" fmla="*/ 3823272 w 9288293"/>
                <a:gd name="connsiteY6" fmla="*/ 0 h 2047010"/>
                <a:gd name="connsiteX7" fmla="*/ 4657386 w 9288293"/>
                <a:gd name="connsiteY7" fmla="*/ 0 h 2047010"/>
                <a:gd name="connsiteX8" fmla="*/ 5061204 w 9288293"/>
                <a:gd name="connsiteY8" fmla="*/ 0 h 2047010"/>
                <a:gd name="connsiteX9" fmla="*/ 5551080 w 9288293"/>
                <a:gd name="connsiteY9" fmla="*/ 0 h 2047010"/>
                <a:gd name="connsiteX10" fmla="*/ 6299136 w 9288293"/>
                <a:gd name="connsiteY10" fmla="*/ 0 h 2047010"/>
                <a:gd name="connsiteX11" fmla="*/ 6702953 w 9288293"/>
                <a:gd name="connsiteY11" fmla="*/ 0 h 2047010"/>
                <a:gd name="connsiteX12" fmla="*/ 7451008 w 9288293"/>
                <a:gd name="connsiteY12" fmla="*/ 0 h 2047010"/>
                <a:gd name="connsiteX13" fmla="*/ 8113004 w 9288293"/>
                <a:gd name="connsiteY13" fmla="*/ 0 h 2047010"/>
                <a:gd name="connsiteX14" fmla="*/ 8947118 w 9288293"/>
                <a:gd name="connsiteY14" fmla="*/ 0 h 2047010"/>
                <a:gd name="connsiteX15" fmla="*/ 9288293 w 9288293"/>
                <a:gd name="connsiteY15" fmla="*/ 341175 h 2047010"/>
                <a:gd name="connsiteX16" fmla="*/ 9288293 w 9288293"/>
                <a:gd name="connsiteY16" fmla="*/ 996212 h 2047010"/>
                <a:gd name="connsiteX17" fmla="*/ 9288293 w 9288293"/>
                <a:gd name="connsiteY17" fmla="*/ 1705835 h 2047010"/>
                <a:gd name="connsiteX18" fmla="*/ 8947118 w 9288293"/>
                <a:gd name="connsiteY18" fmla="*/ 2047010 h 2047010"/>
                <a:gd name="connsiteX19" fmla="*/ 8543301 w 9288293"/>
                <a:gd name="connsiteY19" fmla="*/ 2047010 h 2047010"/>
                <a:gd name="connsiteX20" fmla="*/ 7967364 w 9288293"/>
                <a:gd name="connsiteY20" fmla="*/ 2047010 h 2047010"/>
                <a:gd name="connsiteX21" fmla="*/ 7133250 w 9288293"/>
                <a:gd name="connsiteY21" fmla="*/ 2047010 h 2047010"/>
                <a:gd name="connsiteX22" fmla="*/ 6643373 w 9288293"/>
                <a:gd name="connsiteY22" fmla="*/ 2047010 h 2047010"/>
                <a:gd name="connsiteX23" fmla="*/ 6153497 w 9288293"/>
                <a:gd name="connsiteY23" fmla="*/ 2047010 h 2047010"/>
                <a:gd name="connsiteX24" fmla="*/ 5405441 w 9288293"/>
                <a:gd name="connsiteY24" fmla="*/ 2047010 h 2047010"/>
                <a:gd name="connsiteX25" fmla="*/ 4657386 w 9288293"/>
                <a:gd name="connsiteY25" fmla="*/ 2047010 h 2047010"/>
                <a:gd name="connsiteX26" fmla="*/ 3995391 w 9288293"/>
                <a:gd name="connsiteY26" fmla="*/ 2047010 h 2047010"/>
                <a:gd name="connsiteX27" fmla="*/ 3591573 w 9288293"/>
                <a:gd name="connsiteY27" fmla="*/ 2047010 h 2047010"/>
                <a:gd name="connsiteX28" fmla="*/ 2843518 w 9288293"/>
                <a:gd name="connsiteY28" fmla="*/ 2047010 h 2047010"/>
                <a:gd name="connsiteX29" fmla="*/ 2267582 w 9288293"/>
                <a:gd name="connsiteY29" fmla="*/ 2047010 h 2047010"/>
                <a:gd name="connsiteX30" fmla="*/ 1605587 w 9288293"/>
                <a:gd name="connsiteY30" fmla="*/ 2047010 h 2047010"/>
                <a:gd name="connsiteX31" fmla="*/ 1029650 w 9288293"/>
                <a:gd name="connsiteY31" fmla="*/ 2047010 h 2047010"/>
                <a:gd name="connsiteX32" fmla="*/ 341175 w 9288293"/>
                <a:gd name="connsiteY32" fmla="*/ 2047010 h 2047010"/>
                <a:gd name="connsiteX33" fmla="*/ 0 w 9288293"/>
                <a:gd name="connsiteY33" fmla="*/ 1705835 h 2047010"/>
                <a:gd name="connsiteX34" fmla="*/ 0 w 9288293"/>
                <a:gd name="connsiteY34" fmla="*/ 996212 h 2047010"/>
                <a:gd name="connsiteX35" fmla="*/ 0 w 9288293"/>
                <a:gd name="connsiteY35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88293" h="2047010" fill="none" extrusionOk="0">
                  <a:moveTo>
                    <a:pt x="0" y="341175"/>
                  </a:moveTo>
                  <a:cubicBezTo>
                    <a:pt x="-31731" y="163217"/>
                    <a:pt x="205940" y="19299"/>
                    <a:pt x="341175" y="0"/>
                  </a:cubicBezTo>
                  <a:cubicBezTo>
                    <a:pt x="630397" y="-17877"/>
                    <a:pt x="784954" y="47818"/>
                    <a:pt x="1089230" y="0"/>
                  </a:cubicBezTo>
                  <a:cubicBezTo>
                    <a:pt x="1410060" y="-34974"/>
                    <a:pt x="1586902" y="-35331"/>
                    <a:pt x="1751226" y="0"/>
                  </a:cubicBezTo>
                  <a:cubicBezTo>
                    <a:pt x="1911380" y="7596"/>
                    <a:pt x="2011338" y="-12000"/>
                    <a:pt x="2241102" y="0"/>
                  </a:cubicBezTo>
                  <a:cubicBezTo>
                    <a:pt x="2468498" y="9277"/>
                    <a:pt x="2526222" y="-31028"/>
                    <a:pt x="2817039" y="0"/>
                  </a:cubicBezTo>
                  <a:cubicBezTo>
                    <a:pt x="3099470" y="23863"/>
                    <a:pt x="3081131" y="-8756"/>
                    <a:pt x="3306915" y="0"/>
                  </a:cubicBezTo>
                  <a:cubicBezTo>
                    <a:pt x="3565687" y="17167"/>
                    <a:pt x="3799369" y="37578"/>
                    <a:pt x="3968911" y="0"/>
                  </a:cubicBezTo>
                  <a:cubicBezTo>
                    <a:pt x="4169391" y="-23653"/>
                    <a:pt x="4252718" y="14783"/>
                    <a:pt x="4372728" y="0"/>
                  </a:cubicBezTo>
                  <a:cubicBezTo>
                    <a:pt x="4493967" y="-13808"/>
                    <a:pt x="4815199" y="-35432"/>
                    <a:pt x="4948664" y="0"/>
                  </a:cubicBezTo>
                  <a:cubicBezTo>
                    <a:pt x="5066467" y="17711"/>
                    <a:pt x="5325762" y="31115"/>
                    <a:pt x="5524601" y="0"/>
                  </a:cubicBezTo>
                  <a:cubicBezTo>
                    <a:pt x="5747465" y="-19280"/>
                    <a:pt x="5798046" y="11139"/>
                    <a:pt x="5928418" y="0"/>
                  </a:cubicBezTo>
                  <a:cubicBezTo>
                    <a:pt x="6082073" y="-17521"/>
                    <a:pt x="6216764" y="33789"/>
                    <a:pt x="6332235" y="0"/>
                  </a:cubicBezTo>
                  <a:cubicBezTo>
                    <a:pt x="6462850" y="24553"/>
                    <a:pt x="6974572" y="-14082"/>
                    <a:pt x="7166350" y="0"/>
                  </a:cubicBezTo>
                  <a:cubicBezTo>
                    <a:pt x="7382807" y="9552"/>
                    <a:pt x="7572410" y="62690"/>
                    <a:pt x="7742286" y="0"/>
                  </a:cubicBezTo>
                  <a:cubicBezTo>
                    <a:pt x="7905448" y="-54804"/>
                    <a:pt x="8618980" y="-4409"/>
                    <a:pt x="8947118" y="0"/>
                  </a:cubicBezTo>
                  <a:cubicBezTo>
                    <a:pt x="9138962" y="15302"/>
                    <a:pt x="9331593" y="139321"/>
                    <a:pt x="9288293" y="341175"/>
                  </a:cubicBezTo>
                  <a:cubicBezTo>
                    <a:pt x="9290410" y="662310"/>
                    <a:pt x="9275601" y="800228"/>
                    <a:pt x="9288293" y="1009858"/>
                  </a:cubicBezTo>
                  <a:cubicBezTo>
                    <a:pt x="9283270" y="1246985"/>
                    <a:pt x="9330308" y="1517734"/>
                    <a:pt x="9288293" y="1705835"/>
                  </a:cubicBezTo>
                  <a:cubicBezTo>
                    <a:pt x="9302711" y="1887040"/>
                    <a:pt x="9127697" y="2055793"/>
                    <a:pt x="8947118" y="2047010"/>
                  </a:cubicBezTo>
                  <a:cubicBezTo>
                    <a:pt x="8772555" y="2060397"/>
                    <a:pt x="8383860" y="2067044"/>
                    <a:pt x="8199063" y="2047010"/>
                  </a:cubicBezTo>
                  <a:cubicBezTo>
                    <a:pt x="8112883" y="2046379"/>
                    <a:pt x="7916900" y="2030378"/>
                    <a:pt x="7810074" y="2047010"/>
                  </a:cubicBezTo>
                  <a:cubicBezTo>
                    <a:pt x="7703248" y="2063642"/>
                    <a:pt x="7564198" y="2057265"/>
                    <a:pt x="7451008" y="2047010"/>
                  </a:cubicBezTo>
                  <a:cubicBezTo>
                    <a:pt x="7107522" y="2043754"/>
                    <a:pt x="7074677" y="2038674"/>
                    <a:pt x="6702953" y="2047010"/>
                  </a:cubicBezTo>
                  <a:cubicBezTo>
                    <a:pt x="6311846" y="2048236"/>
                    <a:pt x="6393359" y="2043381"/>
                    <a:pt x="6213076" y="2047010"/>
                  </a:cubicBezTo>
                  <a:cubicBezTo>
                    <a:pt x="5998034" y="2008806"/>
                    <a:pt x="5869571" y="2028916"/>
                    <a:pt x="5637140" y="2047010"/>
                  </a:cubicBezTo>
                  <a:cubicBezTo>
                    <a:pt x="5403977" y="2040397"/>
                    <a:pt x="5182763" y="2018319"/>
                    <a:pt x="4975144" y="2047010"/>
                  </a:cubicBezTo>
                  <a:cubicBezTo>
                    <a:pt x="4789527" y="2033324"/>
                    <a:pt x="4340869" y="2121742"/>
                    <a:pt x="4141030" y="2047010"/>
                  </a:cubicBezTo>
                  <a:cubicBezTo>
                    <a:pt x="3940918" y="2022946"/>
                    <a:pt x="3931678" y="2058806"/>
                    <a:pt x="3737213" y="2047010"/>
                  </a:cubicBezTo>
                  <a:cubicBezTo>
                    <a:pt x="3541626" y="2028685"/>
                    <a:pt x="3465104" y="2074590"/>
                    <a:pt x="3247336" y="2047010"/>
                  </a:cubicBezTo>
                  <a:cubicBezTo>
                    <a:pt x="3035882" y="2023400"/>
                    <a:pt x="2909578" y="2023731"/>
                    <a:pt x="2671400" y="2047010"/>
                  </a:cubicBezTo>
                  <a:cubicBezTo>
                    <a:pt x="2434647" y="2068964"/>
                    <a:pt x="2315528" y="2066708"/>
                    <a:pt x="2181523" y="2047010"/>
                  </a:cubicBezTo>
                  <a:cubicBezTo>
                    <a:pt x="2079421" y="2020927"/>
                    <a:pt x="1834737" y="2039470"/>
                    <a:pt x="1605587" y="2047010"/>
                  </a:cubicBezTo>
                  <a:cubicBezTo>
                    <a:pt x="1382377" y="2074714"/>
                    <a:pt x="1280953" y="2053215"/>
                    <a:pt x="1029650" y="2047010"/>
                  </a:cubicBezTo>
                  <a:cubicBezTo>
                    <a:pt x="765026" y="2051098"/>
                    <a:pt x="684747" y="2075809"/>
                    <a:pt x="341175" y="2047010"/>
                  </a:cubicBezTo>
                  <a:cubicBezTo>
                    <a:pt x="155320" y="2030455"/>
                    <a:pt x="-20396" y="1889372"/>
                    <a:pt x="0" y="1705835"/>
                  </a:cubicBezTo>
                  <a:cubicBezTo>
                    <a:pt x="-63765" y="1462839"/>
                    <a:pt x="17369" y="1226765"/>
                    <a:pt x="0" y="1037152"/>
                  </a:cubicBezTo>
                  <a:cubicBezTo>
                    <a:pt x="-42150" y="880468"/>
                    <a:pt x="-20175" y="535929"/>
                    <a:pt x="0" y="341175"/>
                  </a:cubicBezTo>
                  <a:close/>
                </a:path>
                <a:path w="9288293" h="2047010" stroke="0" extrusionOk="0">
                  <a:moveTo>
                    <a:pt x="0" y="341175"/>
                  </a:moveTo>
                  <a:cubicBezTo>
                    <a:pt x="27273" y="199604"/>
                    <a:pt x="173644" y="30573"/>
                    <a:pt x="341175" y="0"/>
                  </a:cubicBezTo>
                  <a:cubicBezTo>
                    <a:pt x="484123" y="6624"/>
                    <a:pt x="568087" y="10555"/>
                    <a:pt x="744992" y="0"/>
                  </a:cubicBezTo>
                  <a:cubicBezTo>
                    <a:pt x="880182" y="3729"/>
                    <a:pt x="1293465" y="-41697"/>
                    <a:pt x="1493047" y="0"/>
                  </a:cubicBezTo>
                  <a:cubicBezTo>
                    <a:pt x="1706698" y="22391"/>
                    <a:pt x="1933338" y="13398"/>
                    <a:pt x="2241102" y="0"/>
                  </a:cubicBezTo>
                  <a:cubicBezTo>
                    <a:pt x="2493277" y="33977"/>
                    <a:pt x="2744065" y="-14378"/>
                    <a:pt x="2989157" y="0"/>
                  </a:cubicBezTo>
                  <a:cubicBezTo>
                    <a:pt x="3224011" y="27835"/>
                    <a:pt x="3523861" y="64576"/>
                    <a:pt x="3823272" y="0"/>
                  </a:cubicBezTo>
                  <a:cubicBezTo>
                    <a:pt x="4122708" y="-2745"/>
                    <a:pt x="4293195" y="48402"/>
                    <a:pt x="4657386" y="0"/>
                  </a:cubicBezTo>
                  <a:cubicBezTo>
                    <a:pt x="5021742" y="-25174"/>
                    <a:pt x="4971843" y="8459"/>
                    <a:pt x="5061204" y="0"/>
                  </a:cubicBezTo>
                  <a:cubicBezTo>
                    <a:pt x="5126498" y="13462"/>
                    <a:pt x="5305021" y="-32330"/>
                    <a:pt x="5551080" y="0"/>
                  </a:cubicBezTo>
                  <a:cubicBezTo>
                    <a:pt x="5794521" y="-24233"/>
                    <a:pt x="6034329" y="58749"/>
                    <a:pt x="6299136" y="0"/>
                  </a:cubicBezTo>
                  <a:cubicBezTo>
                    <a:pt x="6592113" y="-11572"/>
                    <a:pt x="6591986" y="-2242"/>
                    <a:pt x="6702953" y="0"/>
                  </a:cubicBezTo>
                  <a:cubicBezTo>
                    <a:pt x="6807932" y="-9193"/>
                    <a:pt x="7213629" y="7692"/>
                    <a:pt x="7451008" y="0"/>
                  </a:cubicBezTo>
                  <a:cubicBezTo>
                    <a:pt x="7673101" y="-17853"/>
                    <a:pt x="7938601" y="-4618"/>
                    <a:pt x="8113004" y="0"/>
                  </a:cubicBezTo>
                  <a:cubicBezTo>
                    <a:pt x="8322450" y="46743"/>
                    <a:pt x="8577638" y="26219"/>
                    <a:pt x="8947118" y="0"/>
                  </a:cubicBezTo>
                  <a:cubicBezTo>
                    <a:pt x="9160332" y="43330"/>
                    <a:pt x="9312152" y="118753"/>
                    <a:pt x="9288293" y="341175"/>
                  </a:cubicBezTo>
                  <a:cubicBezTo>
                    <a:pt x="9285423" y="611726"/>
                    <a:pt x="9274142" y="792034"/>
                    <a:pt x="9288293" y="996212"/>
                  </a:cubicBezTo>
                  <a:cubicBezTo>
                    <a:pt x="9254715" y="1216419"/>
                    <a:pt x="9290879" y="1351351"/>
                    <a:pt x="9288293" y="1705835"/>
                  </a:cubicBezTo>
                  <a:cubicBezTo>
                    <a:pt x="9301853" y="1883528"/>
                    <a:pt x="9132328" y="2023946"/>
                    <a:pt x="8947118" y="2047010"/>
                  </a:cubicBezTo>
                  <a:cubicBezTo>
                    <a:pt x="8846520" y="2055092"/>
                    <a:pt x="8650104" y="2047648"/>
                    <a:pt x="8543301" y="2047010"/>
                  </a:cubicBezTo>
                  <a:cubicBezTo>
                    <a:pt x="8439781" y="2034258"/>
                    <a:pt x="8187976" y="2039196"/>
                    <a:pt x="7967364" y="2047010"/>
                  </a:cubicBezTo>
                  <a:cubicBezTo>
                    <a:pt x="7780107" y="2032132"/>
                    <a:pt x="7508037" y="2055405"/>
                    <a:pt x="7133250" y="2047010"/>
                  </a:cubicBezTo>
                  <a:cubicBezTo>
                    <a:pt x="6743887" y="2092581"/>
                    <a:pt x="6762612" y="2069585"/>
                    <a:pt x="6643373" y="2047010"/>
                  </a:cubicBezTo>
                  <a:cubicBezTo>
                    <a:pt x="6538969" y="2007798"/>
                    <a:pt x="6323048" y="2045395"/>
                    <a:pt x="6153497" y="2047010"/>
                  </a:cubicBezTo>
                  <a:cubicBezTo>
                    <a:pt x="5969311" y="2077608"/>
                    <a:pt x="5800316" y="2093016"/>
                    <a:pt x="5405441" y="2047010"/>
                  </a:cubicBezTo>
                  <a:cubicBezTo>
                    <a:pt x="5034861" y="2026957"/>
                    <a:pt x="4932145" y="1990608"/>
                    <a:pt x="4657386" y="2047010"/>
                  </a:cubicBezTo>
                  <a:cubicBezTo>
                    <a:pt x="4392241" y="2049139"/>
                    <a:pt x="4237487" y="1997954"/>
                    <a:pt x="3995391" y="2047010"/>
                  </a:cubicBezTo>
                  <a:cubicBezTo>
                    <a:pt x="3744961" y="2080005"/>
                    <a:pt x="3682215" y="2065239"/>
                    <a:pt x="3591573" y="2047010"/>
                  </a:cubicBezTo>
                  <a:cubicBezTo>
                    <a:pt x="3536422" y="2049113"/>
                    <a:pt x="3072708" y="2007849"/>
                    <a:pt x="2843518" y="2047010"/>
                  </a:cubicBezTo>
                  <a:cubicBezTo>
                    <a:pt x="2602015" y="2093108"/>
                    <a:pt x="2383002" y="2041921"/>
                    <a:pt x="2267582" y="2047010"/>
                  </a:cubicBezTo>
                  <a:cubicBezTo>
                    <a:pt x="2140764" y="2068032"/>
                    <a:pt x="1930388" y="2042657"/>
                    <a:pt x="1605587" y="2047010"/>
                  </a:cubicBezTo>
                  <a:cubicBezTo>
                    <a:pt x="1311237" y="2035692"/>
                    <a:pt x="1276239" y="2032263"/>
                    <a:pt x="1029650" y="2047010"/>
                  </a:cubicBezTo>
                  <a:cubicBezTo>
                    <a:pt x="785702" y="2071818"/>
                    <a:pt x="543806" y="1996823"/>
                    <a:pt x="341175" y="2047010"/>
                  </a:cubicBezTo>
                  <a:cubicBezTo>
                    <a:pt x="128059" y="2051417"/>
                    <a:pt x="-8350" y="1923445"/>
                    <a:pt x="0" y="1705835"/>
                  </a:cubicBezTo>
                  <a:cubicBezTo>
                    <a:pt x="41797" y="1431616"/>
                    <a:pt x="-5281" y="1253514"/>
                    <a:pt x="0" y="996212"/>
                  </a:cubicBezTo>
                  <a:cubicBezTo>
                    <a:pt x="-58472" y="698187"/>
                    <a:pt x="24984" y="526992"/>
                    <a:pt x="0" y="341175"/>
                  </a:cubicBezTo>
                  <a:close/>
                </a:path>
                <a:path w="9288293" h="2047010" fill="none" stroke="0" extrusionOk="0">
                  <a:moveTo>
                    <a:pt x="0" y="341175"/>
                  </a:moveTo>
                  <a:cubicBezTo>
                    <a:pt x="33627" y="180003"/>
                    <a:pt x="187132" y="42299"/>
                    <a:pt x="341175" y="0"/>
                  </a:cubicBezTo>
                  <a:cubicBezTo>
                    <a:pt x="664050" y="-3230"/>
                    <a:pt x="806461" y="57054"/>
                    <a:pt x="1089230" y="0"/>
                  </a:cubicBezTo>
                  <a:cubicBezTo>
                    <a:pt x="1389214" y="-37565"/>
                    <a:pt x="1583258" y="11583"/>
                    <a:pt x="1751226" y="0"/>
                  </a:cubicBezTo>
                  <a:cubicBezTo>
                    <a:pt x="1902698" y="15393"/>
                    <a:pt x="2024930" y="-1725"/>
                    <a:pt x="2241102" y="0"/>
                  </a:cubicBezTo>
                  <a:cubicBezTo>
                    <a:pt x="2469788" y="-8927"/>
                    <a:pt x="2530893" y="-26511"/>
                    <a:pt x="2817039" y="0"/>
                  </a:cubicBezTo>
                  <a:cubicBezTo>
                    <a:pt x="3093118" y="22224"/>
                    <a:pt x="3081344" y="-12506"/>
                    <a:pt x="3306915" y="0"/>
                  </a:cubicBezTo>
                  <a:cubicBezTo>
                    <a:pt x="3525826" y="-8582"/>
                    <a:pt x="3757766" y="-514"/>
                    <a:pt x="3968911" y="0"/>
                  </a:cubicBezTo>
                  <a:cubicBezTo>
                    <a:pt x="4189842" y="-32234"/>
                    <a:pt x="4243389" y="16210"/>
                    <a:pt x="4372728" y="0"/>
                  </a:cubicBezTo>
                  <a:cubicBezTo>
                    <a:pt x="4534696" y="-8564"/>
                    <a:pt x="4799742" y="-31873"/>
                    <a:pt x="4948664" y="0"/>
                  </a:cubicBezTo>
                  <a:cubicBezTo>
                    <a:pt x="5092344" y="47267"/>
                    <a:pt x="5290129" y="21994"/>
                    <a:pt x="5524601" y="0"/>
                  </a:cubicBezTo>
                  <a:cubicBezTo>
                    <a:pt x="5747206" y="-36592"/>
                    <a:pt x="5787150" y="26862"/>
                    <a:pt x="5928418" y="0"/>
                  </a:cubicBezTo>
                  <a:cubicBezTo>
                    <a:pt x="6100450" y="-7932"/>
                    <a:pt x="6203747" y="10682"/>
                    <a:pt x="6332235" y="0"/>
                  </a:cubicBezTo>
                  <a:cubicBezTo>
                    <a:pt x="6443713" y="-22919"/>
                    <a:pt x="6966820" y="23830"/>
                    <a:pt x="7166350" y="0"/>
                  </a:cubicBezTo>
                  <a:cubicBezTo>
                    <a:pt x="7372368" y="3132"/>
                    <a:pt x="7583919" y="15937"/>
                    <a:pt x="7742286" y="0"/>
                  </a:cubicBezTo>
                  <a:cubicBezTo>
                    <a:pt x="7923252" y="6349"/>
                    <a:pt x="8611594" y="-46760"/>
                    <a:pt x="8947118" y="0"/>
                  </a:cubicBezTo>
                  <a:cubicBezTo>
                    <a:pt x="9131091" y="4999"/>
                    <a:pt x="9311920" y="111055"/>
                    <a:pt x="9288293" y="341175"/>
                  </a:cubicBezTo>
                  <a:cubicBezTo>
                    <a:pt x="9311231" y="611370"/>
                    <a:pt x="9297996" y="782261"/>
                    <a:pt x="9288293" y="1009858"/>
                  </a:cubicBezTo>
                  <a:cubicBezTo>
                    <a:pt x="9278350" y="1273036"/>
                    <a:pt x="9334581" y="1533773"/>
                    <a:pt x="9288293" y="1705835"/>
                  </a:cubicBezTo>
                  <a:cubicBezTo>
                    <a:pt x="9260262" y="1927469"/>
                    <a:pt x="9134962" y="2034229"/>
                    <a:pt x="8947118" y="2047010"/>
                  </a:cubicBezTo>
                  <a:cubicBezTo>
                    <a:pt x="8772284" y="2031047"/>
                    <a:pt x="8439095" y="2053523"/>
                    <a:pt x="8199063" y="2047010"/>
                  </a:cubicBezTo>
                  <a:cubicBezTo>
                    <a:pt x="8097156" y="2040198"/>
                    <a:pt x="7993514" y="2032693"/>
                    <a:pt x="7847477" y="2047010"/>
                  </a:cubicBezTo>
                  <a:cubicBezTo>
                    <a:pt x="7701440" y="2061327"/>
                    <a:pt x="7558974" y="2066663"/>
                    <a:pt x="7451008" y="2047010"/>
                  </a:cubicBezTo>
                  <a:cubicBezTo>
                    <a:pt x="7100836" y="2045619"/>
                    <a:pt x="7076766" y="2044597"/>
                    <a:pt x="6702953" y="2047010"/>
                  </a:cubicBezTo>
                  <a:cubicBezTo>
                    <a:pt x="6312326" y="2044997"/>
                    <a:pt x="6402969" y="2065203"/>
                    <a:pt x="6213076" y="2047010"/>
                  </a:cubicBezTo>
                  <a:cubicBezTo>
                    <a:pt x="6035426" y="2026945"/>
                    <a:pt x="5901483" y="2057761"/>
                    <a:pt x="5637140" y="2047010"/>
                  </a:cubicBezTo>
                  <a:cubicBezTo>
                    <a:pt x="5387661" y="2100716"/>
                    <a:pt x="5186884" y="2029698"/>
                    <a:pt x="4975144" y="2047010"/>
                  </a:cubicBezTo>
                  <a:cubicBezTo>
                    <a:pt x="4779594" y="2033472"/>
                    <a:pt x="4301843" y="2091954"/>
                    <a:pt x="4141030" y="2047010"/>
                  </a:cubicBezTo>
                  <a:cubicBezTo>
                    <a:pt x="3943902" y="2013604"/>
                    <a:pt x="3922905" y="2059171"/>
                    <a:pt x="3737213" y="2047010"/>
                  </a:cubicBezTo>
                  <a:cubicBezTo>
                    <a:pt x="3534819" y="2026543"/>
                    <a:pt x="3446018" y="2059026"/>
                    <a:pt x="3247336" y="2047010"/>
                  </a:cubicBezTo>
                  <a:cubicBezTo>
                    <a:pt x="3041308" y="2043397"/>
                    <a:pt x="2930879" y="2041290"/>
                    <a:pt x="2671400" y="2047010"/>
                  </a:cubicBezTo>
                  <a:cubicBezTo>
                    <a:pt x="2453395" y="2059886"/>
                    <a:pt x="2322767" y="2057428"/>
                    <a:pt x="2181523" y="2047010"/>
                  </a:cubicBezTo>
                  <a:cubicBezTo>
                    <a:pt x="2079031" y="1998797"/>
                    <a:pt x="1861756" y="2002637"/>
                    <a:pt x="1605587" y="2047010"/>
                  </a:cubicBezTo>
                  <a:cubicBezTo>
                    <a:pt x="1352870" y="2073519"/>
                    <a:pt x="1288506" y="2040995"/>
                    <a:pt x="1029650" y="2047010"/>
                  </a:cubicBezTo>
                  <a:cubicBezTo>
                    <a:pt x="772365" y="2051936"/>
                    <a:pt x="686425" y="2057965"/>
                    <a:pt x="341175" y="2047010"/>
                  </a:cubicBezTo>
                  <a:cubicBezTo>
                    <a:pt x="159514" y="2078014"/>
                    <a:pt x="23710" y="1891313"/>
                    <a:pt x="0" y="1705835"/>
                  </a:cubicBezTo>
                  <a:cubicBezTo>
                    <a:pt x="-55438" y="1486227"/>
                    <a:pt x="17411" y="1224282"/>
                    <a:pt x="0" y="1037152"/>
                  </a:cubicBezTo>
                  <a:cubicBezTo>
                    <a:pt x="-6007" y="849731"/>
                    <a:pt x="-44483" y="52014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288293"/>
                        <a:gd name="connsiteY0" fmla="*/ 341175 h 2047010"/>
                        <a:gd name="connsiteX1" fmla="*/ 341175 w 9288293"/>
                        <a:gd name="connsiteY1" fmla="*/ 0 h 2047010"/>
                        <a:gd name="connsiteX2" fmla="*/ 1089230 w 9288293"/>
                        <a:gd name="connsiteY2" fmla="*/ 0 h 2047010"/>
                        <a:gd name="connsiteX3" fmla="*/ 1751226 w 9288293"/>
                        <a:gd name="connsiteY3" fmla="*/ 0 h 2047010"/>
                        <a:gd name="connsiteX4" fmla="*/ 2241102 w 9288293"/>
                        <a:gd name="connsiteY4" fmla="*/ 0 h 2047010"/>
                        <a:gd name="connsiteX5" fmla="*/ 2817039 w 9288293"/>
                        <a:gd name="connsiteY5" fmla="*/ 0 h 2047010"/>
                        <a:gd name="connsiteX6" fmla="*/ 3306915 w 9288293"/>
                        <a:gd name="connsiteY6" fmla="*/ 0 h 2047010"/>
                        <a:gd name="connsiteX7" fmla="*/ 3968911 w 9288293"/>
                        <a:gd name="connsiteY7" fmla="*/ 0 h 2047010"/>
                        <a:gd name="connsiteX8" fmla="*/ 4372728 w 9288293"/>
                        <a:gd name="connsiteY8" fmla="*/ 0 h 2047010"/>
                        <a:gd name="connsiteX9" fmla="*/ 4948664 w 9288293"/>
                        <a:gd name="connsiteY9" fmla="*/ 0 h 2047010"/>
                        <a:gd name="connsiteX10" fmla="*/ 5524601 w 9288293"/>
                        <a:gd name="connsiteY10" fmla="*/ 0 h 2047010"/>
                        <a:gd name="connsiteX11" fmla="*/ 5928418 w 9288293"/>
                        <a:gd name="connsiteY11" fmla="*/ 0 h 2047010"/>
                        <a:gd name="connsiteX12" fmla="*/ 6332235 w 9288293"/>
                        <a:gd name="connsiteY12" fmla="*/ 0 h 2047010"/>
                        <a:gd name="connsiteX13" fmla="*/ 7166350 w 9288293"/>
                        <a:gd name="connsiteY13" fmla="*/ 0 h 2047010"/>
                        <a:gd name="connsiteX14" fmla="*/ 7742286 w 9288293"/>
                        <a:gd name="connsiteY14" fmla="*/ 0 h 2047010"/>
                        <a:gd name="connsiteX15" fmla="*/ 8947118 w 9288293"/>
                        <a:gd name="connsiteY15" fmla="*/ 0 h 2047010"/>
                        <a:gd name="connsiteX16" fmla="*/ 9288293 w 9288293"/>
                        <a:gd name="connsiteY16" fmla="*/ 341175 h 2047010"/>
                        <a:gd name="connsiteX17" fmla="*/ 9288293 w 9288293"/>
                        <a:gd name="connsiteY17" fmla="*/ 1009858 h 2047010"/>
                        <a:gd name="connsiteX18" fmla="*/ 9288293 w 9288293"/>
                        <a:gd name="connsiteY18" fmla="*/ 1705835 h 2047010"/>
                        <a:gd name="connsiteX19" fmla="*/ 8947118 w 9288293"/>
                        <a:gd name="connsiteY19" fmla="*/ 2047010 h 2047010"/>
                        <a:gd name="connsiteX20" fmla="*/ 8199063 w 9288293"/>
                        <a:gd name="connsiteY20" fmla="*/ 2047010 h 2047010"/>
                        <a:gd name="connsiteX21" fmla="*/ 7451008 w 9288293"/>
                        <a:gd name="connsiteY21" fmla="*/ 2047010 h 2047010"/>
                        <a:gd name="connsiteX22" fmla="*/ 6702953 w 9288293"/>
                        <a:gd name="connsiteY22" fmla="*/ 2047010 h 2047010"/>
                        <a:gd name="connsiteX23" fmla="*/ 6213076 w 9288293"/>
                        <a:gd name="connsiteY23" fmla="*/ 2047010 h 2047010"/>
                        <a:gd name="connsiteX24" fmla="*/ 5637140 w 9288293"/>
                        <a:gd name="connsiteY24" fmla="*/ 2047010 h 2047010"/>
                        <a:gd name="connsiteX25" fmla="*/ 4975144 w 9288293"/>
                        <a:gd name="connsiteY25" fmla="*/ 2047010 h 2047010"/>
                        <a:gd name="connsiteX26" fmla="*/ 4141030 w 9288293"/>
                        <a:gd name="connsiteY26" fmla="*/ 2047010 h 2047010"/>
                        <a:gd name="connsiteX27" fmla="*/ 3737213 w 9288293"/>
                        <a:gd name="connsiteY27" fmla="*/ 2047010 h 2047010"/>
                        <a:gd name="connsiteX28" fmla="*/ 3247336 w 9288293"/>
                        <a:gd name="connsiteY28" fmla="*/ 2047010 h 2047010"/>
                        <a:gd name="connsiteX29" fmla="*/ 2671400 w 9288293"/>
                        <a:gd name="connsiteY29" fmla="*/ 2047010 h 2047010"/>
                        <a:gd name="connsiteX30" fmla="*/ 2181523 w 9288293"/>
                        <a:gd name="connsiteY30" fmla="*/ 2047010 h 2047010"/>
                        <a:gd name="connsiteX31" fmla="*/ 1605587 w 9288293"/>
                        <a:gd name="connsiteY31" fmla="*/ 2047010 h 2047010"/>
                        <a:gd name="connsiteX32" fmla="*/ 1029650 w 9288293"/>
                        <a:gd name="connsiteY32" fmla="*/ 2047010 h 2047010"/>
                        <a:gd name="connsiteX33" fmla="*/ 341175 w 9288293"/>
                        <a:gd name="connsiteY33" fmla="*/ 2047010 h 2047010"/>
                        <a:gd name="connsiteX34" fmla="*/ 0 w 9288293"/>
                        <a:gd name="connsiteY34" fmla="*/ 1705835 h 2047010"/>
                        <a:gd name="connsiteX35" fmla="*/ 0 w 9288293"/>
                        <a:gd name="connsiteY35" fmla="*/ 1037152 h 2047010"/>
                        <a:gd name="connsiteX36" fmla="*/ 0 w 9288293"/>
                        <a:gd name="connsiteY36" fmla="*/ 341175 h 2047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288293" h="2047010" fill="none" extrusionOk="0">
                          <a:moveTo>
                            <a:pt x="0" y="341175"/>
                          </a:moveTo>
                          <a:cubicBezTo>
                            <a:pt x="2775" y="175698"/>
                            <a:pt x="176045" y="24152"/>
                            <a:pt x="341175" y="0"/>
                          </a:cubicBezTo>
                          <a:cubicBezTo>
                            <a:pt x="636334" y="-30203"/>
                            <a:pt x="786162" y="34325"/>
                            <a:pt x="1089230" y="0"/>
                          </a:cubicBezTo>
                          <a:cubicBezTo>
                            <a:pt x="1392299" y="-34325"/>
                            <a:pt x="1596712" y="-3728"/>
                            <a:pt x="1751226" y="0"/>
                          </a:cubicBezTo>
                          <a:cubicBezTo>
                            <a:pt x="1905740" y="3728"/>
                            <a:pt x="2011551" y="7484"/>
                            <a:pt x="2241102" y="0"/>
                          </a:cubicBezTo>
                          <a:cubicBezTo>
                            <a:pt x="2470653" y="-7484"/>
                            <a:pt x="2535390" y="-28698"/>
                            <a:pt x="2817039" y="0"/>
                          </a:cubicBezTo>
                          <a:cubicBezTo>
                            <a:pt x="3098688" y="28698"/>
                            <a:pt x="3079676" y="-4555"/>
                            <a:pt x="3306915" y="0"/>
                          </a:cubicBezTo>
                          <a:cubicBezTo>
                            <a:pt x="3534154" y="4555"/>
                            <a:pt x="3768005" y="27316"/>
                            <a:pt x="3968911" y="0"/>
                          </a:cubicBezTo>
                          <a:cubicBezTo>
                            <a:pt x="4169817" y="-27316"/>
                            <a:pt x="4238507" y="19642"/>
                            <a:pt x="4372728" y="0"/>
                          </a:cubicBezTo>
                          <a:cubicBezTo>
                            <a:pt x="4506949" y="-19642"/>
                            <a:pt x="4798715" y="-27499"/>
                            <a:pt x="4948664" y="0"/>
                          </a:cubicBezTo>
                          <a:cubicBezTo>
                            <a:pt x="5098613" y="27499"/>
                            <a:pt x="5305625" y="25755"/>
                            <a:pt x="5524601" y="0"/>
                          </a:cubicBezTo>
                          <a:cubicBezTo>
                            <a:pt x="5743577" y="-25755"/>
                            <a:pt x="5784281" y="14355"/>
                            <a:pt x="5928418" y="0"/>
                          </a:cubicBezTo>
                          <a:cubicBezTo>
                            <a:pt x="6072555" y="-14355"/>
                            <a:pt x="6205240" y="5708"/>
                            <a:pt x="6332235" y="0"/>
                          </a:cubicBezTo>
                          <a:cubicBezTo>
                            <a:pt x="6459230" y="-5708"/>
                            <a:pt x="6974493" y="-4589"/>
                            <a:pt x="7166350" y="0"/>
                          </a:cubicBezTo>
                          <a:cubicBezTo>
                            <a:pt x="7358207" y="4589"/>
                            <a:pt x="7580419" y="26111"/>
                            <a:pt x="7742286" y="0"/>
                          </a:cubicBezTo>
                          <a:cubicBezTo>
                            <a:pt x="7904153" y="-26111"/>
                            <a:pt x="8623193" y="-45554"/>
                            <a:pt x="8947118" y="0"/>
                          </a:cubicBezTo>
                          <a:cubicBezTo>
                            <a:pt x="9154200" y="16094"/>
                            <a:pt x="9320211" y="120741"/>
                            <a:pt x="9288293" y="341175"/>
                          </a:cubicBezTo>
                          <a:cubicBezTo>
                            <a:pt x="9305608" y="627928"/>
                            <a:pt x="9282526" y="791190"/>
                            <a:pt x="9288293" y="1009858"/>
                          </a:cubicBezTo>
                          <a:cubicBezTo>
                            <a:pt x="9294060" y="1228526"/>
                            <a:pt x="9306501" y="1510965"/>
                            <a:pt x="9288293" y="1705835"/>
                          </a:cubicBezTo>
                          <a:cubicBezTo>
                            <a:pt x="9302093" y="1909004"/>
                            <a:pt x="9141099" y="2033030"/>
                            <a:pt x="8947118" y="2047010"/>
                          </a:cubicBezTo>
                          <a:cubicBezTo>
                            <a:pt x="8772565" y="2053448"/>
                            <a:pt x="8416181" y="2047648"/>
                            <a:pt x="8199063" y="2047010"/>
                          </a:cubicBezTo>
                          <a:cubicBezTo>
                            <a:pt x="7981946" y="2046372"/>
                            <a:pt x="7796393" y="2050999"/>
                            <a:pt x="7451008" y="2047010"/>
                          </a:cubicBezTo>
                          <a:cubicBezTo>
                            <a:pt x="7105623" y="2043021"/>
                            <a:pt x="7076613" y="2043712"/>
                            <a:pt x="6702953" y="2047010"/>
                          </a:cubicBezTo>
                          <a:cubicBezTo>
                            <a:pt x="6329293" y="2050308"/>
                            <a:pt x="6399936" y="2059744"/>
                            <a:pt x="6213076" y="2047010"/>
                          </a:cubicBezTo>
                          <a:cubicBezTo>
                            <a:pt x="6026216" y="2034276"/>
                            <a:pt x="5867028" y="2038379"/>
                            <a:pt x="5637140" y="2047010"/>
                          </a:cubicBezTo>
                          <a:cubicBezTo>
                            <a:pt x="5407252" y="2055641"/>
                            <a:pt x="5181843" y="2044064"/>
                            <a:pt x="4975144" y="2047010"/>
                          </a:cubicBezTo>
                          <a:cubicBezTo>
                            <a:pt x="4768445" y="2049956"/>
                            <a:pt x="4338524" y="2076609"/>
                            <a:pt x="4141030" y="2047010"/>
                          </a:cubicBezTo>
                          <a:cubicBezTo>
                            <a:pt x="3943536" y="2017411"/>
                            <a:pt x="3929904" y="2058028"/>
                            <a:pt x="3737213" y="2047010"/>
                          </a:cubicBezTo>
                          <a:cubicBezTo>
                            <a:pt x="3544522" y="2035992"/>
                            <a:pt x="3456844" y="2062405"/>
                            <a:pt x="3247336" y="2047010"/>
                          </a:cubicBezTo>
                          <a:cubicBezTo>
                            <a:pt x="3037828" y="2031615"/>
                            <a:pt x="2912650" y="2026521"/>
                            <a:pt x="2671400" y="2047010"/>
                          </a:cubicBezTo>
                          <a:cubicBezTo>
                            <a:pt x="2430150" y="2067499"/>
                            <a:pt x="2306581" y="2052956"/>
                            <a:pt x="2181523" y="2047010"/>
                          </a:cubicBezTo>
                          <a:cubicBezTo>
                            <a:pt x="2056465" y="2041064"/>
                            <a:pt x="1847752" y="2019904"/>
                            <a:pt x="1605587" y="2047010"/>
                          </a:cubicBezTo>
                          <a:cubicBezTo>
                            <a:pt x="1363422" y="2074116"/>
                            <a:pt x="1290472" y="2041995"/>
                            <a:pt x="1029650" y="2047010"/>
                          </a:cubicBezTo>
                          <a:cubicBezTo>
                            <a:pt x="768828" y="2052025"/>
                            <a:pt x="682456" y="2057650"/>
                            <a:pt x="341175" y="2047010"/>
                          </a:cubicBezTo>
                          <a:cubicBezTo>
                            <a:pt x="153405" y="2052021"/>
                            <a:pt x="14175" y="1915253"/>
                            <a:pt x="0" y="1705835"/>
                          </a:cubicBezTo>
                          <a:cubicBezTo>
                            <a:pt x="-21164" y="1460296"/>
                            <a:pt x="24507" y="1223617"/>
                            <a:pt x="0" y="1037152"/>
                          </a:cubicBezTo>
                          <a:cubicBezTo>
                            <a:pt x="-24507" y="850687"/>
                            <a:pt x="-28175" y="532779"/>
                            <a:pt x="0" y="341175"/>
                          </a:cubicBezTo>
                          <a:close/>
                        </a:path>
                        <a:path w="9288293" h="2047010" stroke="0" extrusionOk="0">
                          <a:moveTo>
                            <a:pt x="0" y="341175"/>
                          </a:moveTo>
                          <a:cubicBezTo>
                            <a:pt x="40518" y="158403"/>
                            <a:pt x="168970" y="26550"/>
                            <a:pt x="341175" y="0"/>
                          </a:cubicBezTo>
                          <a:cubicBezTo>
                            <a:pt x="484420" y="-19315"/>
                            <a:pt x="588635" y="1257"/>
                            <a:pt x="744992" y="0"/>
                          </a:cubicBezTo>
                          <a:cubicBezTo>
                            <a:pt x="901349" y="-1257"/>
                            <a:pt x="1278290" y="-31710"/>
                            <a:pt x="1493047" y="0"/>
                          </a:cubicBezTo>
                          <a:cubicBezTo>
                            <a:pt x="1707804" y="31710"/>
                            <a:pt x="1958499" y="-25047"/>
                            <a:pt x="2241102" y="0"/>
                          </a:cubicBezTo>
                          <a:cubicBezTo>
                            <a:pt x="2523706" y="25047"/>
                            <a:pt x="2752009" y="-19784"/>
                            <a:pt x="2989157" y="0"/>
                          </a:cubicBezTo>
                          <a:cubicBezTo>
                            <a:pt x="3226306" y="19784"/>
                            <a:pt x="3514001" y="24732"/>
                            <a:pt x="3823272" y="0"/>
                          </a:cubicBezTo>
                          <a:cubicBezTo>
                            <a:pt x="4132544" y="-24732"/>
                            <a:pt x="4290484" y="32418"/>
                            <a:pt x="4657386" y="0"/>
                          </a:cubicBezTo>
                          <a:cubicBezTo>
                            <a:pt x="5024288" y="-32418"/>
                            <a:pt x="4967888" y="3554"/>
                            <a:pt x="5061204" y="0"/>
                          </a:cubicBezTo>
                          <a:cubicBezTo>
                            <a:pt x="5154520" y="-3554"/>
                            <a:pt x="5340752" y="-17139"/>
                            <a:pt x="5551080" y="0"/>
                          </a:cubicBezTo>
                          <a:cubicBezTo>
                            <a:pt x="5761408" y="17139"/>
                            <a:pt x="6007195" y="14013"/>
                            <a:pt x="6299136" y="0"/>
                          </a:cubicBezTo>
                          <a:cubicBezTo>
                            <a:pt x="6591077" y="-14013"/>
                            <a:pt x="6591667" y="-2839"/>
                            <a:pt x="6702953" y="0"/>
                          </a:cubicBezTo>
                          <a:cubicBezTo>
                            <a:pt x="6814239" y="2839"/>
                            <a:pt x="7194176" y="4261"/>
                            <a:pt x="7451008" y="0"/>
                          </a:cubicBezTo>
                          <a:cubicBezTo>
                            <a:pt x="7707841" y="-4261"/>
                            <a:pt x="7953229" y="-13310"/>
                            <a:pt x="8113004" y="0"/>
                          </a:cubicBezTo>
                          <a:cubicBezTo>
                            <a:pt x="8272779" y="13310"/>
                            <a:pt x="8544841" y="-6504"/>
                            <a:pt x="8947118" y="0"/>
                          </a:cubicBezTo>
                          <a:cubicBezTo>
                            <a:pt x="9144631" y="23051"/>
                            <a:pt x="9287401" y="120697"/>
                            <a:pt x="9288293" y="341175"/>
                          </a:cubicBezTo>
                          <a:cubicBezTo>
                            <a:pt x="9290316" y="622847"/>
                            <a:pt x="9294723" y="788431"/>
                            <a:pt x="9288293" y="996212"/>
                          </a:cubicBezTo>
                          <a:cubicBezTo>
                            <a:pt x="9281863" y="1203993"/>
                            <a:pt x="9272846" y="1361812"/>
                            <a:pt x="9288293" y="1705835"/>
                          </a:cubicBezTo>
                          <a:cubicBezTo>
                            <a:pt x="9316380" y="1891936"/>
                            <a:pt x="9109636" y="2013399"/>
                            <a:pt x="8947118" y="2047010"/>
                          </a:cubicBezTo>
                          <a:cubicBezTo>
                            <a:pt x="8845852" y="2037200"/>
                            <a:pt x="8647005" y="2055353"/>
                            <a:pt x="8543301" y="2047010"/>
                          </a:cubicBezTo>
                          <a:cubicBezTo>
                            <a:pt x="8439597" y="2038667"/>
                            <a:pt x="8158294" y="2021726"/>
                            <a:pt x="7967364" y="2047010"/>
                          </a:cubicBezTo>
                          <a:cubicBezTo>
                            <a:pt x="7776434" y="2072294"/>
                            <a:pt x="7519550" y="2005661"/>
                            <a:pt x="7133250" y="2047010"/>
                          </a:cubicBezTo>
                          <a:cubicBezTo>
                            <a:pt x="6746950" y="2088359"/>
                            <a:pt x="6759552" y="2070217"/>
                            <a:pt x="6643373" y="2047010"/>
                          </a:cubicBezTo>
                          <a:cubicBezTo>
                            <a:pt x="6527194" y="2023803"/>
                            <a:pt x="6353162" y="2039526"/>
                            <a:pt x="6153497" y="2047010"/>
                          </a:cubicBezTo>
                          <a:cubicBezTo>
                            <a:pt x="5953832" y="2054494"/>
                            <a:pt x="5770567" y="2072817"/>
                            <a:pt x="5405441" y="2047010"/>
                          </a:cubicBezTo>
                          <a:cubicBezTo>
                            <a:pt x="5040315" y="2021203"/>
                            <a:pt x="4933724" y="2010526"/>
                            <a:pt x="4657386" y="2047010"/>
                          </a:cubicBezTo>
                          <a:cubicBezTo>
                            <a:pt x="4381048" y="2083494"/>
                            <a:pt x="4228174" y="2021448"/>
                            <a:pt x="3995391" y="2047010"/>
                          </a:cubicBezTo>
                          <a:cubicBezTo>
                            <a:pt x="3762609" y="2072572"/>
                            <a:pt x="3678101" y="2056394"/>
                            <a:pt x="3591573" y="2047010"/>
                          </a:cubicBezTo>
                          <a:cubicBezTo>
                            <a:pt x="3505045" y="2037626"/>
                            <a:pt x="3101965" y="2018934"/>
                            <a:pt x="2843518" y="2047010"/>
                          </a:cubicBezTo>
                          <a:cubicBezTo>
                            <a:pt x="2585072" y="2075086"/>
                            <a:pt x="2388376" y="2045322"/>
                            <a:pt x="2267582" y="2047010"/>
                          </a:cubicBezTo>
                          <a:cubicBezTo>
                            <a:pt x="2146788" y="2048698"/>
                            <a:pt x="1902196" y="2053534"/>
                            <a:pt x="1605587" y="2047010"/>
                          </a:cubicBezTo>
                          <a:cubicBezTo>
                            <a:pt x="1308978" y="2040486"/>
                            <a:pt x="1269225" y="2032022"/>
                            <a:pt x="1029650" y="2047010"/>
                          </a:cubicBezTo>
                          <a:cubicBezTo>
                            <a:pt x="790075" y="2061998"/>
                            <a:pt x="565007" y="2040974"/>
                            <a:pt x="341175" y="2047010"/>
                          </a:cubicBezTo>
                          <a:cubicBezTo>
                            <a:pt x="147787" y="2041984"/>
                            <a:pt x="-31038" y="1923542"/>
                            <a:pt x="0" y="1705835"/>
                          </a:cubicBezTo>
                          <a:cubicBezTo>
                            <a:pt x="15543" y="1467506"/>
                            <a:pt x="35166" y="1260142"/>
                            <a:pt x="0" y="996212"/>
                          </a:cubicBezTo>
                          <a:cubicBezTo>
                            <a:pt x="-35166" y="732282"/>
                            <a:pt x="13699" y="537178"/>
                            <a:pt x="0" y="34117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Em đã dành bao nhiêu phần thời gian của một ngày để học? Thời gian cho các hoạt động khác là bao nhiêu phần một ngày?</a:t>
              </a:r>
              <a:endPara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5B5FB1D3-FCA8-1449-F188-F480B715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CFA0A456-53AD-B234-45E7-8B3262B7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56" y="25031"/>
              <a:ext cx="1385455" cy="1385455"/>
            </a:xfrm>
            <a:prstGeom prst="rect">
              <a:avLst/>
            </a:prstGeom>
          </p:spPr>
        </p:pic>
      </p:grp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77A803-1EDC-B118-E4EE-21F29E9E0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4"/>
                  </a:moveTo>
                  <a:cubicBezTo>
                    <a:pt x="-33422" y="308107"/>
                    <a:pt x="130835" y="51621"/>
                    <a:pt x="306214" y="0"/>
                  </a:cubicBezTo>
                  <a:cubicBezTo>
                    <a:pt x="1991075" y="214017"/>
                    <a:pt x="2898986" y="-165318"/>
                    <a:pt x="4185100" y="0"/>
                  </a:cubicBezTo>
                  <a:cubicBezTo>
                    <a:pt x="4363486" y="-18531"/>
                    <a:pt x="4564276" y="331302"/>
                    <a:pt x="4491315" y="678654"/>
                  </a:cubicBezTo>
                  <a:cubicBezTo>
                    <a:pt x="4551334" y="1506886"/>
                    <a:pt x="4464707" y="2395242"/>
                    <a:pt x="4491315" y="3393198"/>
                  </a:cubicBezTo>
                  <a:cubicBezTo>
                    <a:pt x="4448009" y="3741921"/>
                    <a:pt x="4337455" y="4080804"/>
                    <a:pt x="4185100" y="4071852"/>
                  </a:cubicBezTo>
                  <a:cubicBezTo>
                    <a:pt x="3035254" y="4314765"/>
                    <a:pt x="1523794" y="3806456"/>
                    <a:pt x="306214" y="4071852"/>
                  </a:cubicBezTo>
                  <a:cubicBezTo>
                    <a:pt x="127580" y="4153118"/>
                    <a:pt x="-56665" y="3822428"/>
                    <a:pt x="0" y="3393198"/>
                  </a:cubicBezTo>
                  <a:cubicBezTo>
                    <a:pt x="1958" y="2449911"/>
                    <a:pt x="-120630" y="1308309"/>
                    <a:pt x="0" y="678654"/>
                  </a:cubicBezTo>
                  <a:close/>
                </a:path>
                <a:path w="4491315" h="4071853" stroke="0" extrusionOk="0">
                  <a:moveTo>
                    <a:pt x="0" y="678654"/>
                  </a:moveTo>
                  <a:cubicBezTo>
                    <a:pt x="39657" y="315103"/>
                    <a:pt x="171457" y="8353"/>
                    <a:pt x="306214" y="0"/>
                  </a:cubicBezTo>
                  <a:cubicBezTo>
                    <a:pt x="1247249" y="-420641"/>
                    <a:pt x="2661428" y="-146239"/>
                    <a:pt x="4185100" y="0"/>
                  </a:cubicBezTo>
                  <a:cubicBezTo>
                    <a:pt x="4367674" y="-9105"/>
                    <a:pt x="4443340" y="348803"/>
                    <a:pt x="4491315" y="678654"/>
                  </a:cubicBezTo>
                  <a:cubicBezTo>
                    <a:pt x="4392012" y="1171215"/>
                    <a:pt x="4474132" y="2751639"/>
                    <a:pt x="4491315" y="3393198"/>
                  </a:cubicBezTo>
                  <a:cubicBezTo>
                    <a:pt x="4499630" y="3790676"/>
                    <a:pt x="4335262" y="4068565"/>
                    <a:pt x="4185100" y="4071852"/>
                  </a:cubicBezTo>
                  <a:cubicBezTo>
                    <a:pt x="3460966" y="4176966"/>
                    <a:pt x="1854001" y="3939923"/>
                    <a:pt x="306214" y="4071852"/>
                  </a:cubicBezTo>
                  <a:cubicBezTo>
                    <a:pt x="93546" y="4078293"/>
                    <a:pt x="-36203" y="3758337"/>
                    <a:pt x="0" y="3393198"/>
                  </a:cubicBezTo>
                  <a:cubicBezTo>
                    <a:pt x="-28860" y="2200397"/>
                    <a:pt x="-67387" y="1162474"/>
                    <a:pt x="0" y="678654"/>
                  </a:cubicBezTo>
                  <a:close/>
                </a:path>
                <a:path w="4491315" h="4071853" fill="none" stroke="0" extrusionOk="0">
                  <a:moveTo>
                    <a:pt x="0" y="678654"/>
                  </a:moveTo>
                  <a:cubicBezTo>
                    <a:pt x="-1272" y="304668"/>
                    <a:pt x="150922" y="28186"/>
                    <a:pt x="306214" y="0"/>
                  </a:cubicBezTo>
                  <a:cubicBezTo>
                    <a:pt x="2069708" y="69137"/>
                    <a:pt x="2975374" y="-43945"/>
                    <a:pt x="4185100" y="0"/>
                  </a:cubicBezTo>
                  <a:cubicBezTo>
                    <a:pt x="4351565" y="-32471"/>
                    <a:pt x="4502734" y="345168"/>
                    <a:pt x="4491315" y="678654"/>
                  </a:cubicBezTo>
                  <a:cubicBezTo>
                    <a:pt x="4579862" y="1390759"/>
                    <a:pt x="4431561" y="2249221"/>
                    <a:pt x="4491315" y="3393198"/>
                  </a:cubicBezTo>
                  <a:cubicBezTo>
                    <a:pt x="4479830" y="3767662"/>
                    <a:pt x="4347319" y="4076050"/>
                    <a:pt x="4185100" y="4071852"/>
                  </a:cubicBezTo>
                  <a:cubicBezTo>
                    <a:pt x="3168923" y="4018020"/>
                    <a:pt x="1462139" y="3681440"/>
                    <a:pt x="306214" y="4071852"/>
                  </a:cubicBezTo>
                  <a:cubicBezTo>
                    <a:pt x="126436" y="4049145"/>
                    <a:pt x="-14857" y="3776076"/>
                    <a:pt x="0" y="3393198"/>
                  </a:cubicBezTo>
                  <a:cubicBezTo>
                    <a:pt x="-81584" y="2330844"/>
                    <a:pt x="-66789" y="1403674"/>
                    <a:pt x="0" y="678654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763203"/>
                  <a:ext cx="8629006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nl-NL" sz="6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763203"/>
                  <a:ext cx="8629006" cy="1425968"/>
                </a:xfrm>
                <a:prstGeom prst="rect">
                  <a:avLst/>
                </a:prstGeom>
                <a:blipFill>
                  <a:blip r:embed="rId10"/>
                  <a:stretch>
                    <a:fillRect b="-132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78453" cy="3312000"/>
            <a:chOff x="1775824" y="137759"/>
            <a:chExt cx="86784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813925" y="656984"/>
                  <a:ext cx="8640352" cy="1344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3925" y="656984"/>
                  <a:ext cx="8640352" cy="1344984"/>
                </a:xfrm>
                <a:prstGeom prst="rect">
                  <a:avLst/>
                </a:prstGeom>
                <a:blipFill>
                  <a:blip r:embed="rId10"/>
                  <a:stretch>
                    <a:fillRect b="-1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80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419FEF-586D-E2DF-8574-F1D69F10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82" y="3467767"/>
            <a:ext cx="10445789" cy="2923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96E31-12EB-1273-C332-F6345BD5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282" y="2481016"/>
            <a:ext cx="5383235" cy="12863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36600" fill="none" extrusionOk="0">
                <a:moveTo>
                  <a:pt x="0" y="1056121"/>
                </a:moveTo>
                <a:cubicBezTo>
                  <a:pt x="-137388" y="481384"/>
                  <a:pt x="459279" y="77013"/>
                  <a:pt x="1056121" y="0"/>
                </a:cubicBezTo>
                <a:cubicBezTo>
                  <a:pt x="3419591" y="543645"/>
                  <a:pt x="6742674" y="-446611"/>
                  <a:pt x="10283879" y="0"/>
                </a:cubicBezTo>
                <a:cubicBezTo>
                  <a:pt x="10910271" y="-56871"/>
                  <a:pt x="11412957" y="494319"/>
                  <a:pt x="11340000" y="1056121"/>
                </a:cubicBezTo>
                <a:cubicBezTo>
                  <a:pt x="11432062" y="2269692"/>
                  <a:pt x="11397394" y="4359975"/>
                  <a:pt x="11340000" y="5280479"/>
                </a:cubicBezTo>
                <a:cubicBezTo>
                  <a:pt x="11238195" y="5823934"/>
                  <a:pt x="10844441" y="6346619"/>
                  <a:pt x="10283879" y="6336600"/>
                </a:cubicBezTo>
                <a:cubicBezTo>
                  <a:pt x="8401328" y="6442421"/>
                  <a:pt x="2058627" y="6185810"/>
                  <a:pt x="1056121" y="6336600"/>
                </a:cubicBezTo>
                <a:cubicBezTo>
                  <a:pt x="455244" y="6471748"/>
                  <a:pt x="-50438" y="5907187"/>
                  <a:pt x="0" y="5280479"/>
                </a:cubicBezTo>
                <a:cubicBezTo>
                  <a:pt x="48466" y="3333514"/>
                  <a:pt x="66399" y="3020882"/>
                  <a:pt x="0" y="1056121"/>
                </a:cubicBezTo>
                <a:close/>
              </a:path>
              <a:path w="11340000" h="6336600" stroke="0" extrusionOk="0">
                <a:moveTo>
                  <a:pt x="0" y="1056121"/>
                </a:moveTo>
                <a:cubicBezTo>
                  <a:pt x="123750" y="501387"/>
                  <a:pt x="587478" y="14218"/>
                  <a:pt x="1056121" y="0"/>
                </a:cubicBezTo>
                <a:cubicBezTo>
                  <a:pt x="3581087" y="-183236"/>
                  <a:pt x="7057991" y="4191"/>
                  <a:pt x="10283879" y="0"/>
                </a:cubicBezTo>
                <a:cubicBezTo>
                  <a:pt x="10879480" y="-3690"/>
                  <a:pt x="11237794" y="515402"/>
                  <a:pt x="11340000" y="1056121"/>
                </a:cubicBezTo>
                <a:cubicBezTo>
                  <a:pt x="11382288" y="2008745"/>
                  <a:pt x="11451758" y="4261281"/>
                  <a:pt x="11340000" y="5280479"/>
                </a:cubicBezTo>
                <a:cubicBezTo>
                  <a:pt x="11399942" y="6002477"/>
                  <a:pt x="10777834" y="6353707"/>
                  <a:pt x="10283879" y="6336600"/>
                </a:cubicBezTo>
                <a:cubicBezTo>
                  <a:pt x="8428468" y="6431859"/>
                  <a:pt x="2216105" y="6231642"/>
                  <a:pt x="1056121" y="6336600"/>
                </a:cubicBezTo>
                <a:cubicBezTo>
                  <a:pt x="438280" y="6247254"/>
                  <a:pt x="-132074" y="5838446"/>
                  <a:pt x="0" y="5280479"/>
                </a:cubicBezTo>
                <a:cubicBezTo>
                  <a:pt x="-144009" y="3625581"/>
                  <a:pt x="-109345" y="2889974"/>
                  <a:pt x="0" y="1056121"/>
                </a:cubicBezTo>
                <a:close/>
              </a:path>
              <a:path w="11340000" h="6336600" fill="none" stroke="0" extrusionOk="0">
                <a:moveTo>
                  <a:pt x="0" y="1056121"/>
                </a:moveTo>
                <a:cubicBezTo>
                  <a:pt x="10809" y="467311"/>
                  <a:pt x="481535" y="63370"/>
                  <a:pt x="1056121" y="0"/>
                </a:cubicBezTo>
                <a:cubicBezTo>
                  <a:pt x="3890573" y="-412021"/>
                  <a:pt x="6911120" y="6568"/>
                  <a:pt x="10283879" y="0"/>
                </a:cubicBezTo>
                <a:cubicBezTo>
                  <a:pt x="10877095" y="-97369"/>
                  <a:pt x="11358753" y="579164"/>
                  <a:pt x="11340000" y="1056121"/>
                </a:cubicBezTo>
                <a:cubicBezTo>
                  <a:pt x="11450088" y="2226647"/>
                  <a:pt x="11250034" y="4146900"/>
                  <a:pt x="11340000" y="5280479"/>
                </a:cubicBezTo>
                <a:cubicBezTo>
                  <a:pt x="11307078" y="5918216"/>
                  <a:pt x="10761194" y="6373732"/>
                  <a:pt x="10283879" y="6336600"/>
                </a:cubicBezTo>
                <a:cubicBezTo>
                  <a:pt x="8495857" y="6265305"/>
                  <a:pt x="2088491" y="6099494"/>
                  <a:pt x="1056121" y="6336600"/>
                </a:cubicBezTo>
                <a:cubicBezTo>
                  <a:pt x="453865" y="6425823"/>
                  <a:pt x="-51243" y="5885902"/>
                  <a:pt x="0" y="5280479"/>
                </a:cubicBezTo>
                <a:cubicBezTo>
                  <a:pt x="33008" y="3310681"/>
                  <a:pt x="92508" y="3059233"/>
                  <a:pt x="0" y="10561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77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F4B12-BADA-3EB3-B557-F7AAAFCDC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383036"/>
            <a:ext cx="11296649" cy="1092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/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blipFill>
                <a:blip r:embed="rId6"/>
                <a:stretch>
                  <a:fillRect l="-13057" b="-5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/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blipFill>
                <a:blip r:embed="rId7"/>
                <a:stretch>
                  <a:fillRect l="-12698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/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blipFill>
                <a:blip r:embed="rId8"/>
                <a:stretch>
                  <a:fillRect l="-12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/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  <m:r>
                      <m:rPr>
                        <m:nor/>
                      </m:rPr>
                      <a:rPr lang="nl-NL" sz="44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blipFill>
                <a:blip r:embed="rId9"/>
                <a:stretch>
                  <a:fillRect l="-1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198807"/>
            <a:chOff x="714129" y="418894"/>
            <a:chExt cx="10916991" cy="219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Người ta tiến hành sửa chữa vỉa hè của một đoạn đường.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hè. Hỏi ngày thứ nhất sửa được nhiều hơn ngày thứ hai bao nhiêu phần đoạn vỉa hè?</a:t>
                  </a:r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56" r="-837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nhất: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hai: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6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 sửa nhiều hơn ngày thứ hai: .....  đoạn vỉa hè ?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blipFill>
                <a:blip r:embed="rId5"/>
                <a:stretch>
                  <a:fillRect l="-1970" t="-2552" r="-1782" b="-4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7A703E-E43C-7D3C-CCD5-F494E5AFE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2803511"/>
            <a:ext cx="4238624" cy="30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 thứ nhất sửa nhiều hơn ngày thứ hai số phần đoạn vỉa hè là: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(đoạn vỉa hè)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blipFill>
                <a:blip r:embed="rId4"/>
                <a:stretch>
                  <a:fillRect t="-2956" r="-2217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38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358</Words>
  <Application>Microsoft Office PowerPoint</Application>
  <PresentationFormat>Widescreen</PresentationFormat>
  <Paragraphs>57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#9Slide07 SVNA Love Of Thunder</vt:lpstr>
      <vt:lpstr>Arial</vt:lpstr>
      <vt:lpstr>Calibri</vt:lpstr>
      <vt:lpstr>Cambria</vt:lpstr>
      <vt:lpstr>Cambria Math</vt:lpstr>
      <vt:lpstr>思源黑体 CN Medium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2024-02-22T02:40:12Z</dcterms:created>
  <dcterms:modified xsi:type="dcterms:W3CDTF">2025-06-02T08:29:38Z</dcterms:modified>
</cp:coreProperties>
</file>