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887A93-6A25-4DB4-85C5-A8D3A0224DA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1E827-9AEB-4F16-5349-B806B28DF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FBA3F7-0F31-7627-2EB2-A1649FA02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AA829-351B-15AA-888B-65611F748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E7A7-4D3E-4470-A9B3-D5AC7BB6CE7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70F86-C96C-F31A-8105-CC2688D65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D9784-B50B-D8ED-B8F7-6767BD05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0237-FED2-4EBD-88E1-D9BD967DE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3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2DDEB-9D92-C591-B0EA-9A833D212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F4C65-C264-A433-37A4-16CAADC85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F665B-B635-7D10-E697-7995A6B4D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E7A7-4D3E-4470-A9B3-D5AC7BB6CE7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B7085-FC09-0B32-09CB-BDEFAEFAA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B2946-FDA9-A942-14D6-D55A26321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0237-FED2-4EBD-88E1-D9BD967DE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6BE85D-F1DB-9778-2019-E0B5331F82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187F8-E81B-EFA2-461B-13B416D88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98709-C1A7-2AC8-B813-283EC5C9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E7A7-4D3E-4470-A9B3-D5AC7BB6CE7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996DC-1289-D6DC-0230-0615E2DB2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8FAA0-8391-7415-4D91-08E56129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0237-FED2-4EBD-88E1-D9BD967DE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3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7A778-4325-6A63-F3F7-C4644D347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10CB2-9E17-EAC5-5948-AE85F7369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2C71C-D28F-39FC-B173-487547C94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E7A7-4D3E-4470-A9B3-D5AC7BB6CE7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73CFF-D90F-888E-1D38-138DE53D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6743E-7F7F-DC95-C554-34768CF2C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0237-FED2-4EBD-88E1-D9BD967DE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8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C5F3-D592-ED9B-AA37-898C5EAE3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1B63D-6848-6B48-993B-CD39A6990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999FF-292E-4089-C849-8068A57A2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E7A7-4D3E-4470-A9B3-D5AC7BB6CE7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11BD3-8EA9-FA18-A8C1-2BA58A2ED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678F7-BA71-DD78-9500-6CEAEFBD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0237-FED2-4EBD-88E1-D9BD967DE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4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A796B-52C9-5697-9FD1-3A063E0AB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1B69E-B181-3FB0-010A-C85083A59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F228A-1D48-1B6A-DC7D-8DFB34A87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1E6B7-3F0B-3801-6534-E39C410B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E7A7-4D3E-4470-A9B3-D5AC7BB6CE7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4F642-3E47-D3ED-DE2D-2D2B06144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2E033-4B70-EBC0-7DF2-1B200E03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0237-FED2-4EBD-88E1-D9BD967DE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9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2200-519A-D821-A4BE-7B07F7FA7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A3F92-6E21-C78E-B25A-F967AF276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AE292-9346-8085-7FCE-57130C118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013E26-C1D2-B928-F6B0-C20E11FF47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99F07-FEA3-090F-5716-2CECB1970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C9B092-F45D-805C-06F6-5427D3C06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E7A7-4D3E-4470-A9B3-D5AC7BB6CE7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FBCBA8-9EF6-87E5-94A6-B82FADB2E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C1546E-B617-60E0-BBDD-9AB16857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0237-FED2-4EBD-88E1-D9BD967DE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3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ABD2C-D79B-B843-3D12-FC419F15E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7BB134-64D0-46C5-3347-1FDA03E1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E7A7-4D3E-4470-A9B3-D5AC7BB6CE7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97AE20-5298-7850-397B-CD0D1DE08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59475-DEFC-721B-E383-2B8236412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0237-FED2-4EBD-88E1-D9BD967DE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5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4FF48-ABD5-C539-AD90-8D6A4315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E7A7-4D3E-4470-A9B3-D5AC7BB6CE7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6239CD-C5D9-2B31-004F-4C089DB6A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A64C5-A52C-2685-AEBA-1C95077F3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0237-FED2-4EBD-88E1-D9BD967DE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1B988-7F6F-E3AF-E6C7-12C863718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5AD50-0CA1-E053-3182-CE6135E55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4E38FE-1E2A-D79D-B728-E8B662A48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0E64A-F62D-A4C8-E8A6-C6DA0206E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E7A7-4D3E-4470-A9B3-D5AC7BB6CE7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8AE3B-85A4-5F33-EEFE-42BC08E7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0E289-052E-F183-5C37-B75E32C38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0237-FED2-4EBD-88E1-D9BD967DE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5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865F7-B0A2-1174-4CE6-5BB0DA69A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E91FC-93B2-D820-233A-E0DEF6AF8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86428-F64A-2F3D-0ADE-118B968DB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3DF0A-ACCA-F1CC-5C8B-D7134B306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E7A7-4D3E-4470-A9B3-D5AC7BB6CE7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CE996-FFF9-F80F-19A7-8CCAB9543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E586F-BBB5-8995-C853-4C83669E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0237-FED2-4EBD-88E1-D9BD967DE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1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28811B-4911-7D3B-0F91-DAC2C90A5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597E2-4102-C2E6-286B-1267567AA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A8518-E68C-3B06-66D5-A811DE4B0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7E7A7-4D3E-4470-A9B3-D5AC7BB6CE7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A3A8-FBBB-6048-76B4-8BA6781F5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18169-AD72-E5B4-F4E6-A8BD40940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F0237-FED2-4EBD-88E1-D9BD967DE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3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944069-4B29-F213-C6E7-6192EC8B9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78"/>
            <a:ext cx="12188132" cy="68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09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A4E015-72A2-8F67-0476-7645AAEDF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77"/>
            <a:ext cx="12213784" cy="687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65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28CA52-36B8-A2A3-003A-2C32D1975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78"/>
            <a:ext cx="12188132" cy="68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4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68E646-6D84-4A49-4CC8-42D2BAB86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77"/>
            <a:ext cx="12192000" cy="686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7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2B5055-DE0C-3E51-463C-095EDE808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73"/>
            <a:ext cx="12192000" cy="686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58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D1E062-C010-C11B-AAE0-FF357FDB9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77"/>
            <a:ext cx="12192000" cy="686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16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08E5D3-8FCB-0CB8-340C-D3DFFB7F9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8"/>
            <a:ext cx="12192000" cy="686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2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D523FC-70E3-CCE8-34DF-49F8F6F0F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2076" y="257705"/>
            <a:ext cx="12192000" cy="686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93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154B01-2EA3-5562-5A76-83A965A33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78"/>
            <a:ext cx="12188132" cy="68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8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FC4C95-A03C-DA3C-0D10-E1D8500A4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" y="0"/>
            <a:ext cx="12188132" cy="68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54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4A3161-CCCA-0574-EBF0-32A21F131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627" y="-50936"/>
            <a:ext cx="12278627" cy="691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66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yenvi le</dc:creator>
  <cp:lastModifiedBy>yenvi le</cp:lastModifiedBy>
  <cp:revision>1</cp:revision>
  <dcterms:created xsi:type="dcterms:W3CDTF">2025-02-03T14:14:46Z</dcterms:created>
  <dcterms:modified xsi:type="dcterms:W3CDTF">2025-02-03T14:14:46Z</dcterms:modified>
</cp:coreProperties>
</file>