
<file path=[Content_Types].xml><?xml version="1.0" encoding="utf-8"?>
<Types xmlns="http://schemas.openxmlformats.org/package/2006/content-types">
  <Default Extension="png" ContentType="image/png"/>
  <Default Extension="mp3" ContentType="audio/mpe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23" r:id="rId3"/>
    <p:sldMasterId id="2147483738" r:id="rId4"/>
    <p:sldMasterId id="2147483751" r:id="rId5"/>
  </p:sldMasterIdLst>
  <p:notesMasterIdLst>
    <p:notesMasterId r:id="rId34"/>
  </p:notesMasterIdLst>
  <p:sldIdLst>
    <p:sldId id="257" r:id="rId6"/>
    <p:sldId id="293" r:id="rId7"/>
    <p:sldId id="283" r:id="rId8"/>
    <p:sldId id="321" r:id="rId9"/>
    <p:sldId id="339" r:id="rId10"/>
    <p:sldId id="335" r:id="rId11"/>
    <p:sldId id="287" r:id="rId12"/>
    <p:sldId id="260" r:id="rId13"/>
    <p:sldId id="294" r:id="rId14"/>
    <p:sldId id="336" r:id="rId15"/>
    <p:sldId id="344" r:id="rId16"/>
    <p:sldId id="345" r:id="rId17"/>
    <p:sldId id="295" r:id="rId18"/>
    <p:sldId id="268" r:id="rId19"/>
    <p:sldId id="286" r:id="rId20"/>
    <p:sldId id="315" r:id="rId21"/>
    <p:sldId id="338" r:id="rId22"/>
    <p:sldId id="306" r:id="rId23"/>
    <p:sldId id="267" r:id="rId24"/>
    <p:sldId id="346" r:id="rId25"/>
    <p:sldId id="342" r:id="rId26"/>
    <p:sldId id="347" r:id="rId27"/>
    <p:sldId id="317" r:id="rId28"/>
    <p:sldId id="343" r:id="rId29"/>
    <p:sldId id="325" r:id="rId30"/>
    <p:sldId id="329" r:id="rId31"/>
    <p:sldId id="310" r:id="rId32"/>
    <p:sldId id="280" r:id="rId33"/>
  </p:sldIdLst>
  <p:sldSz cx="9144000" cy="5143500" type="screen16x9"/>
  <p:notesSz cx="6858000" cy="9144000"/>
  <p:defaultTextStyle>
    <a:defPPr>
      <a:defRPr lang="zh-CN"/>
    </a:defPPr>
    <a:lvl1pPr marL="0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757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514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265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022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3775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6529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399286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2043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385" userDrawn="1">
          <p15:clr>
            <a:srgbClr val="A4A3A4"/>
          </p15:clr>
        </p15:guide>
        <p15:guide id="4" pos="5375" userDrawn="1">
          <p15:clr>
            <a:srgbClr val="A4A3A4"/>
          </p15:clr>
        </p15:guide>
        <p15:guide id="5" orient="horz" pos="259" userDrawn="1">
          <p15:clr>
            <a:srgbClr val="A4A3A4"/>
          </p15:clr>
        </p15:guide>
        <p15:guide id="6" orient="horz" pos="2981" userDrawn="1">
          <p15:clr>
            <a:srgbClr val="A4A3A4"/>
          </p15:clr>
        </p15:guide>
        <p15:guide id="7" orient="horz" pos="316">
          <p15:clr>
            <a:srgbClr val="A4A3A4"/>
          </p15:clr>
        </p15:guide>
        <p15:guide id="8" orient="horz" pos="4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D8FF"/>
    <a:srgbClr val="FF3399"/>
    <a:srgbClr val="79DCFF"/>
    <a:srgbClr val="B3EBFF"/>
    <a:srgbClr val="D1F3FF"/>
    <a:srgbClr val="CCFF66"/>
    <a:srgbClr val="FFCC99"/>
    <a:srgbClr val="FFFFFF"/>
    <a:srgbClr val="E1F7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25" autoAdjust="0"/>
    <p:restoredTop sz="94747" autoAdjust="0"/>
  </p:normalViewPr>
  <p:slideViewPr>
    <p:cSldViewPr snapToGrid="0" showGuides="1">
      <p:cViewPr varScale="1">
        <p:scale>
          <a:sx n="85" d="100"/>
          <a:sy n="85" d="100"/>
        </p:scale>
        <p:origin x="870" y="216"/>
      </p:cViewPr>
      <p:guideLst>
        <p:guide orient="horz" pos="1643"/>
        <p:guide pos="2880"/>
        <p:guide pos="385"/>
        <p:guide pos="5375"/>
        <p:guide orient="horz" pos="259"/>
        <p:guide orient="horz" pos="2981"/>
        <p:guide orient="horz" pos="316"/>
        <p:guide orient="horz" pos="4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Relationship Id="rId56" Type="http://schemas.microsoft.com/office/2015/10/relationships/revisionInfo" Target="revisionInfo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DFAFB-71C1-48B7-8214-8E31A2E46542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24450B-48A1-4EA9-BC69-F5FA574CC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696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05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12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22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030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038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043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048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053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4450B-48A1-4EA9-BC69-F5FA574CC80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528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4450B-48A1-4EA9-BC69-F5FA574CC80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048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幻灯片图像占位符 8601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86019" name="文本占位符 8601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27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661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57" indent="0" algn="ctr">
              <a:buNone/>
              <a:defRPr sz="1500"/>
            </a:lvl2pPr>
            <a:lvl3pPr marL="685514" indent="0" algn="ctr">
              <a:buNone/>
              <a:defRPr sz="1400"/>
            </a:lvl3pPr>
            <a:lvl4pPr marL="1028265" indent="0" algn="ctr">
              <a:buNone/>
              <a:defRPr sz="1200"/>
            </a:lvl4pPr>
            <a:lvl5pPr marL="1371022" indent="0" algn="ctr">
              <a:buNone/>
              <a:defRPr sz="1200"/>
            </a:lvl5pPr>
            <a:lvl6pPr marL="1713775" indent="0" algn="ctr">
              <a:buNone/>
              <a:defRPr sz="1200"/>
            </a:lvl6pPr>
            <a:lvl7pPr marL="2056529" indent="0" algn="ctr">
              <a:buNone/>
              <a:defRPr sz="1200"/>
            </a:lvl7pPr>
            <a:lvl8pPr marL="2399286" indent="0" algn="ctr">
              <a:buNone/>
              <a:defRPr sz="1200"/>
            </a:lvl8pPr>
            <a:lvl9pPr marL="2742043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C2D31-E915-483E-ACC5-038C662EDBC5}" type="datetime1">
              <a:rPr lang="zh-CN" altLang="en-US" smtClean="0"/>
              <a:t>2025/6/2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zh-CN" smtClean="0"/>
              <a:t>Lê Thị Thúy Viên - Trường TH Xuân Thịnh 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0754665"/>
      </p:ext>
    </p:extLst>
  </p:cSld>
  <p:clrMapOvr>
    <a:masterClrMapping/>
  </p:clrMapOvr>
  <p:transition spd="med" advClick="0" advTm="0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AA3FB-56E6-41B1-AD4E-1E6C2D066A1D}" type="datetime1">
              <a:rPr lang="zh-CN" altLang="en-US" smtClean="0"/>
              <a:t>2025/6/2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zh-CN" smtClean="0"/>
              <a:t>Lê Thị Thúy Viên - Trường TH Xuân Thịnh 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7570419"/>
      </p:ext>
    </p:extLst>
  </p:cSld>
  <p:clrMapOvr>
    <a:masterClrMapping/>
  </p:clrMapOvr>
  <p:transition spd="med" advClick="0" advTm="0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57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57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B91D1-9A57-4C98-9237-2AF0F6643E4E}" type="datetime1">
              <a:rPr lang="zh-CN" altLang="en-US" smtClean="0"/>
              <a:t>2025/6/2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zh-CN" smtClean="0"/>
              <a:t>Lê Thị Thúy Viên - Trường TH Xuân Thịnh 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6468879"/>
      </p:ext>
    </p:extLst>
  </p:cSld>
  <p:clrMapOvr>
    <a:masterClrMapping/>
  </p:clrMapOvr>
  <p:transition spd="med" advClick="0" advTm="0">
    <p:push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57" indent="0" algn="ctr">
              <a:buNone/>
              <a:defRPr sz="1500"/>
            </a:lvl2pPr>
            <a:lvl3pPr marL="685514" indent="0" algn="ctr">
              <a:buNone/>
              <a:defRPr sz="1400"/>
            </a:lvl3pPr>
            <a:lvl4pPr marL="1028265" indent="0" algn="ctr">
              <a:buNone/>
              <a:defRPr sz="1200"/>
            </a:lvl4pPr>
            <a:lvl5pPr marL="1371022" indent="0" algn="ctr">
              <a:buNone/>
              <a:defRPr sz="1200"/>
            </a:lvl5pPr>
            <a:lvl6pPr marL="1713775" indent="0" algn="ctr">
              <a:buNone/>
              <a:defRPr sz="1200"/>
            </a:lvl6pPr>
            <a:lvl7pPr marL="2056529" indent="0" algn="ctr">
              <a:buNone/>
              <a:defRPr sz="1200"/>
            </a:lvl7pPr>
            <a:lvl8pPr marL="2399286" indent="0" algn="ctr">
              <a:buNone/>
              <a:defRPr sz="1200"/>
            </a:lvl8pPr>
            <a:lvl9pPr marL="2742043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C4773-6E11-47AA-BEFD-798C1A1E12DA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zh-CN" smtClean="0">
                <a:solidFill>
                  <a:prstClr val="black">
                    <a:tint val="75000"/>
                  </a:prstClr>
                </a:solidFill>
              </a:rPr>
              <a:t>Lê Thị Thúy Viên - Trường TH Xuân Thịnh 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446263"/>
      </p:ext>
    </p:extLst>
  </p:cSld>
  <p:clrMapOvr>
    <a:masterClrMapping/>
  </p:clrMapOvr>
  <p:transition spd="med" advClick="0" advTm="0">
    <p:push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1C403-673D-47B3-8BD1-DE919420FF10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zh-CN" smtClean="0">
                <a:solidFill>
                  <a:prstClr val="black">
                    <a:tint val="75000"/>
                  </a:prstClr>
                </a:solidFill>
              </a:rPr>
              <a:t>Lê Thị Thúy Viên - Trường TH Xuân Thịnh 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311224"/>
      </p:ext>
    </p:extLst>
  </p:cSld>
  <p:clrMapOvr>
    <a:masterClrMapping/>
  </p:clrMapOvr>
  <p:transition spd="med" advClick="0" advTm="0">
    <p:push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2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02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7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5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2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0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121C8-DD4D-428B-BDD1-4740BE51D8AC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zh-CN" smtClean="0">
                <a:solidFill>
                  <a:prstClr val="black">
                    <a:tint val="75000"/>
                  </a:prstClr>
                </a:solidFill>
              </a:rPr>
              <a:t>Lê Thị Thúy Viên - Trường TH Xuân Thịnh 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261046"/>
      </p:ext>
    </p:extLst>
  </p:cSld>
  <p:clrMapOvr>
    <a:masterClrMapping/>
  </p:clrMapOvr>
  <p:transition spd="med" advClick="0" advTm="0">
    <p:push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20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20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0EBAA-AA91-4BEF-9D1A-AB9B8847DECB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zh-CN" smtClean="0">
                <a:solidFill>
                  <a:prstClr val="black">
                    <a:tint val="75000"/>
                  </a:prstClr>
                </a:solidFill>
              </a:rPr>
              <a:t>Lê Thị Thúy Viên - Trường TH Xuân Thịnh 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618625"/>
      </p:ext>
    </p:extLst>
  </p:cSld>
  <p:clrMapOvr>
    <a:masterClrMapping/>
  </p:clrMapOvr>
  <p:transition spd="med" advClick="0" advTm="0">
    <p:push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3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57" indent="0">
              <a:buNone/>
              <a:defRPr sz="1500" b="1"/>
            </a:lvl2pPr>
            <a:lvl3pPr marL="685514" indent="0">
              <a:buNone/>
              <a:defRPr sz="1400" b="1"/>
            </a:lvl3pPr>
            <a:lvl4pPr marL="1028265" indent="0">
              <a:buNone/>
              <a:defRPr sz="1200" b="1"/>
            </a:lvl4pPr>
            <a:lvl5pPr marL="1371022" indent="0">
              <a:buNone/>
              <a:defRPr sz="1200" b="1"/>
            </a:lvl5pPr>
            <a:lvl6pPr marL="1713775" indent="0">
              <a:buNone/>
              <a:defRPr sz="1200" b="1"/>
            </a:lvl6pPr>
            <a:lvl7pPr marL="2056529" indent="0">
              <a:buNone/>
              <a:defRPr sz="1200" b="1"/>
            </a:lvl7pPr>
            <a:lvl8pPr marL="2399286" indent="0">
              <a:buNone/>
              <a:defRPr sz="1200" b="1"/>
            </a:lvl8pPr>
            <a:lvl9pPr marL="2742043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3" y="1878819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57" indent="0">
              <a:buNone/>
              <a:defRPr sz="1500" b="1"/>
            </a:lvl2pPr>
            <a:lvl3pPr marL="685514" indent="0">
              <a:buNone/>
              <a:defRPr sz="1400" b="1"/>
            </a:lvl3pPr>
            <a:lvl4pPr marL="1028265" indent="0">
              <a:buNone/>
              <a:defRPr sz="1200" b="1"/>
            </a:lvl4pPr>
            <a:lvl5pPr marL="1371022" indent="0">
              <a:buNone/>
              <a:defRPr sz="1200" b="1"/>
            </a:lvl5pPr>
            <a:lvl6pPr marL="1713775" indent="0">
              <a:buNone/>
              <a:defRPr sz="1200" b="1"/>
            </a:lvl6pPr>
            <a:lvl7pPr marL="2056529" indent="0">
              <a:buNone/>
              <a:defRPr sz="1200" b="1"/>
            </a:lvl7pPr>
            <a:lvl8pPr marL="2399286" indent="0">
              <a:buNone/>
              <a:defRPr sz="1200" b="1"/>
            </a:lvl8pPr>
            <a:lvl9pPr marL="2742043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19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6058-D7FC-4102-A35F-345DC4627094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zh-CN" smtClean="0">
                <a:solidFill>
                  <a:prstClr val="black">
                    <a:tint val="75000"/>
                  </a:prstClr>
                </a:solidFill>
              </a:rPr>
              <a:t>Lê Thị Thúy Viên - Trường TH Xuân Thịnh 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324361"/>
      </p:ext>
    </p:extLst>
  </p:cSld>
  <p:clrMapOvr>
    <a:masterClrMapping/>
  </p:clrMapOvr>
  <p:transition spd="med" advClick="0" advTm="0">
    <p:push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9F8CB-1C70-49C0-A8B6-07CE49378C63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zh-CN" smtClean="0">
                <a:solidFill>
                  <a:prstClr val="black">
                    <a:tint val="75000"/>
                  </a:prstClr>
                </a:solidFill>
              </a:rPr>
              <a:t>Lê Thị Thúy Viên - Trường TH Xuân Thịnh 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533021"/>
      </p:ext>
    </p:extLst>
  </p:cSld>
  <p:clrMapOvr>
    <a:masterClrMapping/>
  </p:clrMapOvr>
  <p:transition spd="med" advClick="0" advTm="0">
    <p:push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365A7-A599-4E19-831D-1D761655C491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zh-CN" smtClean="0">
                <a:solidFill>
                  <a:prstClr val="black">
                    <a:tint val="75000"/>
                  </a:prstClr>
                </a:solidFill>
              </a:rPr>
              <a:t>Lê Thị Thúy Viên - Trường TH Xuân Thịnh 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245070"/>
      </p:ext>
    </p:extLst>
  </p:cSld>
  <p:clrMapOvr>
    <a:masterClrMapping/>
  </p:clrMapOvr>
  <p:transition spd="med" advClick="0" advTm="0">
    <p:push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6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57" indent="0">
              <a:buNone/>
              <a:defRPr sz="1000"/>
            </a:lvl2pPr>
            <a:lvl3pPr marL="685514" indent="0">
              <a:buNone/>
              <a:defRPr sz="900"/>
            </a:lvl3pPr>
            <a:lvl4pPr marL="1028265" indent="0">
              <a:buNone/>
              <a:defRPr sz="800"/>
            </a:lvl4pPr>
            <a:lvl5pPr marL="1371022" indent="0">
              <a:buNone/>
              <a:defRPr sz="800"/>
            </a:lvl5pPr>
            <a:lvl6pPr marL="1713775" indent="0">
              <a:buNone/>
              <a:defRPr sz="800"/>
            </a:lvl6pPr>
            <a:lvl7pPr marL="2056529" indent="0">
              <a:buNone/>
              <a:defRPr sz="800"/>
            </a:lvl7pPr>
            <a:lvl8pPr marL="2399286" indent="0">
              <a:buNone/>
              <a:defRPr sz="800"/>
            </a:lvl8pPr>
            <a:lvl9pPr marL="2742043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16316-1396-4DDD-A3F4-FE216F4FBCDB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zh-CN" smtClean="0">
                <a:solidFill>
                  <a:prstClr val="black">
                    <a:tint val="75000"/>
                  </a:prstClr>
                </a:solidFill>
              </a:rPr>
              <a:t>Lê Thị Thúy Viên - Trường TH Xuân Thịnh 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92138"/>
      </p:ext>
    </p:extLst>
  </p:cSld>
  <p:clrMapOvr>
    <a:masterClrMapping/>
  </p:clrMapOvr>
  <p:transition spd="med" advClick="0" advTm="0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69BA9-734B-4F6E-98A4-241E3C4A590C}" type="datetime1">
              <a:rPr lang="zh-CN" altLang="en-US" smtClean="0"/>
              <a:t>2025/6/2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zh-CN" smtClean="0"/>
              <a:t>Lê Thị Thúy Viên - Trường TH Xuân Thịnh 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582493"/>
      </p:ext>
    </p:extLst>
  </p:cSld>
  <p:clrMapOvr>
    <a:masterClrMapping/>
  </p:clrMapOvr>
  <p:transition spd="med" advClick="0" advTm="0">
    <p:push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757" indent="0">
              <a:buNone/>
              <a:defRPr sz="2100"/>
            </a:lvl2pPr>
            <a:lvl3pPr marL="685514" indent="0">
              <a:buNone/>
              <a:defRPr sz="1800"/>
            </a:lvl3pPr>
            <a:lvl4pPr marL="1028265" indent="0">
              <a:buNone/>
              <a:defRPr sz="1500"/>
            </a:lvl4pPr>
            <a:lvl5pPr marL="1371022" indent="0">
              <a:buNone/>
              <a:defRPr sz="1500"/>
            </a:lvl5pPr>
            <a:lvl6pPr marL="1713775" indent="0">
              <a:buNone/>
              <a:defRPr sz="1500"/>
            </a:lvl6pPr>
            <a:lvl7pPr marL="2056529" indent="0">
              <a:buNone/>
              <a:defRPr sz="1500"/>
            </a:lvl7pPr>
            <a:lvl8pPr marL="2399286" indent="0">
              <a:buNone/>
              <a:defRPr sz="1500"/>
            </a:lvl8pPr>
            <a:lvl9pPr marL="2742043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6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57" indent="0">
              <a:buNone/>
              <a:defRPr sz="1000"/>
            </a:lvl2pPr>
            <a:lvl3pPr marL="685514" indent="0">
              <a:buNone/>
              <a:defRPr sz="900"/>
            </a:lvl3pPr>
            <a:lvl4pPr marL="1028265" indent="0">
              <a:buNone/>
              <a:defRPr sz="800"/>
            </a:lvl4pPr>
            <a:lvl5pPr marL="1371022" indent="0">
              <a:buNone/>
              <a:defRPr sz="800"/>
            </a:lvl5pPr>
            <a:lvl6pPr marL="1713775" indent="0">
              <a:buNone/>
              <a:defRPr sz="800"/>
            </a:lvl6pPr>
            <a:lvl7pPr marL="2056529" indent="0">
              <a:buNone/>
              <a:defRPr sz="800"/>
            </a:lvl7pPr>
            <a:lvl8pPr marL="2399286" indent="0">
              <a:buNone/>
              <a:defRPr sz="800"/>
            </a:lvl8pPr>
            <a:lvl9pPr marL="2742043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6248F-EAB4-4C28-8F58-27DA067166C9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zh-CN" smtClean="0">
                <a:solidFill>
                  <a:prstClr val="black">
                    <a:tint val="75000"/>
                  </a:prstClr>
                </a:solidFill>
              </a:rPr>
              <a:t>Lê Thị Thúy Viên - Trường TH Xuân Thịnh 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70428"/>
      </p:ext>
    </p:extLst>
  </p:cSld>
  <p:clrMapOvr>
    <a:masterClrMapping/>
  </p:clrMapOvr>
  <p:transition spd="med" advClick="0" advTm="0">
    <p:push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D1CFC-EA33-47DA-9834-F71F72B5B7A1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zh-CN" smtClean="0">
                <a:solidFill>
                  <a:prstClr val="black">
                    <a:tint val="75000"/>
                  </a:prstClr>
                </a:solidFill>
              </a:rPr>
              <a:t>Lê Thị Thúy Viên - Trường TH Xuân Thịnh 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090044"/>
      </p:ext>
    </p:extLst>
  </p:cSld>
  <p:clrMapOvr>
    <a:masterClrMapping/>
  </p:clrMapOvr>
  <p:transition spd="med" advClick="0" advTm="0">
    <p:push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57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57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3C125-13B8-45DC-9C01-14443C39DC55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zh-CN" smtClean="0">
                <a:solidFill>
                  <a:prstClr val="black">
                    <a:tint val="75000"/>
                  </a:prstClr>
                </a:solidFill>
              </a:rPr>
              <a:t>Lê Thị Thúy Viên - Trường TH Xuân Thịnh 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434154"/>
      </p:ext>
    </p:extLst>
  </p:cSld>
  <p:clrMapOvr>
    <a:masterClrMapping/>
  </p:clrMapOvr>
  <p:transition spd="med" advClick="0" advTm="0">
    <p:push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4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E5E12-8943-42E8-934C-B2FAB7CAFEE2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2025/6/2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>
                <a:solidFill>
                  <a:prstClr val="black">
                    <a:tint val="75000"/>
                  </a:prstClr>
                </a:solidFill>
              </a:rPr>
              <a:t>Lê Thị Thúy Viên - Trường TH Xuân Thịnh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8696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FD213-82A5-43FE-901B-8214530E53B5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2025/6/2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>
                <a:solidFill>
                  <a:prstClr val="black">
                    <a:tint val="75000"/>
                  </a:prstClr>
                </a:solidFill>
              </a:rPr>
              <a:t>Lê Thị Thúy Viên - Trường TH Xuân Thịnh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2319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2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4C85-5570-4AEF-923A-43014BAB09A9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2025/6/2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>
                <a:solidFill>
                  <a:prstClr val="black">
                    <a:tint val="75000"/>
                  </a:prstClr>
                </a:solidFill>
              </a:rPr>
              <a:t>Lê Thị Thúy Viên - Trường TH Xuân Thịnh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7766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2273B-8AB8-4FCB-AC9B-7AA95A19A3D3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2025/6/2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>
                <a:solidFill>
                  <a:prstClr val="black">
                    <a:tint val="75000"/>
                  </a:prstClr>
                </a:solidFill>
              </a:rPr>
              <a:t>Lê Thị Thúy Viên - Trường TH Xuân Thịnh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4508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5" indent="0">
              <a:buNone/>
              <a:defRPr sz="2000" b="1"/>
            </a:lvl2pPr>
            <a:lvl3pPr marL="914251" indent="0">
              <a:buNone/>
              <a:defRPr sz="1800" b="1"/>
            </a:lvl3pPr>
            <a:lvl4pPr marL="1371377" indent="0">
              <a:buNone/>
              <a:defRPr sz="1600" b="1"/>
            </a:lvl4pPr>
            <a:lvl5pPr marL="1828504" indent="0">
              <a:buNone/>
              <a:defRPr sz="1600" b="1"/>
            </a:lvl5pPr>
            <a:lvl6pPr marL="2285630" indent="0">
              <a:buNone/>
              <a:defRPr sz="1600" b="1"/>
            </a:lvl6pPr>
            <a:lvl7pPr marL="2742755" indent="0">
              <a:buNone/>
              <a:defRPr sz="1600" b="1"/>
            </a:lvl7pPr>
            <a:lvl8pPr marL="3199880" indent="0">
              <a:buNone/>
              <a:defRPr sz="1600" b="1"/>
            </a:lvl8pPr>
            <a:lvl9pPr marL="365700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5" indent="0">
              <a:buNone/>
              <a:defRPr sz="2000" b="1"/>
            </a:lvl2pPr>
            <a:lvl3pPr marL="914251" indent="0">
              <a:buNone/>
              <a:defRPr sz="1800" b="1"/>
            </a:lvl3pPr>
            <a:lvl4pPr marL="1371377" indent="0">
              <a:buNone/>
              <a:defRPr sz="1600" b="1"/>
            </a:lvl4pPr>
            <a:lvl5pPr marL="1828504" indent="0">
              <a:buNone/>
              <a:defRPr sz="1600" b="1"/>
            </a:lvl5pPr>
            <a:lvl6pPr marL="2285630" indent="0">
              <a:buNone/>
              <a:defRPr sz="1600" b="1"/>
            </a:lvl6pPr>
            <a:lvl7pPr marL="2742755" indent="0">
              <a:buNone/>
              <a:defRPr sz="1600" b="1"/>
            </a:lvl7pPr>
            <a:lvl8pPr marL="3199880" indent="0">
              <a:buNone/>
              <a:defRPr sz="1600" b="1"/>
            </a:lvl8pPr>
            <a:lvl9pPr marL="365700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76A92-F7A1-402D-8956-E1797AB6F1AD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2025/6/2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>
                <a:solidFill>
                  <a:prstClr val="black">
                    <a:tint val="75000"/>
                  </a:prstClr>
                </a:solidFill>
              </a:rPr>
              <a:t>Lê Thị Thúy Viên - Trường TH Xuân Thịnh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2506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EE02-572C-434E-AB40-A1B7C05C4719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2025/6/2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>
                <a:solidFill>
                  <a:prstClr val="black">
                    <a:tint val="75000"/>
                  </a:prstClr>
                </a:solidFill>
              </a:rPr>
              <a:t>Lê Thị Thúy Viên - Trường TH Xuân Thịnh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9072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91CD-BB29-48C4-B092-74A5D5651F06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2025/6/2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>
                <a:solidFill>
                  <a:prstClr val="black">
                    <a:tint val="75000"/>
                  </a:prstClr>
                </a:solidFill>
              </a:rPr>
              <a:t>Lê Thị Thúy Viên - Trường TH Xuân Thịnh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288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2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02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7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5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2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0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21E33-FCD1-4C38-9B4D-CD6720AFF118}" type="datetime1">
              <a:rPr lang="zh-CN" altLang="en-US" smtClean="0"/>
              <a:t>2025/6/2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zh-CN" smtClean="0"/>
              <a:t>Lê Thị Thúy Viên - Trường TH Xuân Thịnh 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7170526"/>
      </p:ext>
    </p:extLst>
  </p:cSld>
  <p:clrMapOvr>
    <a:masterClrMapping/>
  </p:clrMapOvr>
  <p:transition spd="med" advClick="0" advTm="0">
    <p:push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9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25" indent="0">
              <a:buNone/>
              <a:defRPr sz="1200"/>
            </a:lvl2pPr>
            <a:lvl3pPr marL="914251" indent="0">
              <a:buNone/>
              <a:defRPr sz="1000"/>
            </a:lvl3pPr>
            <a:lvl4pPr marL="1371377" indent="0">
              <a:buNone/>
              <a:defRPr sz="900"/>
            </a:lvl4pPr>
            <a:lvl5pPr marL="1828504" indent="0">
              <a:buNone/>
              <a:defRPr sz="900"/>
            </a:lvl5pPr>
            <a:lvl6pPr marL="2285630" indent="0">
              <a:buNone/>
              <a:defRPr sz="900"/>
            </a:lvl6pPr>
            <a:lvl7pPr marL="2742755" indent="0">
              <a:buNone/>
              <a:defRPr sz="900"/>
            </a:lvl7pPr>
            <a:lvl8pPr marL="3199880" indent="0">
              <a:buNone/>
              <a:defRPr sz="900"/>
            </a:lvl8pPr>
            <a:lvl9pPr marL="365700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4B706-2EC9-483A-838D-346128C15F90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2025/6/2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>
                <a:solidFill>
                  <a:prstClr val="black">
                    <a:tint val="75000"/>
                  </a:prstClr>
                </a:solidFill>
              </a:rPr>
              <a:t>Lê Thị Thúy Viên - Trường TH Xuân Thịnh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5554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25" indent="0">
              <a:buNone/>
              <a:defRPr sz="2800"/>
            </a:lvl2pPr>
            <a:lvl3pPr marL="914251" indent="0">
              <a:buNone/>
              <a:defRPr sz="2400"/>
            </a:lvl3pPr>
            <a:lvl4pPr marL="1371377" indent="0">
              <a:buNone/>
              <a:defRPr sz="2000"/>
            </a:lvl4pPr>
            <a:lvl5pPr marL="1828504" indent="0">
              <a:buNone/>
              <a:defRPr sz="2000"/>
            </a:lvl5pPr>
            <a:lvl6pPr marL="2285630" indent="0">
              <a:buNone/>
              <a:defRPr sz="2000"/>
            </a:lvl6pPr>
            <a:lvl7pPr marL="2742755" indent="0">
              <a:buNone/>
              <a:defRPr sz="2000"/>
            </a:lvl7pPr>
            <a:lvl8pPr marL="3199880" indent="0">
              <a:buNone/>
              <a:defRPr sz="2000"/>
            </a:lvl8pPr>
            <a:lvl9pPr marL="365700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25" indent="0">
              <a:buNone/>
              <a:defRPr sz="1200"/>
            </a:lvl2pPr>
            <a:lvl3pPr marL="914251" indent="0">
              <a:buNone/>
              <a:defRPr sz="1000"/>
            </a:lvl3pPr>
            <a:lvl4pPr marL="1371377" indent="0">
              <a:buNone/>
              <a:defRPr sz="900"/>
            </a:lvl4pPr>
            <a:lvl5pPr marL="1828504" indent="0">
              <a:buNone/>
              <a:defRPr sz="900"/>
            </a:lvl5pPr>
            <a:lvl6pPr marL="2285630" indent="0">
              <a:buNone/>
              <a:defRPr sz="900"/>
            </a:lvl6pPr>
            <a:lvl7pPr marL="2742755" indent="0">
              <a:buNone/>
              <a:defRPr sz="900"/>
            </a:lvl7pPr>
            <a:lvl8pPr marL="3199880" indent="0">
              <a:buNone/>
              <a:defRPr sz="900"/>
            </a:lvl8pPr>
            <a:lvl9pPr marL="365700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FD0-3292-45D4-AA24-E7F29F0A29B7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2025/6/2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>
                <a:solidFill>
                  <a:prstClr val="black">
                    <a:tint val="75000"/>
                  </a:prstClr>
                </a:solidFill>
              </a:rPr>
              <a:t>Lê Thị Thúy Viên - Trường TH Xuân Thịnh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3397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E8AB-293F-4AF9-8D6B-7B7CA9B226FB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2025/6/2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>
                <a:solidFill>
                  <a:prstClr val="black">
                    <a:tint val="75000"/>
                  </a:prstClr>
                </a:solidFill>
              </a:rPr>
              <a:t>Lê Thị Thúy Viên - Trường TH Xuân Thịnh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949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17BDA-649B-48BC-9F95-41C451546C43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2025/6/2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>
                <a:solidFill>
                  <a:prstClr val="black">
                    <a:tint val="75000"/>
                  </a:prstClr>
                </a:solidFill>
              </a:rPr>
              <a:t>Lê Thị Thúy Viên - Trường TH Xuân Thịnh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781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66613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22" y="841801"/>
            <a:ext cx="6858130" cy="1790760"/>
          </a:xfrm>
          <a:prstGeom prst="rect">
            <a:avLst/>
          </a:prstGeom>
        </p:spPr>
        <p:txBody>
          <a:bodyPr lIns="49757" tIns="24878" rIns="49757" bIns="24878"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22" y="2701621"/>
            <a:ext cx="6858130" cy="1241863"/>
          </a:xfrm>
          <a:prstGeom prst="rect">
            <a:avLst/>
          </a:prstGeom>
        </p:spPr>
        <p:txBody>
          <a:bodyPr lIns="49757" tIns="24878" rIns="49757" bIns="24878"/>
          <a:lstStyle>
            <a:lvl1pPr marL="0" indent="0" algn="ctr">
              <a:buNone/>
              <a:defRPr sz="1800"/>
            </a:lvl1pPr>
            <a:lvl2pPr marL="342424" indent="0" algn="ctr">
              <a:buNone/>
              <a:defRPr sz="1500"/>
            </a:lvl2pPr>
            <a:lvl3pPr marL="684847" indent="0" algn="ctr">
              <a:buNone/>
              <a:defRPr sz="1300"/>
            </a:lvl3pPr>
            <a:lvl4pPr marL="1027271" indent="0" algn="ctr">
              <a:buNone/>
              <a:defRPr sz="1200"/>
            </a:lvl4pPr>
            <a:lvl5pPr marL="1369348" indent="0" algn="ctr">
              <a:buNone/>
              <a:defRPr sz="1200"/>
            </a:lvl5pPr>
            <a:lvl6pPr marL="1711771" indent="0" algn="ctr">
              <a:buNone/>
              <a:defRPr sz="1200"/>
            </a:lvl6pPr>
            <a:lvl7pPr marL="2054195" indent="0" algn="ctr">
              <a:buNone/>
              <a:defRPr sz="1200"/>
            </a:lvl7pPr>
            <a:lvl8pPr marL="2396619" indent="0" algn="ctr">
              <a:buNone/>
              <a:defRPr sz="1200"/>
            </a:lvl8pPr>
            <a:lvl9pPr marL="2739043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718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50"/>
            <a:ext cx="4485050" cy="620425"/>
          </a:xfrm>
          <a:prstGeom prst="rect">
            <a:avLst/>
          </a:prstGeom>
        </p:spPr>
        <p:txBody>
          <a:bodyPr lIns="49757" tIns="24878" rIns="49757" bIns="2487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9170" y="868596"/>
            <a:ext cx="4485050" cy="2456885"/>
          </a:xfrm>
          <a:prstGeom prst="rect">
            <a:avLst/>
          </a:prstGeom>
        </p:spPr>
        <p:txBody>
          <a:bodyPr lIns="49757" tIns="24878" rIns="49757" bIns="2487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387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902" y="1282346"/>
            <a:ext cx="7886849" cy="2139624"/>
          </a:xfrm>
          <a:prstGeom prst="rect">
            <a:avLst/>
          </a:prstGeom>
        </p:spPr>
        <p:txBody>
          <a:bodyPr lIns="49757" tIns="24878" rIns="49757" bIns="24878"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902" y="3442213"/>
            <a:ext cx="7886849" cy="1125178"/>
          </a:xfrm>
          <a:prstGeom prst="rect">
            <a:avLst/>
          </a:prstGeom>
        </p:spPr>
        <p:txBody>
          <a:bodyPr lIns="49757" tIns="24878" rIns="49757" bIns="24878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4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484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272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9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17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41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661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90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43850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50"/>
            <a:ext cx="4485050" cy="620425"/>
          </a:xfrm>
          <a:prstGeom prst="rect">
            <a:avLst/>
          </a:prstGeom>
        </p:spPr>
        <p:txBody>
          <a:bodyPr lIns="49757" tIns="24878" rIns="49757" bIns="2487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2" y="1369264"/>
            <a:ext cx="3886273" cy="3263613"/>
          </a:xfrm>
          <a:prstGeom prst="rect">
            <a:avLst/>
          </a:prstGeom>
        </p:spPr>
        <p:txBody>
          <a:bodyPr lIns="49757" tIns="24878" rIns="49757" bIns="2487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241" y="1369264"/>
            <a:ext cx="3886273" cy="3263613"/>
          </a:xfrm>
          <a:prstGeom prst="rect">
            <a:avLst/>
          </a:prstGeom>
        </p:spPr>
        <p:txBody>
          <a:bodyPr lIns="49757" tIns="24878" rIns="49757" bIns="2487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798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6" y="273853"/>
            <a:ext cx="7886849" cy="994206"/>
          </a:xfrm>
          <a:prstGeom prst="rect">
            <a:avLst/>
          </a:prstGeom>
        </p:spPr>
        <p:txBody>
          <a:bodyPr lIns="49757" tIns="24878" rIns="49757" bIns="2487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101" y="1333876"/>
            <a:ext cx="3655249" cy="617955"/>
          </a:xfrm>
          <a:prstGeom prst="rect">
            <a:avLst/>
          </a:prstGeom>
        </p:spPr>
        <p:txBody>
          <a:bodyPr lIns="49757" tIns="24878" rIns="49757" bIns="24878" anchor="ctr" anchorCtr="0"/>
          <a:lstStyle>
            <a:lvl1pPr marL="0" indent="0">
              <a:buNone/>
              <a:defRPr sz="2100"/>
            </a:lvl1pPr>
            <a:lvl2pPr marL="342424" indent="0">
              <a:buNone/>
              <a:defRPr sz="1800"/>
            </a:lvl2pPr>
            <a:lvl3pPr marL="684847" indent="0">
              <a:buNone/>
              <a:defRPr sz="1500"/>
            </a:lvl3pPr>
            <a:lvl4pPr marL="1027271" indent="0">
              <a:buNone/>
              <a:defRPr sz="1300"/>
            </a:lvl4pPr>
            <a:lvl5pPr marL="1369348" indent="0">
              <a:buNone/>
              <a:defRPr sz="1300"/>
            </a:lvl5pPr>
            <a:lvl6pPr marL="1711771" indent="0">
              <a:buNone/>
              <a:defRPr sz="1300"/>
            </a:lvl6pPr>
            <a:lvl7pPr marL="2054195" indent="0">
              <a:buNone/>
              <a:defRPr sz="1300"/>
            </a:lvl7pPr>
            <a:lvl8pPr marL="2396619" indent="0">
              <a:buNone/>
              <a:defRPr sz="1300"/>
            </a:lvl8pPr>
            <a:lvl9pPr marL="2739043" indent="0">
              <a:buNone/>
              <a:defRPr sz="1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101" y="1999104"/>
            <a:ext cx="3655249" cy="2643301"/>
          </a:xfrm>
          <a:prstGeom prst="rect">
            <a:avLst/>
          </a:prstGeom>
        </p:spPr>
        <p:txBody>
          <a:bodyPr lIns="49757" tIns="24878" rIns="49757" bIns="2487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95" y="1333876"/>
            <a:ext cx="3673251" cy="617955"/>
          </a:xfrm>
          <a:prstGeom prst="rect">
            <a:avLst/>
          </a:prstGeom>
        </p:spPr>
        <p:txBody>
          <a:bodyPr lIns="49757" tIns="24878" rIns="49757" bIns="24878" anchor="ctr" anchorCtr="0"/>
          <a:lstStyle>
            <a:lvl1pPr marL="0" indent="0">
              <a:buNone/>
              <a:defRPr sz="2100"/>
            </a:lvl1pPr>
            <a:lvl2pPr marL="342424" indent="0">
              <a:buNone/>
              <a:defRPr sz="1800"/>
            </a:lvl2pPr>
            <a:lvl3pPr marL="684847" indent="0">
              <a:buNone/>
              <a:defRPr sz="1500"/>
            </a:lvl3pPr>
            <a:lvl4pPr marL="1027271" indent="0">
              <a:buNone/>
              <a:defRPr sz="1300"/>
            </a:lvl4pPr>
            <a:lvl5pPr marL="1369348" indent="0">
              <a:buNone/>
              <a:defRPr sz="1300"/>
            </a:lvl5pPr>
            <a:lvl6pPr marL="1711771" indent="0">
              <a:buNone/>
              <a:defRPr sz="1300"/>
            </a:lvl6pPr>
            <a:lvl7pPr marL="2054195" indent="0">
              <a:buNone/>
              <a:defRPr sz="1300"/>
            </a:lvl7pPr>
            <a:lvl8pPr marL="2396619" indent="0">
              <a:buNone/>
              <a:defRPr sz="1300"/>
            </a:lvl8pPr>
            <a:lvl9pPr marL="2739043" indent="0">
              <a:buNone/>
              <a:defRPr sz="1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95" y="1999104"/>
            <a:ext cx="3673251" cy="2643301"/>
          </a:xfrm>
          <a:prstGeom prst="rect">
            <a:avLst/>
          </a:prstGeom>
        </p:spPr>
        <p:txBody>
          <a:bodyPr lIns="49757" tIns="24878" rIns="49757" bIns="2487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992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20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20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FE93C-1BAE-4792-8C6D-821AA7830EEB}" type="datetime1">
              <a:rPr lang="zh-CN" altLang="en-US" smtClean="0"/>
              <a:t>2025/6/2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zh-CN" smtClean="0"/>
              <a:t>Lê Thị Thúy Viên - Trường TH Xuân Thịnh 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2462351"/>
      </p:ext>
    </p:extLst>
  </p:cSld>
  <p:clrMapOvr>
    <a:masterClrMapping/>
  </p:clrMapOvr>
  <p:transition spd="med" advClick="0" advTm="0">
    <p:push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50"/>
            <a:ext cx="4485050" cy="620425"/>
          </a:xfrm>
          <a:prstGeom prst="rect">
            <a:avLst/>
          </a:prstGeom>
        </p:spPr>
        <p:txBody>
          <a:bodyPr lIns="49757" tIns="24878" rIns="49757" bIns="2487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111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060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3" y="342912"/>
            <a:ext cx="2949233" cy="1200190"/>
          </a:xfrm>
          <a:prstGeom prst="rect">
            <a:avLst/>
          </a:prstGeom>
        </p:spPr>
        <p:txBody>
          <a:bodyPr lIns="49757" tIns="24878" rIns="49757" bIns="24878"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465" y="740595"/>
            <a:ext cx="4629238" cy="3655341"/>
          </a:xfrm>
          <a:prstGeom prst="rect">
            <a:avLst/>
          </a:prstGeom>
        </p:spPr>
        <p:txBody>
          <a:bodyPr lIns="49757" tIns="24878" rIns="49757" bIns="24878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3" y="1543105"/>
            <a:ext cx="2949233" cy="2858787"/>
          </a:xfrm>
          <a:prstGeom prst="rect">
            <a:avLst/>
          </a:prstGeom>
        </p:spPr>
        <p:txBody>
          <a:bodyPr lIns="49757" tIns="24878" rIns="49757" bIns="24878"/>
          <a:lstStyle>
            <a:lvl1pPr marL="0" indent="0">
              <a:buNone/>
              <a:defRPr sz="1200"/>
            </a:lvl1pPr>
            <a:lvl2pPr marL="342424" indent="0">
              <a:buNone/>
              <a:defRPr sz="1000"/>
            </a:lvl2pPr>
            <a:lvl3pPr marL="684847" indent="0">
              <a:buNone/>
              <a:defRPr sz="900"/>
            </a:lvl3pPr>
            <a:lvl4pPr marL="1027271" indent="0">
              <a:buNone/>
              <a:defRPr sz="700"/>
            </a:lvl4pPr>
            <a:lvl5pPr marL="1369348" indent="0">
              <a:buNone/>
              <a:defRPr sz="700"/>
            </a:lvl5pPr>
            <a:lvl6pPr marL="1711771" indent="0">
              <a:buNone/>
              <a:defRPr sz="700"/>
            </a:lvl6pPr>
            <a:lvl7pPr marL="2054195" indent="0">
              <a:buNone/>
              <a:defRPr sz="700"/>
            </a:lvl7pPr>
            <a:lvl8pPr marL="2396619" indent="0">
              <a:buNone/>
              <a:defRPr sz="700"/>
            </a:lvl8pPr>
            <a:lvl9pPr marL="2739043" indent="0">
              <a:buNone/>
              <a:defRPr sz="7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97461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6" y="342912"/>
            <a:ext cx="3124071" cy="1200190"/>
          </a:xfrm>
          <a:prstGeom prst="rect">
            <a:avLst/>
          </a:prstGeom>
        </p:spPr>
        <p:txBody>
          <a:bodyPr lIns="49757" tIns="24878" rIns="49757" bIns="24878"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465" y="342912"/>
            <a:ext cx="4629238" cy="4053023"/>
          </a:xfrm>
          <a:prstGeom prst="rect">
            <a:avLst/>
          </a:prstGeom>
        </p:spPr>
        <p:txBody>
          <a:bodyPr lIns="49757" tIns="24878" rIns="49757" bIns="24878"/>
          <a:lstStyle>
            <a:lvl1pPr marL="0" indent="0">
              <a:buNone/>
              <a:defRPr sz="2400"/>
            </a:lvl1pPr>
            <a:lvl2pPr marL="342424" indent="0">
              <a:buNone/>
              <a:defRPr sz="2100"/>
            </a:lvl2pPr>
            <a:lvl3pPr marL="684847" indent="0">
              <a:buNone/>
              <a:defRPr sz="1800"/>
            </a:lvl3pPr>
            <a:lvl4pPr marL="1027271" indent="0">
              <a:buNone/>
              <a:defRPr sz="1500"/>
            </a:lvl4pPr>
            <a:lvl5pPr marL="1369348" indent="0">
              <a:buNone/>
              <a:defRPr sz="1500"/>
            </a:lvl5pPr>
            <a:lvl6pPr marL="1711771" indent="0">
              <a:buNone/>
              <a:defRPr sz="1500"/>
            </a:lvl6pPr>
            <a:lvl7pPr marL="2054195" indent="0">
              <a:buNone/>
              <a:defRPr sz="1500"/>
            </a:lvl7pPr>
            <a:lvl8pPr marL="2396619" indent="0">
              <a:buNone/>
              <a:defRPr sz="1500"/>
            </a:lvl8pPr>
            <a:lvl9pPr marL="2739043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6" y="1543105"/>
            <a:ext cx="3124071" cy="2858787"/>
          </a:xfrm>
          <a:prstGeom prst="rect">
            <a:avLst/>
          </a:prstGeom>
        </p:spPr>
        <p:txBody>
          <a:bodyPr lIns="49757" tIns="24878" rIns="49757" bIns="24878"/>
          <a:lstStyle>
            <a:lvl1pPr marL="0" indent="0">
              <a:buNone/>
              <a:defRPr sz="1500"/>
            </a:lvl1pPr>
            <a:lvl2pPr marL="342424" indent="0">
              <a:buNone/>
              <a:defRPr sz="1300"/>
            </a:lvl2pPr>
            <a:lvl3pPr marL="684847" indent="0">
              <a:buNone/>
              <a:defRPr sz="1200"/>
            </a:lvl3pPr>
            <a:lvl4pPr marL="1027271" indent="0">
              <a:buNone/>
              <a:defRPr sz="1000"/>
            </a:lvl4pPr>
            <a:lvl5pPr marL="1369348" indent="0">
              <a:buNone/>
              <a:defRPr sz="1000"/>
            </a:lvl5pPr>
            <a:lvl6pPr marL="1711771" indent="0">
              <a:buNone/>
              <a:defRPr sz="1000"/>
            </a:lvl6pPr>
            <a:lvl7pPr marL="2054195" indent="0">
              <a:buNone/>
              <a:defRPr sz="1000"/>
            </a:lvl7pPr>
            <a:lvl8pPr marL="2396619" indent="0">
              <a:buNone/>
              <a:defRPr sz="1000"/>
            </a:lvl8pPr>
            <a:lvl9pPr marL="2739043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3670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50"/>
            <a:ext cx="4485050" cy="620425"/>
          </a:xfrm>
          <a:prstGeom prst="rect">
            <a:avLst/>
          </a:prstGeom>
        </p:spPr>
        <p:txBody>
          <a:bodyPr lIns="49757" tIns="24878" rIns="49757" bIns="2487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49170" y="868596"/>
            <a:ext cx="4485050" cy="2456885"/>
          </a:xfrm>
          <a:prstGeom prst="rect">
            <a:avLst/>
          </a:prstGeom>
        </p:spPr>
        <p:txBody>
          <a:bodyPr vert="eaVert" lIns="49757" tIns="24878" rIns="49757" bIns="2487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749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799" y="273853"/>
            <a:ext cx="1971712" cy="4359024"/>
          </a:xfrm>
          <a:prstGeom prst="rect">
            <a:avLst/>
          </a:prstGeom>
        </p:spPr>
        <p:txBody>
          <a:bodyPr vert="eaVert" lIns="49757" tIns="24878" rIns="49757" bIns="2487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62" y="273853"/>
            <a:ext cx="5800835" cy="4359024"/>
          </a:xfrm>
          <a:prstGeom prst="rect">
            <a:avLst/>
          </a:prstGeom>
        </p:spPr>
        <p:txBody>
          <a:bodyPr vert="eaVert" lIns="49757" tIns="24878" rIns="49757" bIns="2487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84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49757" tIns="24878" rIns="49757" bIns="2487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2" y="1369264"/>
            <a:ext cx="3886273" cy="3263613"/>
          </a:xfrm>
        </p:spPr>
        <p:txBody>
          <a:bodyPr lIns="49757" tIns="24878" rIns="49757" bIns="2487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241" y="1369264"/>
            <a:ext cx="3886273" cy="1574059"/>
          </a:xfrm>
        </p:spPr>
        <p:txBody>
          <a:bodyPr lIns="49757" tIns="24878" rIns="49757" bIns="2487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241" y="3057627"/>
            <a:ext cx="3886273" cy="1575250"/>
          </a:xfrm>
        </p:spPr>
        <p:txBody>
          <a:bodyPr lIns="49757" tIns="24878" rIns="49757" bIns="2487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408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67" indent="0" algn="ctr">
              <a:buNone/>
              <a:defRPr sz="1500"/>
            </a:lvl2pPr>
            <a:lvl3pPr marL="685734" indent="0" algn="ctr">
              <a:buNone/>
              <a:defRPr sz="1400"/>
            </a:lvl3pPr>
            <a:lvl4pPr marL="1028599" indent="0" algn="ctr">
              <a:buNone/>
              <a:defRPr sz="1200"/>
            </a:lvl4pPr>
            <a:lvl5pPr marL="1371466" indent="0" algn="ctr">
              <a:buNone/>
              <a:defRPr sz="1200"/>
            </a:lvl5pPr>
            <a:lvl6pPr marL="1714332" indent="0" algn="ctr">
              <a:buNone/>
              <a:defRPr sz="1200"/>
            </a:lvl6pPr>
            <a:lvl7pPr marL="2057199" indent="0" algn="ctr">
              <a:buNone/>
              <a:defRPr sz="1200"/>
            </a:lvl7pPr>
            <a:lvl8pPr marL="2400066" indent="0" algn="ctr">
              <a:buNone/>
              <a:defRPr sz="1200"/>
            </a:lvl8pPr>
            <a:lvl9pPr marL="2742933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35AD9-CC49-48EC-9DD3-EF00880061B2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2025/6/2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>
                <a:solidFill>
                  <a:prstClr val="black">
                    <a:tint val="75000"/>
                  </a:prstClr>
                </a:solidFill>
              </a:rPr>
              <a:t>Lê Thị Thúy Viên - Trường TH Xuân Thịnh 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2" y="-12917"/>
            <a:ext cx="9165771" cy="5290785"/>
            <a:chOff x="-29028" y="0"/>
            <a:chExt cx="12221028" cy="705438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9721"/>
            <a:stretch/>
          </p:blipFill>
          <p:spPr>
            <a:xfrm>
              <a:off x="-29028" y="0"/>
              <a:ext cx="12221028" cy="7054380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7045160" y="3839994"/>
              <a:ext cx="3270049" cy="647652"/>
              <a:chOff x="7045160" y="3839994"/>
              <a:chExt cx="3270049" cy="647652"/>
            </a:xfrm>
          </p:grpSpPr>
          <p:sp>
            <p:nvSpPr>
              <p:cNvPr id="10" name="Rounded Rectangle 9"/>
              <p:cNvSpPr/>
              <p:nvPr/>
            </p:nvSpPr>
            <p:spPr>
              <a:xfrm rot="21089594">
                <a:off x="7045160" y="3851771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34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 rot="1079854">
                <a:off x="8681648" y="3924583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34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 rot="20999673">
                <a:off x="10177227" y="3839994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34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 rot="1030604">
                <a:off x="10162266" y="4434662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34"/>
                <a:endParaRPr lang="en-GB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4" name="Oval 13"/>
          <p:cNvSpPr/>
          <p:nvPr userDrawn="1"/>
        </p:nvSpPr>
        <p:spPr>
          <a:xfrm>
            <a:off x="6719338" y="2140567"/>
            <a:ext cx="504826" cy="50482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rtlCol="0" anchor="ctr"/>
          <a:lstStyle/>
          <a:p>
            <a:pPr algn="ctr" defTabSz="685734"/>
            <a:endParaRPr lang="en-GB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7320219" y="1763720"/>
            <a:ext cx="504826" cy="50482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rtlCol="0" anchor="ctr"/>
          <a:lstStyle/>
          <a:p>
            <a:pPr algn="ctr" defTabSz="685734"/>
            <a:endParaRPr lang="en-GB">
              <a:solidFill>
                <a:prstClr val="white"/>
              </a:solidFill>
            </a:endParaRPr>
          </a:p>
        </p:txBody>
      </p:sp>
      <p:sp>
        <p:nvSpPr>
          <p:cNvPr id="16" name="Isosceles Triangle 15"/>
          <p:cNvSpPr/>
          <p:nvPr userDrawn="1"/>
        </p:nvSpPr>
        <p:spPr>
          <a:xfrm>
            <a:off x="6310568" y="1635741"/>
            <a:ext cx="504826" cy="504826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rtlCol="0" anchor="ctr"/>
          <a:lstStyle/>
          <a:p>
            <a:pPr algn="ctr" defTabSz="685734"/>
            <a:endParaRPr lang="en-GB">
              <a:solidFill>
                <a:prstClr val="white"/>
              </a:solidFill>
            </a:endParaRPr>
          </a:p>
        </p:txBody>
      </p:sp>
      <p:sp>
        <p:nvSpPr>
          <p:cNvPr id="17" name="Parallelogram 16"/>
          <p:cNvSpPr/>
          <p:nvPr userDrawn="1"/>
        </p:nvSpPr>
        <p:spPr>
          <a:xfrm>
            <a:off x="5657077" y="1650519"/>
            <a:ext cx="504826" cy="504826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rtlCol="0" anchor="ctr"/>
          <a:lstStyle/>
          <a:p>
            <a:pPr algn="ctr" defTabSz="685734"/>
            <a:endParaRPr lang="en-GB">
              <a:solidFill>
                <a:prstClr val="white"/>
              </a:solidFill>
            </a:endParaRPr>
          </a:p>
        </p:txBody>
      </p:sp>
      <p:sp>
        <p:nvSpPr>
          <p:cNvPr id="18" name="Heart 17"/>
          <p:cNvSpPr/>
          <p:nvPr userDrawn="1"/>
        </p:nvSpPr>
        <p:spPr>
          <a:xfrm>
            <a:off x="7921099" y="1600009"/>
            <a:ext cx="504826" cy="504826"/>
          </a:xfrm>
          <a:prstGeom prst="hear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rtlCol="0" anchor="ctr"/>
          <a:lstStyle/>
          <a:p>
            <a:pPr algn="ctr" defTabSz="685734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4449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r="36869"/>
          <a:stretch/>
        </p:blipFill>
        <p:spPr>
          <a:xfrm>
            <a:off x="3992745" y="1218745"/>
            <a:ext cx="5151257" cy="381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3619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67" indent="0" algn="ctr">
              <a:buNone/>
              <a:defRPr sz="1500"/>
            </a:lvl2pPr>
            <a:lvl3pPr marL="685734" indent="0" algn="ctr">
              <a:buNone/>
              <a:defRPr sz="1400"/>
            </a:lvl3pPr>
            <a:lvl4pPr marL="1028599" indent="0" algn="ctr">
              <a:buNone/>
              <a:defRPr sz="1200"/>
            </a:lvl4pPr>
            <a:lvl5pPr marL="1371466" indent="0" algn="ctr">
              <a:buNone/>
              <a:defRPr sz="1200"/>
            </a:lvl5pPr>
            <a:lvl6pPr marL="1714332" indent="0" algn="ctr">
              <a:buNone/>
              <a:defRPr sz="1200"/>
            </a:lvl6pPr>
            <a:lvl7pPr marL="2057199" indent="0" algn="ctr">
              <a:buNone/>
              <a:defRPr sz="1200"/>
            </a:lvl7pPr>
            <a:lvl8pPr marL="2400066" indent="0" algn="ctr">
              <a:buNone/>
              <a:defRPr sz="1200"/>
            </a:lvl8pPr>
            <a:lvl9pPr marL="2742933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E2519-4B0D-48ED-A6E4-2E8962FE7023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2025/6/2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>
                <a:solidFill>
                  <a:prstClr val="black">
                    <a:tint val="75000"/>
                  </a:prstClr>
                </a:solidFill>
              </a:rPr>
              <a:t>Lê Thị Thúy Viên - Trường TH Xuân Thịnh 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3"/>
            <a:ext cx="9201150" cy="5165623"/>
            <a:chOff x="0" y="-29497"/>
            <a:chExt cx="12268200" cy="688749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6570" t="16308"/>
            <a:stretch/>
          </p:blipFill>
          <p:spPr>
            <a:xfrm>
              <a:off x="0" y="-29497"/>
              <a:ext cx="12268200" cy="6887497"/>
            </a:xfrm>
            <a:prstGeom prst="rect">
              <a:avLst/>
            </a:prstGeom>
          </p:spPr>
        </p:pic>
        <p:sp>
          <p:nvSpPr>
            <p:cNvPr id="9" name="Rounded Rectangle 8"/>
            <p:cNvSpPr/>
            <p:nvPr/>
          </p:nvSpPr>
          <p:spPr>
            <a:xfrm rot="4396381">
              <a:off x="8532461" y="4718058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34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 rot="4396381">
              <a:off x="10296967" y="4718059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34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11" name="Oval 10"/>
          <p:cNvSpPr/>
          <p:nvPr userDrawn="1"/>
        </p:nvSpPr>
        <p:spPr>
          <a:xfrm>
            <a:off x="7180320" y="1974633"/>
            <a:ext cx="504826" cy="50482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rtlCol="0" anchor="ctr"/>
          <a:lstStyle/>
          <a:p>
            <a:pPr algn="ctr" defTabSz="685734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7420740" y="1300377"/>
            <a:ext cx="504826" cy="50482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rtlCol="0" anchor="ctr"/>
          <a:lstStyle/>
          <a:p>
            <a:pPr algn="ctr" defTabSz="685734"/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Isosceles Triangle 12"/>
          <p:cNvSpPr/>
          <p:nvPr userDrawn="1"/>
        </p:nvSpPr>
        <p:spPr>
          <a:xfrm>
            <a:off x="6649981" y="1306095"/>
            <a:ext cx="504826" cy="504826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rtlCol="0" anchor="ctr"/>
          <a:lstStyle/>
          <a:p>
            <a:pPr algn="ctr" defTabSz="685734"/>
            <a:endParaRPr lang="en-GB">
              <a:solidFill>
                <a:prstClr val="white"/>
              </a:solidFill>
            </a:endParaRPr>
          </a:p>
        </p:txBody>
      </p:sp>
      <p:sp>
        <p:nvSpPr>
          <p:cNvPr id="14" name="Parallelogram 13"/>
          <p:cNvSpPr/>
          <p:nvPr userDrawn="1"/>
        </p:nvSpPr>
        <p:spPr>
          <a:xfrm>
            <a:off x="6471282" y="2098457"/>
            <a:ext cx="504826" cy="504826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rtlCol="0" anchor="ctr"/>
          <a:lstStyle/>
          <a:p>
            <a:pPr algn="ctr" defTabSz="685734"/>
            <a:endParaRPr lang="en-GB">
              <a:solidFill>
                <a:prstClr val="white"/>
              </a:solidFill>
            </a:endParaRPr>
          </a:p>
        </p:txBody>
      </p:sp>
      <p:sp>
        <p:nvSpPr>
          <p:cNvPr id="15" name="Heart 14"/>
          <p:cNvSpPr/>
          <p:nvPr userDrawn="1"/>
        </p:nvSpPr>
        <p:spPr>
          <a:xfrm>
            <a:off x="8040676" y="1712694"/>
            <a:ext cx="504826" cy="504826"/>
          </a:xfrm>
          <a:prstGeom prst="hear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rtlCol="0" anchor="ctr"/>
          <a:lstStyle/>
          <a:p>
            <a:pPr algn="ctr" defTabSz="685734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19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3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57" indent="0">
              <a:buNone/>
              <a:defRPr sz="1500" b="1"/>
            </a:lvl2pPr>
            <a:lvl3pPr marL="685514" indent="0">
              <a:buNone/>
              <a:defRPr sz="1400" b="1"/>
            </a:lvl3pPr>
            <a:lvl4pPr marL="1028265" indent="0">
              <a:buNone/>
              <a:defRPr sz="1200" b="1"/>
            </a:lvl4pPr>
            <a:lvl5pPr marL="1371022" indent="0">
              <a:buNone/>
              <a:defRPr sz="1200" b="1"/>
            </a:lvl5pPr>
            <a:lvl6pPr marL="1713775" indent="0">
              <a:buNone/>
              <a:defRPr sz="1200" b="1"/>
            </a:lvl6pPr>
            <a:lvl7pPr marL="2056529" indent="0">
              <a:buNone/>
              <a:defRPr sz="1200" b="1"/>
            </a:lvl7pPr>
            <a:lvl8pPr marL="2399286" indent="0">
              <a:buNone/>
              <a:defRPr sz="1200" b="1"/>
            </a:lvl8pPr>
            <a:lvl9pPr marL="2742043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3" y="1878819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57" indent="0">
              <a:buNone/>
              <a:defRPr sz="1500" b="1"/>
            </a:lvl2pPr>
            <a:lvl3pPr marL="685514" indent="0">
              <a:buNone/>
              <a:defRPr sz="1400" b="1"/>
            </a:lvl3pPr>
            <a:lvl4pPr marL="1028265" indent="0">
              <a:buNone/>
              <a:defRPr sz="1200" b="1"/>
            </a:lvl4pPr>
            <a:lvl5pPr marL="1371022" indent="0">
              <a:buNone/>
              <a:defRPr sz="1200" b="1"/>
            </a:lvl5pPr>
            <a:lvl6pPr marL="1713775" indent="0">
              <a:buNone/>
              <a:defRPr sz="1200" b="1"/>
            </a:lvl6pPr>
            <a:lvl7pPr marL="2056529" indent="0">
              <a:buNone/>
              <a:defRPr sz="1200" b="1"/>
            </a:lvl7pPr>
            <a:lvl8pPr marL="2399286" indent="0">
              <a:buNone/>
              <a:defRPr sz="1200" b="1"/>
            </a:lvl8pPr>
            <a:lvl9pPr marL="2742043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19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9CA1-2E0A-4F8D-ABF2-A2EE42F872FA}" type="datetime1">
              <a:rPr lang="zh-CN" altLang="en-US" smtClean="0"/>
              <a:t>2025/6/2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zh-CN" smtClean="0"/>
              <a:t>Lê Thị Thúy Viên - Trường TH Xuân Thịnh </a:t>
            </a: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7431860"/>
      </p:ext>
    </p:extLst>
  </p:cSld>
  <p:clrMapOvr>
    <a:masterClrMapping/>
  </p:clrMapOvr>
  <p:transition spd="med" advClick="0" advTm="0">
    <p:push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18DF7-920A-49EB-B936-E978419158CF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2025/6/2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>
                <a:solidFill>
                  <a:prstClr val="black">
                    <a:tint val="75000"/>
                  </a:prstClr>
                </a:solidFill>
              </a:rPr>
              <a:t>Lê Thị Thúy Viên - Trường TH Xuân Thịnh 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3369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6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59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19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0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3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B87B-C009-4975-BD29-EC628D57DF54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2025/6/2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>
                <a:solidFill>
                  <a:prstClr val="black">
                    <a:tint val="75000"/>
                  </a:prstClr>
                </a:solidFill>
              </a:rPr>
              <a:t>Lê Thị Thúy Viên - Trường TH Xuân Thịnh 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0702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20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20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043BA-1A07-4671-92E4-D14D701E022F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2025/6/2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>
                <a:solidFill>
                  <a:prstClr val="black">
                    <a:tint val="75000"/>
                  </a:prstClr>
                </a:solidFill>
              </a:rPr>
              <a:t>Lê Thị Thúy Viên - Trường TH Xuân Thịnh 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8009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3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67" indent="0">
              <a:buNone/>
              <a:defRPr sz="1500" b="1"/>
            </a:lvl2pPr>
            <a:lvl3pPr marL="685734" indent="0">
              <a:buNone/>
              <a:defRPr sz="1400" b="1"/>
            </a:lvl3pPr>
            <a:lvl4pPr marL="1028599" indent="0">
              <a:buNone/>
              <a:defRPr sz="1200" b="1"/>
            </a:lvl4pPr>
            <a:lvl5pPr marL="1371466" indent="0">
              <a:buNone/>
              <a:defRPr sz="1200" b="1"/>
            </a:lvl5pPr>
            <a:lvl6pPr marL="1714332" indent="0">
              <a:buNone/>
              <a:defRPr sz="1200" b="1"/>
            </a:lvl6pPr>
            <a:lvl7pPr marL="2057199" indent="0">
              <a:buNone/>
              <a:defRPr sz="1200" b="1"/>
            </a:lvl7pPr>
            <a:lvl8pPr marL="2400066" indent="0">
              <a:buNone/>
              <a:defRPr sz="1200" b="1"/>
            </a:lvl8pPr>
            <a:lvl9pPr marL="2742933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3" y="1878809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67" indent="0">
              <a:buNone/>
              <a:defRPr sz="1500" b="1"/>
            </a:lvl2pPr>
            <a:lvl3pPr marL="685734" indent="0">
              <a:buNone/>
              <a:defRPr sz="1400" b="1"/>
            </a:lvl3pPr>
            <a:lvl4pPr marL="1028599" indent="0">
              <a:buNone/>
              <a:defRPr sz="1200" b="1"/>
            </a:lvl4pPr>
            <a:lvl5pPr marL="1371466" indent="0">
              <a:buNone/>
              <a:defRPr sz="1200" b="1"/>
            </a:lvl5pPr>
            <a:lvl6pPr marL="1714332" indent="0">
              <a:buNone/>
              <a:defRPr sz="1200" b="1"/>
            </a:lvl6pPr>
            <a:lvl7pPr marL="2057199" indent="0">
              <a:buNone/>
              <a:defRPr sz="1200" b="1"/>
            </a:lvl7pPr>
            <a:lvl8pPr marL="2400066" indent="0">
              <a:buNone/>
              <a:defRPr sz="1200" b="1"/>
            </a:lvl8pPr>
            <a:lvl9pPr marL="2742933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9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AFEE0-DB21-4DAB-8AA0-1D9CB92CA18D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2025/6/2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>
                <a:solidFill>
                  <a:prstClr val="black">
                    <a:tint val="75000"/>
                  </a:prstClr>
                </a:solidFill>
              </a:rPr>
              <a:t>Lê Thị Thúy Viên - Trường TH Xuân Thịnh 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0263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275B-6713-4DB8-83A6-AB981908F952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2025/6/2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>
                <a:solidFill>
                  <a:prstClr val="black">
                    <a:tint val="75000"/>
                  </a:prstClr>
                </a:solidFill>
              </a:rPr>
              <a:t>Lê Thị Thúy Viên - Trường TH Xuân Thịnh 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8026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41875-18F0-4233-98CD-899710225EA4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2025/6/2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>
                <a:solidFill>
                  <a:prstClr val="black">
                    <a:tint val="75000"/>
                  </a:prstClr>
                </a:solidFill>
              </a:rPr>
              <a:t>Lê Thị Thúy Viên - Trường TH Xuân Thịnh 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5018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67" indent="0">
              <a:buNone/>
              <a:defRPr sz="1100"/>
            </a:lvl2pPr>
            <a:lvl3pPr marL="685734" indent="0">
              <a:buNone/>
              <a:defRPr sz="900"/>
            </a:lvl3pPr>
            <a:lvl4pPr marL="1028599" indent="0">
              <a:buNone/>
              <a:defRPr sz="800"/>
            </a:lvl4pPr>
            <a:lvl5pPr marL="1371466" indent="0">
              <a:buNone/>
              <a:defRPr sz="800"/>
            </a:lvl5pPr>
            <a:lvl6pPr marL="1714332" indent="0">
              <a:buNone/>
              <a:defRPr sz="800"/>
            </a:lvl6pPr>
            <a:lvl7pPr marL="2057199" indent="0">
              <a:buNone/>
              <a:defRPr sz="800"/>
            </a:lvl7pPr>
            <a:lvl8pPr marL="2400066" indent="0">
              <a:buNone/>
              <a:defRPr sz="800"/>
            </a:lvl8pPr>
            <a:lvl9pPr marL="2742933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A121-E46E-453E-8851-FF0FE9B4ED7E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2025/6/2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>
                <a:solidFill>
                  <a:prstClr val="black">
                    <a:tint val="75000"/>
                  </a:prstClr>
                </a:solidFill>
              </a:rPr>
              <a:t>Lê Thị Thúy Viên - Trường TH Xuân Thịnh 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3014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67" indent="0">
              <a:buNone/>
              <a:defRPr sz="2100"/>
            </a:lvl2pPr>
            <a:lvl3pPr marL="685734" indent="0">
              <a:buNone/>
              <a:defRPr sz="1800"/>
            </a:lvl3pPr>
            <a:lvl4pPr marL="1028599" indent="0">
              <a:buNone/>
              <a:defRPr sz="1500"/>
            </a:lvl4pPr>
            <a:lvl5pPr marL="1371466" indent="0">
              <a:buNone/>
              <a:defRPr sz="1500"/>
            </a:lvl5pPr>
            <a:lvl6pPr marL="1714332" indent="0">
              <a:buNone/>
              <a:defRPr sz="1500"/>
            </a:lvl6pPr>
            <a:lvl7pPr marL="2057199" indent="0">
              <a:buNone/>
              <a:defRPr sz="1500"/>
            </a:lvl7pPr>
            <a:lvl8pPr marL="2400066" indent="0">
              <a:buNone/>
              <a:defRPr sz="1500"/>
            </a:lvl8pPr>
            <a:lvl9pPr marL="2742933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67" indent="0">
              <a:buNone/>
              <a:defRPr sz="1100"/>
            </a:lvl2pPr>
            <a:lvl3pPr marL="685734" indent="0">
              <a:buNone/>
              <a:defRPr sz="900"/>
            </a:lvl3pPr>
            <a:lvl4pPr marL="1028599" indent="0">
              <a:buNone/>
              <a:defRPr sz="800"/>
            </a:lvl4pPr>
            <a:lvl5pPr marL="1371466" indent="0">
              <a:buNone/>
              <a:defRPr sz="800"/>
            </a:lvl5pPr>
            <a:lvl6pPr marL="1714332" indent="0">
              <a:buNone/>
              <a:defRPr sz="800"/>
            </a:lvl6pPr>
            <a:lvl7pPr marL="2057199" indent="0">
              <a:buNone/>
              <a:defRPr sz="800"/>
            </a:lvl7pPr>
            <a:lvl8pPr marL="2400066" indent="0">
              <a:buNone/>
              <a:defRPr sz="800"/>
            </a:lvl8pPr>
            <a:lvl9pPr marL="2742933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15805-5391-43BE-8C24-C321BD14E852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2025/6/2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>
                <a:solidFill>
                  <a:prstClr val="black">
                    <a:tint val="75000"/>
                  </a:prstClr>
                </a:solidFill>
              </a:rPr>
              <a:t>Lê Thị Thúy Viên - Trường TH Xuân Thịnh 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2750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99C44-4D5F-46F3-932D-483A099505B5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2025/6/2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>
                <a:solidFill>
                  <a:prstClr val="black">
                    <a:tint val="75000"/>
                  </a:prstClr>
                </a:solidFill>
              </a:rPr>
              <a:t>Lê Thị Thúy Viên - Trường TH Xuân Thịnh 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3806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7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7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DBD47-0DDA-49CA-B72A-E73128CE94FA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2025/6/2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>
                <a:solidFill>
                  <a:prstClr val="black">
                    <a:tint val="75000"/>
                  </a:prstClr>
                </a:solidFill>
              </a:rPr>
              <a:t>Lê Thị Thúy Viên - Trường TH Xuân Thịnh 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114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E6A11-6904-48A1-8F91-6115A3FA2FC6}" type="datetime1">
              <a:rPr lang="zh-CN" altLang="en-US" smtClean="0"/>
              <a:t>2025/6/2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zh-CN" smtClean="0"/>
              <a:t>Lê Thị Thúy Viên - Trường TH Xuân Thịnh 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8431904"/>
      </p:ext>
    </p:extLst>
  </p:cSld>
  <p:clrMapOvr>
    <a:masterClrMapping/>
  </p:clrMapOvr>
  <p:transition spd="med" advClick="0" advTm="0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34056-D573-494F-A797-E0D6F71D96B1}" type="datetime1">
              <a:rPr lang="zh-CN" altLang="en-US" smtClean="0"/>
              <a:t>2025/6/2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zh-CN" smtClean="0"/>
              <a:t>Lê Thị Thúy Viên - Trường TH Xuân Thịnh </a:t>
            </a: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1517798"/>
      </p:ext>
    </p:extLst>
  </p:cSld>
  <p:clrMapOvr>
    <a:masterClrMapping/>
  </p:clrMapOvr>
  <p:transition spd="med" advClick="0" advTm="0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6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57" indent="0">
              <a:buNone/>
              <a:defRPr sz="1000"/>
            </a:lvl2pPr>
            <a:lvl3pPr marL="685514" indent="0">
              <a:buNone/>
              <a:defRPr sz="900"/>
            </a:lvl3pPr>
            <a:lvl4pPr marL="1028265" indent="0">
              <a:buNone/>
              <a:defRPr sz="800"/>
            </a:lvl4pPr>
            <a:lvl5pPr marL="1371022" indent="0">
              <a:buNone/>
              <a:defRPr sz="800"/>
            </a:lvl5pPr>
            <a:lvl6pPr marL="1713775" indent="0">
              <a:buNone/>
              <a:defRPr sz="800"/>
            </a:lvl6pPr>
            <a:lvl7pPr marL="2056529" indent="0">
              <a:buNone/>
              <a:defRPr sz="800"/>
            </a:lvl7pPr>
            <a:lvl8pPr marL="2399286" indent="0">
              <a:buNone/>
              <a:defRPr sz="800"/>
            </a:lvl8pPr>
            <a:lvl9pPr marL="2742043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CB916-BD8A-44E4-B6BA-978764E3A14A}" type="datetime1">
              <a:rPr lang="zh-CN" altLang="en-US" smtClean="0"/>
              <a:t>2025/6/2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zh-CN" smtClean="0"/>
              <a:t>Lê Thị Thúy Viên - Trường TH Xuân Thịnh 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3490346"/>
      </p:ext>
    </p:extLst>
  </p:cSld>
  <p:clrMapOvr>
    <a:masterClrMapping/>
  </p:clrMapOvr>
  <p:transition spd="med" advClick="0" advTm="0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757" indent="0">
              <a:buNone/>
              <a:defRPr sz="2100"/>
            </a:lvl2pPr>
            <a:lvl3pPr marL="685514" indent="0">
              <a:buNone/>
              <a:defRPr sz="1800"/>
            </a:lvl3pPr>
            <a:lvl4pPr marL="1028265" indent="0">
              <a:buNone/>
              <a:defRPr sz="1500"/>
            </a:lvl4pPr>
            <a:lvl5pPr marL="1371022" indent="0">
              <a:buNone/>
              <a:defRPr sz="1500"/>
            </a:lvl5pPr>
            <a:lvl6pPr marL="1713775" indent="0">
              <a:buNone/>
              <a:defRPr sz="1500"/>
            </a:lvl6pPr>
            <a:lvl7pPr marL="2056529" indent="0">
              <a:buNone/>
              <a:defRPr sz="1500"/>
            </a:lvl7pPr>
            <a:lvl8pPr marL="2399286" indent="0">
              <a:buNone/>
              <a:defRPr sz="1500"/>
            </a:lvl8pPr>
            <a:lvl9pPr marL="2742043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6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57" indent="0">
              <a:buNone/>
              <a:defRPr sz="1000"/>
            </a:lvl2pPr>
            <a:lvl3pPr marL="685514" indent="0">
              <a:buNone/>
              <a:defRPr sz="900"/>
            </a:lvl3pPr>
            <a:lvl4pPr marL="1028265" indent="0">
              <a:buNone/>
              <a:defRPr sz="800"/>
            </a:lvl4pPr>
            <a:lvl5pPr marL="1371022" indent="0">
              <a:buNone/>
              <a:defRPr sz="800"/>
            </a:lvl5pPr>
            <a:lvl6pPr marL="1713775" indent="0">
              <a:buNone/>
              <a:defRPr sz="800"/>
            </a:lvl6pPr>
            <a:lvl7pPr marL="2056529" indent="0">
              <a:buNone/>
              <a:defRPr sz="800"/>
            </a:lvl7pPr>
            <a:lvl8pPr marL="2399286" indent="0">
              <a:buNone/>
              <a:defRPr sz="800"/>
            </a:lvl8pPr>
            <a:lvl9pPr marL="2742043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CBD8-4A3C-4C4B-A70E-1F08F443535F}" type="datetime1">
              <a:rPr lang="zh-CN" altLang="en-US" smtClean="0"/>
              <a:t>2025/6/2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zh-CN" smtClean="0"/>
              <a:t>Lê Thị Thúy Viên - Trường TH Xuân Thịnh 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072730"/>
      </p:ext>
    </p:extLst>
  </p:cSld>
  <p:clrMapOvr>
    <a:masterClrMapping/>
  </p:clrMapOvr>
  <p:transition spd="med" advClick="0" advTm="0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5"/>
            <a:ext cx="7886700" cy="994172"/>
          </a:xfrm>
          <a:prstGeom prst="rect">
            <a:avLst/>
          </a:prstGeom>
        </p:spPr>
        <p:txBody>
          <a:bodyPr vert="horz" lIns="91401" tIns="45702" rIns="91401" bIns="4570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20"/>
            <a:ext cx="7886700" cy="3263504"/>
          </a:xfrm>
          <a:prstGeom prst="rect">
            <a:avLst/>
          </a:prstGeom>
        </p:spPr>
        <p:txBody>
          <a:bodyPr vert="horz" lIns="91401" tIns="45702" rIns="91401" bIns="45702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4E16E-8466-44AD-9CA1-D795D0D68B6A}" type="datetime1">
              <a:rPr lang="zh-CN" altLang="en-US" smtClean="0"/>
              <a:t>2025/6/2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vi-VN" altLang="zh-CN" smtClean="0"/>
              <a:t>Lê Thị Thúy Viên - Trường TH Xuân Thịnh 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8875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 advTm="0">
    <p:push dir="r"/>
  </p:transition>
  <p:hf hdr="0"/>
  <p:txStyles>
    <p:titleStyle>
      <a:lvl1pPr algn="l" defTabSz="685514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72" indent="-171372" algn="l" defTabSz="68551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30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886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643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00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156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909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664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417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57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14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65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22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775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529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286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043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5"/>
            <a:ext cx="7886700" cy="994172"/>
          </a:xfrm>
          <a:prstGeom prst="rect">
            <a:avLst/>
          </a:prstGeom>
        </p:spPr>
        <p:txBody>
          <a:bodyPr vert="horz" lIns="91401" tIns="45702" rIns="91401" bIns="4570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20"/>
            <a:ext cx="7886700" cy="3263504"/>
          </a:xfrm>
          <a:prstGeom prst="rect">
            <a:avLst/>
          </a:prstGeom>
        </p:spPr>
        <p:txBody>
          <a:bodyPr vert="horz" lIns="91401" tIns="45702" rIns="91401" bIns="45702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09864-6216-42F5-9F8D-1B3C02F22FB7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vi-VN" altLang="zh-CN" smtClean="0">
                <a:solidFill>
                  <a:prstClr val="black">
                    <a:tint val="75000"/>
                  </a:prstClr>
                </a:solidFill>
              </a:rPr>
              <a:t>Lê Thị Thúy Viên - Trường TH Xuân Thịnh 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318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 advClick="0" advTm="0">
    <p:push dir="r"/>
  </p:transition>
  <p:hf hdr="0"/>
  <p:txStyles>
    <p:titleStyle>
      <a:lvl1pPr algn="l" defTabSz="685514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72" indent="-171372" algn="l" defTabSz="68551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30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886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643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00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156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909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664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417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57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14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65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22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775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529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286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043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  <a:prstGeom prst="rect">
            <a:avLst/>
          </a:prstGeom>
        </p:spPr>
        <p:txBody>
          <a:bodyPr vert="horz" lIns="91425" tIns="45714" rIns="91425" bIns="457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00151"/>
            <a:ext cx="8229600" cy="3394472"/>
          </a:xfrm>
          <a:prstGeom prst="rect">
            <a:avLst/>
          </a:prstGeom>
        </p:spPr>
        <p:txBody>
          <a:bodyPr vert="horz" lIns="91425" tIns="45714" rIns="91425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25" tIns="45714" rIns="91425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51"/>
            <a:fld id="{ADED8A28-FF7B-4E9B-BD2B-F902F0D03A53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2025/6/2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767263"/>
            <a:ext cx="2895600" cy="273844"/>
          </a:xfrm>
          <a:prstGeom prst="rect">
            <a:avLst/>
          </a:prstGeom>
        </p:spPr>
        <p:txBody>
          <a:bodyPr vert="horz" lIns="91425" tIns="45714" rIns="91425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51"/>
            <a:r>
              <a:rPr lang="vi-VN" smtClean="0">
                <a:solidFill>
                  <a:prstClr val="black">
                    <a:tint val="75000"/>
                  </a:prstClr>
                </a:solidFill>
              </a:rPr>
              <a:t>Lê Thị Thúy Viên - Trường TH Xuân Thịnh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25" tIns="45714" rIns="91425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51"/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5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550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7" r:id="rId12"/>
  </p:sldLayoutIdLst>
  <p:hf hdr="0"/>
  <p:txStyles>
    <p:titleStyle>
      <a:lvl1pPr algn="ctr" defTabSz="91425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5" indent="-34284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30" indent="-285704" algn="l" defTabSz="914251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5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40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65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91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17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45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9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5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1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77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04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0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55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80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05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69" y="862"/>
            <a:ext cx="9142269" cy="5141776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5632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hf hdr="0"/>
  <p:txStyles>
    <p:titleStyle>
      <a:lvl1pPr marL="0" lvl="0" indent="0" algn="ctr" defTabSz="81649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39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5797" lvl="0" indent="-305797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63424" lvl="1" indent="-255696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020360" lvl="2" indent="-203867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428781" lvl="3" indent="-204557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36510" lvl="4" indent="-203867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68313" lvl="5" indent="-124392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617096" lvl="6" indent="-124392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65879" lvl="7" indent="-124392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14663" lvl="8" indent="-124392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48784" lvl="1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97568" lvl="2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746353" lvl="3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95137" lvl="4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243920" lvl="5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92703" lvl="6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41490" lvl="7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90271" lvl="8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5"/>
            <a:ext cx="7886700" cy="994172"/>
          </a:xfrm>
          <a:prstGeom prst="rect">
            <a:avLst/>
          </a:prstGeom>
        </p:spPr>
        <p:txBody>
          <a:bodyPr vert="horz" lIns="68574" tIns="34287" rIns="68574" bIns="34287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20"/>
            <a:ext cx="7886700" cy="3263504"/>
          </a:xfrm>
          <a:prstGeom prst="rect">
            <a:avLst/>
          </a:prstGeom>
        </p:spPr>
        <p:txBody>
          <a:bodyPr vert="horz" lIns="68574" tIns="34287" rIns="68574" bIns="34287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74" tIns="34287" rIns="68574" bIns="34287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34"/>
            <a:fld id="{4FFB94E5-C168-48B8-AEDC-EAE45288901A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2025/6/2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74" tIns="34287" rIns="68574" bIns="34287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34"/>
            <a:r>
              <a:rPr lang="vi-VN" smtClean="0">
                <a:solidFill>
                  <a:prstClr val="black">
                    <a:tint val="75000"/>
                  </a:prstClr>
                </a:solidFill>
              </a:rPr>
              <a:t>Lê Thị Thúy Viên - Trường TH Xuân Thịnh 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74" tIns="34287" rIns="68574" bIns="34287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34"/>
            <a:fld id="{EDF5074B-1D8C-4FBF-B643-29DBF83DE07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734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433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</p:sldLayoutIdLst>
  <p:hf hdr="0"/>
  <p:txStyles>
    <p:titleStyle>
      <a:lvl1pPr algn="l" defTabSz="685734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2" indent="-171432" algn="l" defTabSz="68573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99" indent="-171432" algn="l" defTabSz="68573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66" indent="-171432" algn="l" defTabSz="68573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33" indent="-171432" algn="l" defTabSz="68573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00" indent="-171432" algn="l" defTabSz="68573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67" indent="-171432" algn="l" defTabSz="68573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33" indent="-171432" algn="l" defTabSz="68573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00" indent="-171432" algn="l" defTabSz="68573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65" indent="-171432" algn="l" defTabSz="68573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3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7" algn="l" defTabSz="68573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4" algn="l" defTabSz="68573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9" algn="l" defTabSz="68573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6" algn="l" defTabSz="68573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2" algn="l" defTabSz="68573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9" algn="l" defTabSz="68573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6" algn="l" defTabSz="68573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33" algn="l" defTabSz="68573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image" Target="../media/image8.jpeg"/><Relationship Id="rId7" Type="http://schemas.openxmlformats.org/officeDocument/2006/relationships/slide" Target="slide2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14.jpg"/><Relationship Id="rId5" Type="http://schemas.openxmlformats.org/officeDocument/2006/relationships/slide" Target="slide23.xml"/><Relationship Id="rId4" Type="http://schemas.openxmlformats.org/officeDocument/2006/relationships/image" Target="../media/image10.png"/><Relationship Id="rId9" Type="http://schemas.openxmlformats.org/officeDocument/2006/relationships/slide" Target="slide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9.xml"/><Relationship Id="rId4" Type="http://schemas.openxmlformats.org/officeDocument/2006/relationships/slide" Target="slid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22.png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4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 rot="20202184">
            <a:off x="208743" y="737615"/>
            <a:ext cx="6016651" cy="2031289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dirty="0">
                <a:solidFill>
                  <a:schemeClr val="bg1"/>
                </a:solidFill>
                <a:latin typeface="Segoe Print" pitchFamily="2" charset="0"/>
                <a:ea typeface="微软雅黑" panose="020B0503020204020204" pitchFamily="34" charset="-122"/>
              </a:rPr>
              <a:t>NHIỆT LIỆT CHÀO MỪNG CÁC THẦY CÔ VỀ DỰ TIẾT CHUYÊN ĐỀ </a:t>
            </a:r>
            <a:r>
              <a:rPr lang="en-US" altLang="zh-CN" sz="2800" b="1">
                <a:solidFill>
                  <a:schemeClr val="bg1"/>
                </a:solidFill>
                <a:latin typeface="Segoe Print" pitchFamily="2" charset="0"/>
                <a:ea typeface="微软雅黑" panose="020B0503020204020204" pitchFamily="34" charset="-122"/>
              </a:rPr>
              <a:t>MÔN </a:t>
            </a:r>
            <a:r>
              <a:rPr lang="en-US" altLang="zh-CN" sz="2800" b="1" smtClean="0">
                <a:solidFill>
                  <a:schemeClr val="bg1"/>
                </a:solidFill>
                <a:latin typeface="Segoe Print" pitchFamily="2" charset="0"/>
                <a:ea typeface="微软雅黑" panose="020B0503020204020204" pitchFamily="34" charset="-122"/>
              </a:rPr>
              <a:t>CÔNG NGHỆ </a:t>
            </a:r>
            <a:r>
              <a:rPr lang="en-US" altLang="zh-CN" sz="2800" b="1" dirty="0">
                <a:solidFill>
                  <a:schemeClr val="bg1"/>
                </a:solidFill>
                <a:latin typeface="Segoe Print" pitchFamily="2" charset="0"/>
                <a:ea typeface="微软雅黑" panose="020B0503020204020204" pitchFamily="34" charset="-122"/>
              </a:rPr>
              <a:t>LỚP </a:t>
            </a:r>
            <a:r>
              <a:rPr lang="en-US" altLang="zh-CN" sz="2800" b="1" dirty="0" smtClean="0">
                <a:solidFill>
                  <a:schemeClr val="bg1"/>
                </a:solidFill>
                <a:latin typeface="Segoe Print" pitchFamily="2" charset="0"/>
                <a:ea typeface="微软雅黑" panose="020B0503020204020204" pitchFamily="3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z="1400" smtClean="0">
                <a:solidFill>
                  <a:srgbClr val="FF0000"/>
                </a:solidFill>
              </a:rPr>
              <a:pPr/>
              <a:t>1</a:t>
            </a:fld>
            <a:endParaRPr lang="zh-CN" altLang="en-US" sz="1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252568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3"/>
          <p:cNvSpPr txBox="1"/>
          <p:nvPr/>
        </p:nvSpPr>
        <p:spPr>
          <a:xfrm>
            <a:off x="2250307" y="638221"/>
            <a:ext cx="5002547" cy="584739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algn="ctr"/>
            <a:r>
              <a:rPr lang="en-US" altLang="zh-CN" sz="3200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Một số ảnh về chong chóng</a:t>
            </a:r>
            <a:endParaRPr lang="zh-CN" altLang="en-US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775" y="1714497"/>
            <a:ext cx="3491346" cy="28471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15" y="1761258"/>
            <a:ext cx="2359152" cy="2743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603" y="1885950"/>
            <a:ext cx="2862488" cy="2675656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z="1400" smtClean="0">
                <a:solidFill>
                  <a:srgbClr val="FF0000"/>
                </a:solidFill>
              </a:rPr>
              <a:pPr/>
              <a:t>10</a:t>
            </a:fld>
            <a:endParaRPr lang="zh-CN" altLang="en-US" sz="1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3527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0322" y="995417"/>
            <a:ext cx="2428892" cy="3237381"/>
          </a:xfrm>
          <a:prstGeom prst="rect">
            <a:avLst/>
          </a:prstGeom>
        </p:spPr>
      </p:pic>
      <p:sp>
        <p:nvSpPr>
          <p:cNvPr id="2" name="Cloud Callout 1"/>
          <p:cNvSpPr/>
          <p:nvPr/>
        </p:nvSpPr>
        <p:spPr>
          <a:xfrm>
            <a:off x="225911" y="1301674"/>
            <a:ext cx="5637007" cy="2085762"/>
          </a:xfrm>
          <a:prstGeom prst="cloudCallout">
            <a:avLst>
              <a:gd name="adj1" fmla="val 60630"/>
              <a:gd name="adj2" fmla="val -2581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i="1"/>
              <a:t>Để tạo thành một chong chóng hoàn chỉnh </a:t>
            </a:r>
            <a:r>
              <a:rPr lang="en-US" sz="2000" i="1" smtClean="0"/>
              <a:t>thì </a:t>
            </a:r>
            <a:r>
              <a:rPr lang="en-US" sz="2000" i="1"/>
              <a:t>cần có những bộ phận nào tạo thành?</a:t>
            </a:r>
            <a:r>
              <a:rPr lang="en-US" sz="2000"/>
              <a:t> </a:t>
            </a:r>
          </a:p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z="1400" smtClean="0">
                <a:solidFill>
                  <a:srgbClr val="FF0000"/>
                </a:solidFill>
              </a:rPr>
              <a:pPr/>
              <a:t>11</a:t>
            </a:fld>
            <a:endParaRPr lang="zh-CN" altLang="en-US" sz="1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655179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0322" y="995417"/>
            <a:ext cx="2428892" cy="3237381"/>
          </a:xfrm>
          <a:prstGeom prst="rect">
            <a:avLst/>
          </a:prstGeom>
        </p:spPr>
      </p:pic>
      <p:sp>
        <p:nvSpPr>
          <p:cNvPr id="2" name="Cloud Callout 1"/>
          <p:cNvSpPr/>
          <p:nvPr/>
        </p:nvSpPr>
        <p:spPr>
          <a:xfrm>
            <a:off x="225911" y="1301674"/>
            <a:ext cx="5637007" cy="2085762"/>
          </a:xfrm>
          <a:prstGeom prst="cloudCallout">
            <a:avLst>
              <a:gd name="adj1" fmla="val 60630"/>
              <a:gd name="adj2" fmla="val -25815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i="1"/>
              <a:t>Theo em, yêu cầu để tạo ra được chong chóng là gì?</a:t>
            </a:r>
            <a:endParaRPr lang="en-US" sz="24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z="1400" smtClean="0">
                <a:solidFill>
                  <a:srgbClr val="FF0000"/>
                </a:solidFill>
              </a:rPr>
              <a:pPr/>
              <a:t>12</a:t>
            </a:fld>
            <a:endParaRPr lang="zh-CN" altLang="en-US" sz="1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236522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G:\00 千图网\底板\tooopen_sy_122792947765副本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1939" y="361743"/>
            <a:ext cx="4081167" cy="4164473"/>
          </a:xfrm>
          <a:prstGeom prst="rect">
            <a:avLst/>
          </a:prstGeom>
          <a:noFill/>
        </p:spPr>
      </p:pic>
      <p:sp>
        <p:nvSpPr>
          <p:cNvPr id="38" name="文本框 3"/>
          <p:cNvSpPr txBox="1"/>
          <p:nvPr/>
        </p:nvSpPr>
        <p:spPr>
          <a:xfrm>
            <a:off x="1751682" y="2002030"/>
            <a:ext cx="2267133" cy="1015626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algn="ctr"/>
            <a:r>
              <a:rPr lang="en-US" altLang="zh-CN" sz="3000" b="1">
                <a:solidFill>
                  <a:srgbClr val="FFFF00"/>
                </a:solidFill>
                <a:latin typeface="Segoe Print" pitchFamily="2" charset="0"/>
                <a:ea typeface="微软雅黑" panose="020B0503020204020204" pitchFamily="34" charset="-122"/>
              </a:rPr>
              <a:t>NỘI DUNG BÀI HỌC</a:t>
            </a:r>
            <a:endParaRPr lang="zh-CN" altLang="en-US" sz="3000" b="1" dirty="0">
              <a:solidFill>
                <a:srgbClr val="FFFF0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  <p:grpSp>
        <p:nvGrpSpPr>
          <p:cNvPr id="10" name="组合 17"/>
          <p:cNvGrpSpPr/>
          <p:nvPr/>
        </p:nvGrpSpPr>
        <p:grpSpPr>
          <a:xfrm>
            <a:off x="4181397" y="1945602"/>
            <a:ext cx="4862119" cy="778401"/>
            <a:chOff x="5141551" y="2177215"/>
            <a:chExt cx="4744350" cy="542757"/>
          </a:xfrm>
        </p:grpSpPr>
        <p:grpSp>
          <p:nvGrpSpPr>
            <p:cNvPr id="11" name="组合 18"/>
            <p:cNvGrpSpPr/>
            <p:nvPr/>
          </p:nvGrpSpPr>
          <p:grpSpPr>
            <a:xfrm>
              <a:off x="5141551" y="2222469"/>
              <a:ext cx="4744350" cy="497503"/>
              <a:chOff x="5141551" y="2222469"/>
              <a:chExt cx="4744350" cy="497503"/>
            </a:xfrm>
          </p:grpSpPr>
          <p:sp>
            <p:nvSpPr>
              <p:cNvPr id="14" name="五边形 21"/>
              <p:cNvSpPr/>
              <p:nvPr/>
            </p:nvSpPr>
            <p:spPr>
              <a:xfrm flipH="1">
                <a:off x="5141551" y="2222469"/>
                <a:ext cx="4744350" cy="497503"/>
              </a:xfrm>
              <a:prstGeom prst="homePlat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矩形 22"/>
              <p:cNvSpPr/>
              <p:nvPr/>
            </p:nvSpPr>
            <p:spPr>
              <a:xfrm rot="2700000">
                <a:off x="5376009" y="2130940"/>
                <a:ext cx="309958" cy="5952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2" name="文本框 3"/>
            <p:cNvSpPr txBox="1"/>
            <p:nvPr/>
          </p:nvSpPr>
          <p:spPr>
            <a:xfrm>
              <a:off x="5731179" y="2177215"/>
              <a:ext cx="3947655" cy="4935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Chuẩn bị vật liệu, dụng cụ làm chong chóng đồ chơi </a:t>
              </a:r>
              <a:endParaRPr lang="zh-CN" altLang="en-US" sz="2000" b="1" i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13" name="文本框 3"/>
            <p:cNvSpPr txBox="1"/>
            <p:nvPr/>
          </p:nvSpPr>
          <p:spPr>
            <a:xfrm>
              <a:off x="5272852" y="2305348"/>
              <a:ext cx="501873" cy="2333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92D050"/>
                  </a:solidFill>
                  <a:latin typeface="Segoe Print" pitchFamily="2" charset="0"/>
                  <a:ea typeface="微软雅黑" panose="020B0503020204020204" pitchFamily="34" charset="-122"/>
                </a:rPr>
                <a:t>2</a:t>
              </a:r>
              <a:endParaRPr lang="zh-CN" altLang="en-US" sz="2400" b="1" dirty="0">
                <a:solidFill>
                  <a:srgbClr val="92D050"/>
                </a:solidFill>
                <a:latin typeface="Segoe Print" pitchFamily="2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z="1400" smtClean="0">
                <a:solidFill>
                  <a:srgbClr val="FF0000"/>
                </a:solidFill>
              </a:rPr>
              <a:pPr/>
              <a:t>13</a:t>
            </a:fld>
            <a:endParaRPr lang="zh-CN" altLang="en-US" sz="1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3150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10245" descr="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384" y="411952"/>
            <a:ext cx="4144442" cy="36199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" name="图片 10244" descr="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477" y="-2583"/>
            <a:ext cx="4913528" cy="51460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" name="文本框 10247"/>
          <p:cNvSpPr txBox="1"/>
          <p:nvPr/>
        </p:nvSpPr>
        <p:spPr>
          <a:xfrm>
            <a:off x="523366" y="1862439"/>
            <a:ext cx="3478479" cy="1527565"/>
          </a:xfrm>
          <a:prstGeom prst="rect">
            <a:avLst/>
          </a:prstGeom>
          <a:noFill/>
          <a:ln w="9525">
            <a:noFill/>
          </a:ln>
        </p:spPr>
        <p:txBody>
          <a:bodyPr wrap="square" lIns="49753" tIns="24876" rIns="49753" bIns="24876">
            <a:spAutoFit/>
          </a:bodyPr>
          <a:lstStyle/>
          <a:p>
            <a:pPr algn="just"/>
            <a:r>
              <a:rPr lang="en-US" sz="2400" b="1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Quan sát sản phẩm mẫu, dự đoán những vật liệu và dụng cụ cần thiết để làm chong chóng?</a:t>
            </a:r>
            <a:endParaRPr lang="en-US" sz="2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文本框 10248"/>
          <p:cNvSpPr txBox="1"/>
          <p:nvPr/>
        </p:nvSpPr>
        <p:spPr>
          <a:xfrm>
            <a:off x="5089663" y="1057117"/>
            <a:ext cx="2558045" cy="1589121"/>
          </a:xfrm>
          <a:prstGeom prst="rect">
            <a:avLst/>
          </a:prstGeom>
          <a:noFill/>
          <a:ln w="9525">
            <a:noFill/>
          </a:ln>
        </p:spPr>
        <p:txBody>
          <a:bodyPr wrap="square" lIns="49753" tIns="24876" rIns="49753" bIns="24876">
            <a:spAutoFit/>
          </a:bodyPr>
          <a:lstStyle/>
          <a:p>
            <a:pPr defTabSz="816443">
              <a:spcBef>
                <a:spcPct val="50000"/>
              </a:spcBef>
            </a:pPr>
            <a:r>
              <a:rPr lang="en-US" altLang="zh-CN" sz="3600" dirty="0" err="1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Thảo</a:t>
            </a:r>
            <a:r>
              <a:rPr lang="en-US" altLang="zh-CN" sz="3600" dirty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err="1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luận</a:t>
            </a:r>
            <a:r>
              <a:rPr lang="en-US" altLang="zh-CN" sz="360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nhóm </a:t>
            </a:r>
          </a:p>
          <a:p>
            <a:pPr algn="ctr" defTabSz="816443"/>
            <a:r>
              <a:rPr lang="en-US" altLang="zh-CN" sz="2800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(4 phút)</a:t>
            </a:r>
            <a:endParaRPr lang="zh-CN" altLang="en-US" sz="2800" dirty="0">
              <a:solidFill>
                <a:schemeClr val="bg1"/>
              </a:solidFill>
              <a:latin typeface="Segoe Print" pitchFamily="2" charset="0"/>
              <a:ea typeface="宋体" panose="02010600030101010101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z="1400" smtClean="0">
                <a:solidFill>
                  <a:srgbClr val="FF0000"/>
                </a:solidFill>
              </a:rPr>
              <a:pPr/>
              <a:t>14</a:t>
            </a:fld>
            <a:endParaRPr lang="zh-CN" altLang="en-US" sz="1400">
              <a:solidFill>
                <a:srgbClr val="FF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uild="allAtOnce"/>
      <p:bldP spid="40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3"/>
          <p:cNvSpPr>
            <a:spLocks noChangeAspect="1" noChangeArrowheads="1" noTextEdit="1"/>
          </p:cNvSpPr>
          <p:nvPr/>
        </p:nvSpPr>
        <p:spPr bwMode="auto">
          <a:xfrm>
            <a:off x="992984" y="1085854"/>
            <a:ext cx="2264569" cy="371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>
              <a:solidFill>
                <a:prstClr val="black"/>
              </a:solidFill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140620" y="1301354"/>
            <a:ext cx="1971675" cy="3286125"/>
          </a:xfrm>
          <a:custGeom>
            <a:avLst/>
            <a:gdLst>
              <a:gd name="T0" fmla="*/ 1131 w 1131"/>
              <a:gd name="T1" fmla="*/ 0 h 1887"/>
              <a:gd name="T2" fmla="*/ 0 w 1131"/>
              <a:gd name="T3" fmla="*/ 0 h 1887"/>
              <a:gd name="T4" fmla="*/ 0 w 1131"/>
              <a:gd name="T5" fmla="*/ 194 h 1887"/>
              <a:gd name="T6" fmla="*/ 460 w 1131"/>
              <a:gd name="T7" fmla="*/ 934 h 1887"/>
              <a:gd name="T8" fmla="*/ 460 w 1131"/>
              <a:gd name="T9" fmla="*/ 954 h 1887"/>
              <a:gd name="T10" fmla="*/ 0 w 1131"/>
              <a:gd name="T11" fmla="*/ 1694 h 1887"/>
              <a:gd name="T12" fmla="*/ 0 w 1131"/>
              <a:gd name="T13" fmla="*/ 1887 h 1887"/>
              <a:gd name="T14" fmla="*/ 1131 w 1131"/>
              <a:gd name="T15" fmla="*/ 1887 h 1887"/>
              <a:gd name="T16" fmla="*/ 1131 w 1131"/>
              <a:gd name="T17" fmla="*/ 1694 h 1887"/>
              <a:gd name="T18" fmla="*/ 671 w 1131"/>
              <a:gd name="T19" fmla="*/ 954 h 1887"/>
              <a:gd name="T20" fmla="*/ 671 w 1131"/>
              <a:gd name="T21" fmla="*/ 934 h 1887"/>
              <a:gd name="T22" fmla="*/ 1131 w 1131"/>
              <a:gd name="T23" fmla="*/ 194 h 1887"/>
              <a:gd name="T24" fmla="*/ 1131 w 1131"/>
              <a:gd name="T25" fmla="*/ 0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" h="1887">
                <a:moveTo>
                  <a:pt x="1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675"/>
                  <a:pt x="297" y="865"/>
                  <a:pt x="460" y="934"/>
                </a:cubicBezTo>
                <a:cubicBezTo>
                  <a:pt x="469" y="937"/>
                  <a:pt x="469" y="950"/>
                  <a:pt x="460" y="954"/>
                </a:cubicBezTo>
                <a:cubicBezTo>
                  <a:pt x="297" y="1022"/>
                  <a:pt x="0" y="1212"/>
                  <a:pt x="0" y="1694"/>
                </a:cubicBezTo>
                <a:cubicBezTo>
                  <a:pt x="0" y="1887"/>
                  <a:pt x="0" y="1887"/>
                  <a:pt x="0" y="1887"/>
                </a:cubicBezTo>
                <a:cubicBezTo>
                  <a:pt x="1131" y="1887"/>
                  <a:pt x="1131" y="1887"/>
                  <a:pt x="1131" y="1887"/>
                </a:cubicBezTo>
                <a:cubicBezTo>
                  <a:pt x="1131" y="1694"/>
                  <a:pt x="1131" y="1694"/>
                  <a:pt x="1131" y="1694"/>
                </a:cubicBezTo>
                <a:cubicBezTo>
                  <a:pt x="1131" y="1212"/>
                  <a:pt x="834" y="1022"/>
                  <a:pt x="671" y="954"/>
                </a:cubicBezTo>
                <a:cubicBezTo>
                  <a:pt x="661" y="950"/>
                  <a:pt x="661" y="937"/>
                  <a:pt x="671" y="934"/>
                </a:cubicBezTo>
                <a:cubicBezTo>
                  <a:pt x="834" y="865"/>
                  <a:pt x="1131" y="675"/>
                  <a:pt x="1131" y="194"/>
                </a:cubicBezTo>
                <a:cubicBezTo>
                  <a:pt x="1131" y="0"/>
                  <a:pt x="1131" y="0"/>
                  <a:pt x="1131" y="0"/>
                </a:cubicBezTo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994177" y="1087045"/>
            <a:ext cx="2264569" cy="214313"/>
          </a:xfrm>
          <a:custGeom>
            <a:avLst/>
            <a:gdLst>
              <a:gd name="T0" fmla="*/ 1262 w 1299"/>
              <a:gd name="T1" fmla="*/ 0 h 123"/>
              <a:gd name="T2" fmla="*/ 36 w 1299"/>
              <a:gd name="T3" fmla="*/ 0 h 123"/>
              <a:gd name="T4" fmla="*/ 0 w 1299"/>
              <a:gd name="T5" fmla="*/ 36 h 123"/>
              <a:gd name="T6" fmla="*/ 0 w 1299"/>
              <a:gd name="T7" fmla="*/ 86 h 123"/>
              <a:gd name="T8" fmla="*/ 36 w 1299"/>
              <a:gd name="T9" fmla="*/ 123 h 123"/>
              <a:gd name="T10" fmla="*/ 1262 w 1299"/>
              <a:gd name="T11" fmla="*/ 123 h 123"/>
              <a:gd name="T12" fmla="*/ 1299 w 1299"/>
              <a:gd name="T13" fmla="*/ 86 h 123"/>
              <a:gd name="T14" fmla="*/ 1299 w 1299"/>
              <a:gd name="T15" fmla="*/ 36 h 123"/>
              <a:gd name="T16" fmla="*/ 1262 w 1299"/>
              <a:gd name="T1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3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07"/>
                  <a:pt x="16" y="123"/>
                  <a:pt x="36" y="123"/>
                </a:cubicBezTo>
                <a:cubicBezTo>
                  <a:pt x="1262" y="123"/>
                  <a:pt x="1262" y="123"/>
                  <a:pt x="1262" y="123"/>
                </a:cubicBezTo>
                <a:cubicBezTo>
                  <a:pt x="1283" y="123"/>
                  <a:pt x="1299" y="107"/>
                  <a:pt x="1299" y="86"/>
                </a:cubicBezTo>
                <a:cubicBezTo>
                  <a:pt x="1299" y="36"/>
                  <a:pt x="1299" y="36"/>
                  <a:pt x="1299" y="36"/>
                </a:cubicBezTo>
                <a:cubicBezTo>
                  <a:pt x="1299" y="16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 sz="21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994177" y="4587480"/>
            <a:ext cx="2264569" cy="216694"/>
          </a:xfrm>
          <a:custGeom>
            <a:avLst/>
            <a:gdLst>
              <a:gd name="T0" fmla="*/ 1262 w 1299"/>
              <a:gd name="T1" fmla="*/ 0 h 124"/>
              <a:gd name="T2" fmla="*/ 36 w 1299"/>
              <a:gd name="T3" fmla="*/ 0 h 124"/>
              <a:gd name="T4" fmla="*/ 0 w 1299"/>
              <a:gd name="T5" fmla="*/ 37 h 124"/>
              <a:gd name="T6" fmla="*/ 0 w 1299"/>
              <a:gd name="T7" fmla="*/ 87 h 124"/>
              <a:gd name="T8" fmla="*/ 36 w 1299"/>
              <a:gd name="T9" fmla="*/ 124 h 124"/>
              <a:gd name="T10" fmla="*/ 1262 w 1299"/>
              <a:gd name="T11" fmla="*/ 124 h 124"/>
              <a:gd name="T12" fmla="*/ 1299 w 1299"/>
              <a:gd name="T13" fmla="*/ 87 h 124"/>
              <a:gd name="T14" fmla="*/ 1299 w 1299"/>
              <a:gd name="T15" fmla="*/ 37 h 124"/>
              <a:gd name="T16" fmla="*/ 1262 w 1299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4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7"/>
                  <a:pt x="16" y="124"/>
                  <a:pt x="36" y="124"/>
                </a:cubicBezTo>
                <a:cubicBezTo>
                  <a:pt x="1262" y="124"/>
                  <a:pt x="1262" y="124"/>
                  <a:pt x="1262" y="124"/>
                </a:cubicBezTo>
                <a:cubicBezTo>
                  <a:pt x="1283" y="124"/>
                  <a:pt x="1299" y="107"/>
                  <a:pt x="1299" y="87"/>
                </a:cubicBezTo>
                <a:cubicBezTo>
                  <a:pt x="1299" y="37"/>
                  <a:pt x="1299" y="37"/>
                  <a:pt x="1299" y="37"/>
                </a:cubicBezTo>
                <a:cubicBezTo>
                  <a:pt x="1299" y="17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>
              <a:solidFill>
                <a:prstClr val="black"/>
              </a:solidFill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994177" y="4674395"/>
            <a:ext cx="2264569" cy="129779"/>
          </a:xfrm>
          <a:custGeom>
            <a:avLst/>
            <a:gdLst>
              <a:gd name="T0" fmla="*/ 1262 w 1299"/>
              <a:gd name="T1" fmla="*/ 36 h 74"/>
              <a:gd name="T2" fmla="*/ 36 w 1299"/>
              <a:gd name="T3" fmla="*/ 36 h 74"/>
              <a:gd name="T4" fmla="*/ 0 w 1299"/>
              <a:gd name="T5" fmla="*/ 0 h 74"/>
              <a:gd name="T6" fmla="*/ 0 w 1299"/>
              <a:gd name="T7" fmla="*/ 37 h 74"/>
              <a:gd name="T8" fmla="*/ 36 w 1299"/>
              <a:gd name="T9" fmla="*/ 74 h 74"/>
              <a:gd name="T10" fmla="*/ 1262 w 1299"/>
              <a:gd name="T11" fmla="*/ 74 h 74"/>
              <a:gd name="T12" fmla="*/ 1299 w 1299"/>
              <a:gd name="T13" fmla="*/ 37 h 74"/>
              <a:gd name="T14" fmla="*/ 1299 w 1299"/>
              <a:gd name="T15" fmla="*/ 0 h 74"/>
              <a:gd name="T16" fmla="*/ 1262 w 1299"/>
              <a:gd name="T17" fmla="*/ 3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74">
                <a:moveTo>
                  <a:pt x="1262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16" y="36"/>
                  <a:pt x="0" y="2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57"/>
                  <a:pt x="16" y="74"/>
                  <a:pt x="36" y="74"/>
                </a:cubicBezTo>
                <a:cubicBezTo>
                  <a:pt x="1262" y="74"/>
                  <a:pt x="1262" y="74"/>
                  <a:pt x="1262" y="74"/>
                </a:cubicBezTo>
                <a:cubicBezTo>
                  <a:pt x="1283" y="74"/>
                  <a:pt x="1299" y="57"/>
                  <a:pt x="1299" y="37"/>
                </a:cubicBezTo>
                <a:cubicBezTo>
                  <a:pt x="1299" y="0"/>
                  <a:pt x="1299" y="0"/>
                  <a:pt x="1299" y="0"/>
                </a:cubicBezTo>
                <a:cubicBezTo>
                  <a:pt x="1299" y="20"/>
                  <a:pt x="1283" y="36"/>
                  <a:pt x="1262" y="36"/>
                </a:cubicBezTo>
                <a:close/>
              </a:path>
            </a:pathLst>
          </a:custGeom>
          <a:solidFill>
            <a:srgbClr val="855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>
              <a:solidFill>
                <a:prstClr val="black"/>
              </a:solidFill>
            </a:endParaRPr>
          </a:p>
        </p:txBody>
      </p:sp>
      <p:sp>
        <p:nvSpPr>
          <p:cNvPr id="14" name="top sand"/>
          <p:cNvSpPr>
            <a:spLocks/>
          </p:cNvSpPr>
          <p:nvPr/>
        </p:nvSpPr>
        <p:spPr bwMode="auto">
          <a:xfrm>
            <a:off x="1228726" y="1787133"/>
            <a:ext cx="1796654" cy="1121569"/>
          </a:xfrm>
          <a:custGeom>
            <a:avLst/>
            <a:gdLst>
              <a:gd name="T0" fmla="*/ 22 w 1031"/>
              <a:gd name="T1" fmla="*/ 4 h 644"/>
              <a:gd name="T2" fmla="*/ 1 w 1031"/>
              <a:gd name="T3" fmla="*/ 21 h 644"/>
              <a:gd name="T4" fmla="*/ 78 w 1031"/>
              <a:gd name="T5" fmla="*/ 295 h 644"/>
              <a:gd name="T6" fmla="*/ 259 w 1031"/>
              <a:gd name="T7" fmla="*/ 515 h 644"/>
              <a:gd name="T8" fmla="*/ 516 w 1031"/>
              <a:gd name="T9" fmla="*/ 644 h 644"/>
              <a:gd name="T10" fmla="*/ 769 w 1031"/>
              <a:gd name="T11" fmla="*/ 518 h 644"/>
              <a:gd name="T12" fmla="*/ 952 w 1031"/>
              <a:gd name="T13" fmla="*/ 297 h 644"/>
              <a:gd name="T14" fmla="*/ 1030 w 1031"/>
              <a:gd name="T15" fmla="*/ 21 h 644"/>
              <a:gd name="T16" fmla="*/ 1009 w 1031"/>
              <a:gd name="T17" fmla="*/ 4 h 644"/>
              <a:gd name="T18" fmla="*/ 661 w 1031"/>
              <a:gd name="T19" fmla="*/ 118 h 644"/>
              <a:gd name="T20" fmla="*/ 370 w 1031"/>
              <a:gd name="T21" fmla="*/ 118 h 644"/>
              <a:gd name="T22" fmla="*/ 22 w 1031"/>
              <a:gd name="T23" fmla="*/ 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1" h="644">
                <a:moveTo>
                  <a:pt x="22" y="4"/>
                </a:moveTo>
                <a:cubicBezTo>
                  <a:pt x="11" y="0"/>
                  <a:pt x="0" y="10"/>
                  <a:pt x="1" y="21"/>
                </a:cubicBezTo>
                <a:cubicBezTo>
                  <a:pt x="11" y="122"/>
                  <a:pt x="37" y="214"/>
                  <a:pt x="78" y="295"/>
                </a:cubicBezTo>
                <a:cubicBezTo>
                  <a:pt x="122" y="381"/>
                  <a:pt x="182" y="455"/>
                  <a:pt x="259" y="515"/>
                </a:cubicBezTo>
                <a:cubicBezTo>
                  <a:pt x="370" y="603"/>
                  <a:pt x="483" y="636"/>
                  <a:pt x="516" y="644"/>
                </a:cubicBezTo>
                <a:cubicBezTo>
                  <a:pt x="548" y="636"/>
                  <a:pt x="658" y="604"/>
                  <a:pt x="769" y="518"/>
                </a:cubicBezTo>
                <a:cubicBezTo>
                  <a:pt x="846" y="458"/>
                  <a:pt x="908" y="384"/>
                  <a:pt x="952" y="297"/>
                </a:cubicBezTo>
                <a:cubicBezTo>
                  <a:pt x="993" y="216"/>
                  <a:pt x="1019" y="123"/>
                  <a:pt x="1030" y="21"/>
                </a:cubicBezTo>
                <a:cubicBezTo>
                  <a:pt x="1031" y="10"/>
                  <a:pt x="1020" y="0"/>
                  <a:pt x="1009" y="4"/>
                </a:cubicBezTo>
                <a:cubicBezTo>
                  <a:pt x="661" y="118"/>
                  <a:pt x="661" y="118"/>
                  <a:pt x="661" y="118"/>
                </a:cubicBezTo>
                <a:cubicBezTo>
                  <a:pt x="566" y="149"/>
                  <a:pt x="465" y="149"/>
                  <a:pt x="370" y="118"/>
                </a:cubicBezTo>
                <a:lnTo>
                  <a:pt x="22" y="4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>
              <a:solidFill>
                <a:prstClr val="black"/>
              </a:solidFill>
            </a:endParaRPr>
          </a:p>
        </p:txBody>
      </p:sp>
      <p:sp>
        <p:nvSpPr>
          <p:cNvPr id="15" name="bottom sand"/>
          <p:cNvSpPr>
            <a:spLocks/>
          </p:cNvSpPr>
          <p:nvPr/>
        </p:nvSpPr>
        <p:spPr bwMode="auto">
          <a:xfrm>
            <a:off x="1219201" y="3793336"/>
            <a:ext cx="1813322" cy="794147"/>
          </a:xfrm>
          <a:custGeom>
            <a:avLst/>
            <a:gdLst>
              <a:gd name="T0" fmla="*/ 0 w 1523"/>
              <a:gd name="T1" fmla="*/ 667 h 667"/>
              <a:gd name="T2" fmla="*/ 763 w 1523"/>
              <a:gd name="T3" fmla="*/ 0 h 667"/>
              <a:gd name="T4" fmla="*/ 1523 w 1523"/>
              <a:gd name="T5" fmla="*/ 667 h 667"/>
              <a:gd name="T6" fmla="*/ 0 w 1523"/>
              <a:gd name="T7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" h="667">
                <a:moveTo>
                  <a:pt x="0" y="667"/>
                </a:moveTo>
                <a:lnTo>
                  <a:pt x="763" y="0"/>
                </a:lnTo>
                <a:lnTo>
                  <a:pt x="1523" y="667"/>
                </a:lnTo>
                <a:lnTo>
                  <a:pt x="0" y="667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>
              <a:solidFill>
                <a:prstClr val="black"/>
              </a:solidFill>
            </a:endParaRPr>
          </a:p>
        </p:txBody>
      </p:sp>
      <p:sp>
        <p:nvSpPr>
          <p:cNvPr id="16" name="straight connector"/>
          <p:cNvSpPr>
            <a:spLocks noChangeArrowheads="1"/>
          </p:cNvSpPr>
          <p:nvPr/>
        </p:nvSpPr>
        <p:spPr bwMode="auto">
          <a:xfrm>
            <a:off x="2094312" y="2891437"/>
            <a:ext cx="65485" cy="1694855"/>
          </a:xfrm>
          <a:prstGeom prst="rect">
            <a:avLst/>
          </a:pr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>
              <a:solidFill>
                <a:prstClr val="black"/>
              </a:solidFill>
            </a:endParaRPr>
          </a:p>
        </p:txBody>
      </p:sp>
      <p:grpSp>
        <p:nvGrpSpPr>
          <p:cNvPr id="17" name="button: start timer"/>
          <p:cNvGrpSpPr/>
          <p:nvPr/>
        </p:nvGrpSpPr>
        <p:grpSpPr>
          <a:xfrm>
            <a:off x="1134004" y="139395"/>
            <a:ext cx="1977629" cy="599972"/>
            <a:chOff x="1332706" y="185859"/>
            <a:chExt cx="2636838" cy="799962"/>
          </a:xfrm>
        </p:grpSpPr>
        <p:sp>
          <p:nvSpPr>
            <p:cNvPr id="18" name="Rounded Rectangle 17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6"/>
              <a:endParaRPr lang="en-GB" sz="2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1332706" y="185859"/>
              <a:ext cx="2636838" cy="697558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6"/>
              <a:r>
                <a:rPr lang="en-GB" sz="1900" b="1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BẮT ĐẦU </a:t>
              </a:r>
            </a:p>
            <a:p>
              <a:pPr algn="ctr" defTabSz="685716"/>
              <a:r>
                <a:rPr lang="en-GB" sz="1900" b="1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TÍNH GIỜ</a:t>
              </a:r>
              <a:endParaRPr lang="en-GB" sz="19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times up"/>
          <p:cNvGrpSpPr/>
          <p:nvPr/>
        </p:nvGrpSpPr>
        <p:grpSpPr>
          <a:xfrm>
            <a:off x="1134002" y="124556"/>
            <a:ext cx="1984246" cy="586032"/>
            <a:chOff x="8529725" y="1845819"/>
            <a:chExt cx="2645661" cy="781376"/>
          </a:xfrm>
        </p:grpSpPr>
        <p:sp>
          <p:nvSpPr>
            <p:cNvPr id="21" name="Rounded Rectangle 20"/>
            <p:cNvSpPr/>
            <p:nvPr/>
          </p:nvSpPr>
          <p:spPr>
            <a:xfrm>
              <a:off x="8538548" y="1929636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6"/>
              <a:endParaRPr lang="en-GB" sz="2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8529725" y="184581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6"/>
              <a:r>
                <a:rPr lang="en-GB" sz="2100" b="1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HẾT GIỜ RỒI</a:t>
              </a:r>
              <a:endParaRPr lang="en-GB" sz="21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697F8153-8496-4443-A258-B4728722B5C5}"/>
              </a:ext>
            </a:extLst>
          </p:cNvPr>
          <p:cNvSpPr txBox="1"/>
          <p:nvPr/>
        </p:nvSpPr>
        <p:spPr>
          <a:xfrm>
            <a:off x="3649410" y="216197"/>
            <a:ext cx="4883727" cy="377018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 algn="ctr" defTabSz="685716"/>
            <a:r>
              <a:rPr lang="en-GB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GB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GB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GB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GB" sz="2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4 </a:t>
            </a:r>
            <a:r>
              <a:rPr lang="en-GB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GB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Dong-ho-dem-nguoc-2-phut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6043" y="216197"/>
            <a:ext cx="609600" cy="6096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663" y="825798"/>
            <a:ext cx="4845081" cy="384859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z="1400" smtClean="0">
                <a:solidFill>
                  <a:srgbClr val="FF0000"/>
                </a:solidFill>
              </a:rPr>
              <a:pPr/>
              <a:t>15</a:t>
            </a:fld>
            <a:endParaRPr lang="zh-CN" altLang="en-US" sz="1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339018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12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19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2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15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296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" grpId="0" animBg="1"/>
      <p:bldP spid="15" grpId="0" animBg="1"/>
      <p:bldP spid="16" grpId="0" animBg="1"/>
      <p:bldP spid="1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1"/>
          <p:cNvSpPr/>
          <p:nvPr/>
        </p:nvSpPr>
        <p:spPr>
          <a:xfrm>
            <a:off x="607807" y="1915615"/>
            <a:ext cx="7777779" cy="400097"/>
          </a:xfrm>
          <a:prstGeom prst="rect">
            <a:avLst/>
          </a:prstGeom>
        </p:spPr>
        <p:txBody>
          <a:bodyPr wrap="square" lIns="91425" tIns="45714" rIns="91425" bIns="45714">
            <a:spAutoFit/>
          </a:bodyPr>
          <a:lstStyle/>
          <a:p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-519027" y="2175877"/>
            <a:ext cx="17337237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8292096"/>
              </p:ext>
            </p:extLst>
          </p:nvPr>
        </p:nvGraphicFramePr>
        <p:xfrm>
          <a:off x="779318" y="1007919"/>
          <a:ext cx="7855527" cy="37809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Bitmap Image" r:id="rId5" imgW="6609524" imgH="3038095" progId="Paint.Picture">
                  <p:embed/>
                </p:oleObj>
              </mc:Choice>
              <mc:Fallback>
                <p:oleObj name="Bitmap Image" r:id="rId5" imgW="6609524" imgH="3038095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318" y="1007919"/>
                        <a:ext cx="7855527" cy="37809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1543238" y="355205"/>
            <a:ext cx="67473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2400" b="1" i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 liệu và dụng cụ cần thiết để làm chong chóng : </a:t>
            </a:r>
            <a:endParaRPr lang="en-US" sz="2400" b="1">
              <a:solidFill>
                <a:srgbClr val="7030A0"/>
              </a:solidFill>
              <a:latin typeface=".VnTime" panose="020B7200000000000000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z="1400" smtClean="0">
                <a:solidFill>
                  <a:srgbClr val="FF0000"/>
                </a:solidFill>
              </a:rPr>
              <a:pPr/>
              <a:t>16</a:t>
            </a:fld>
            <a:endParaRPr lang="zh-CN" altLang="en-US" sz="1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291965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76803" descr="PPT素材-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42277" y="-376516"/>
            <a:ext cx="10477948" cy="562020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20"/>
          <p:cNvSpPr/>
          <p:nvPr/>
        </p:nvSpPr>
        <p:spPr>
          <a:xfrm rot="19532942">
            <a:off x="428068" y="806464"/>
            <a:ext cx="1533377" cy="469343"/>
          </a:xfrm>
          <a:prstGeom prst="rect">
            <a:avLst/>
          </a:prstGeom>
        </p:spPr>
        <p:txBody>
          <a:bodyPr wrap="square" lIns="68554" tIns="34277" rIns="68554" bIns="34277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2689">
              <a:defRPr/>
            </a:pPr>
            <a:r>
              <a:rPr lang="en-US" altLang="zh-CN" sz="2600" b="1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Kết</a:t>
            </a:r>
            <a:r>
              <a:rPr lang="en-US" altLang="zh-CN" sz="26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600" b="1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luận</a:t>
            </a:r>
            <a:endParaRPr lang="en-US" altLang="zh-CN" sz="26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33" name="矩形 1"/>
          <p:cNvSpPr/>
          <p:nvPr/>
        </p:nvSpPr>
        <p:spPr>
          <a:xfrm>
            <a:off x="413908" y="2014869"/>
            <a:ext cx="8165577" cy="1569648"/>
          </a:xfrm>
          <a:prstGeom prst="rect">
            <a:avLst/>
          </a:prstGeom>
        </p:spPr>
        <p:txBody>
          <a:bodyPr wrap="square" lIns="91425" tIns="45714" rIns="91425" bIns="45714">
            <a:spAutoFit/>
          </a:bodyPr>
          <a:lstStyle/>
          <a:p>
            <a:r>
              <a:rPr lang="en-US" sz="3200" i="1" smtClean="0">
                <a:latin typeface="Times New Roman" pitchFamily="18" charset="0"/>
                <a:cs typeface="Times New Roman" pitchFamily="18" charset="0"/>
              </a:rPr>
              <a:t>Để làm được một chiếc chong chóng thì cần có: giấy thủ công, que tre, ống hút, thước kẻ, compa, kéo, bút chì, băng dính giấy, hồ dán, bút màu </a:t>
            </a:r>
            <a:endParaRPr lang="vi-VN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z="1400" smtClean="0">
                <a:solidFill>
                  <a:srgbClr val="FF0000"/>
                </a:solidFill>
              </a:rPr>
              <a:pPr/>
              <a:t>17</a:t>
            </a:fld>
            <a:endParaRPr lang="zh-CN" altLang="en-US" sz="1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815566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"/>
          <p:cNvSpPr txBox="1"/>
          <p:nvPr/>
        </p:nvSpPr>
        <p:spPr>
          <a:xfrm>
            <a:off x="3482021" y="2277578"/>
            <a:ext cx="2355077" cy="738640"/>
          </a:xfrm>
          <a:prstGeom prst="rect">
            <a:avLst/>
          </a:prstGeom>
          <a:noFill/>
        </p:spPr>
        <p:txBody>
          <a:bodyPr wrap="none" lIns="91401" tIns="45702" rIns="91401" bIns="4570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dirty="0">
                <a:solidFill>
                  <a:srgbClr val="00B0F0"/>
                </a:solidFill>
                <a:latin typeface="Segoe Print" pitchFamily="2" charset="0"/>
                <a:ea typeface="微软雅黑" panose="020B0503020204020204" pitchFamily="34" charset="-122"/>
              </a:rPr>
              <a:t>LUYỆN TẬP</a:t>
            </a:r>
            <a:endParaRPr lang="zh-CN" altLang="en-US" sz="2800" b="1" dirty="0">
              <a:solidFill>
                <a:srgbClr val="00B0F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z="1400" smtClean="0">
                <a:solidFill>
                  <a:srgbClr val="FF0000"/>
                </a:solidFill>
              </a:rPr>
              <a:pPr/>
              <a:t>18</a:t>
            </a:fld>
            <a:endParaRPr lang="zh-CN" altLang="en-US" sz="1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437212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图片 5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12804" y="269277"/>
            <a:ext cx="1593253" cy="2656804"/>
          </a:xfrm>
          <a:prstGeom prst="rect">
            <a:avLst/>
          </a:prstGeom>
        </p:spPr>
      </p:pic>
      <p:sp>
        <p:nvSpPr>
          <p:cNvPr id="54" name="Arrow: Right 2">
            <a:hlinkClick r:id="rId5" action="ppaction://hlinksldjump"/>
            <a:extLst>
              <a:ext uri="{FF2B5EF4-FFF2-40B4-BE49-F238E27FC236}">
                <a16:creationId xmlns:a16="http://schemas.microsoft.com/office/drawing/2014/main" id="{22677E6F-53A0-21DF-1652-EDE8B0FC83A8}"/>
              </a:ext>
            </a:extLst>
          </p:cNvPr>
          <p:cNvSpPr/>
          <p:nvPr/>
        </p:nvSpPr>
        <p:spPr>
          <a:xfrm>
            <a:off x="7984439" y="4399878"/>
            <a:ext cx="449982" cy="3352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4" rIns="91425" bIns="45714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58536" y="397350"/>
            <a:ext cx="67852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 CỬA BÍ MẬT</a:t>
            </a:r>
            <a:endParaRPr lang="en-US" sz="720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135" y="1725752"/>
            <a:ext cx="3829723" cy="3219098"/>
          </a:xfrm>
          <a:prstGeom prst="rect">
            <a:avLst/>
          </a:prstGeom>
        </p:spPr>
      </p:pic>
      <p:sp>
        <p:nvSpPr>
          <p:cNvPr id="13" name="Rectangle 12">
            <a:hlinkClick r:id="rId7" action="ppaction://hlinksldjump"/>
          </p:cNvPr>
          <p:cNvSpPr/>
          <p:nvPr/>
        </p:nvSpPr>
        <p:spPr>
          <a:xfrm>
            <a:off x="2302134" y="3493505"/>
            <a:ext cx="3829723" cy="1451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3</a:t>
            </a:r>
            <a:endParaRPr lang="en-US" sz="4800"/>
          </a:p>
        </p:txBody>
      </p:sp>
      <p:sp>
        <p:nvSpPr>
          <p:cNvPr id="15" name="Rectangle 14">
            <a:hlinkClick r:id="rId8" action="ppaction://hlinksldjump"/>
          </p:cNvPr>
          <p:cNvSpPr/>
          <p:nvPr/>
        </p:nvSpPr>
        <p:spPr>
          <a:xfrm>
            <a:off x="2302136" y="1725752"/>
            <a:ext cx="1936378" cy="17704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/>
              <a:t>1</a:t>
            </a:r>
          </a:p>
        </p:txBody>
      </p:sp>
      <p:sp>
        <p:nvSpPr>
          <p:cNvPr id="16" name="Rectangle 15">
            <a:hlinkClick r:id="rId9" action="ppaction://hlinksldjump"/>
          </p:cNvPr>
          <p:cNvSpPr/>
          <p:nvPr/>
        </p:nvSpPr>
        <p:spPr>
          <a:xfrm>
            <a:off x="4238514" y="1723022"/>
            <a:ext cx="1893343" cy="17704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2</a:t>
            </a:r>
            <a:endParaRPr lang="en-US" sz="480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"/>
          <p:cNvSpPr txBox="1"/>
          <p:nvPr/>
        </p:nvSpPr>
        <p:spPr>
          <a:xfrm>
            <a:off x="3383408" y="2277578"/>
            <a:ext cx="2552295" cy="738662"/>
          </a:xfrm>
          <a:prstGeom prst="rect">
            <a:avLst/>
          </a:prstGeom>
          <a:noFill/>
        </p:spPr>
        <p:txBody>
          <a:bodyPr wrap="none" lIns="91401" tIns="45702" rIns="91401" bIns="4570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>
                <a:solidFill>
                  <a:srgbClr val="00B0F0"/>
                </a:solidFill>
                <a:latin typeface="Segoe Print" pitchFamily="2" charset="0"/>
                <a:ea typeface="微软雅黑" panose="020B0503020204020204" pitchFamily="34" charset="-122"/>
              </a:rPr>
              <a:t>KHỞI ĐỘNG </a:t>
            </a:r>
            <a:endParaRPr lang="zh-CN" altLang="en-US" sz="2800" b="1" dirty="0">
              <a:solidFill>
                <a:srgbClr val="00B0F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z="1400" smtClean="0">
                <a:solidFill>
                  <a:srgbClr val="FF0000"/>
                </a:solidFill>
              </a:rPr>
              <a:pPr/>
              <a:t>2</a:t>
            </a:fld>
            <a:endParaRPr lang="zh-CN" altLang="en-US" sz="1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304824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4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3" descr="未标题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4995" y="883227"/>
            <a:ext cx="8034028" cy="4336493"/>
          </a:xfrm>
          <a:prstGeom prst="rect">
            <a:avLst/>
          </a:prstGeom>
        </p:spPr>
      </p:pic>
      <p:pic>
        <p:nvPicPr>
          <p:cNvPr id="47" name="图片 5" descr="未标题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12804" y="269277"/>
            <a:ext cx="1593253" cy="2656804"/>
          </a:xfrm>
          <a:prstGeom prst="rect">
            <a:avLst/>
          </a:prstGeom>
        </p:spPr>
      </p:pic>
      <p:sp>
        <p:nvSpPr>
          <p:cNvPr id="54" name="Arrow: Right 2">
            <a:hlinkClick r:id="rId4" action="ppaction://hlinksldjump"/>
            <a:extLst>
              <a:ext uri="{FF2B5EF4-FFF2-40B4-BE49-F238E27FC236}">
                <a16:creationId xmlns:a16="http://schemas.microsoft.com/office/drawing/2014/main" id="{22677E6F-53A0-21DF-1652-EDE8B0FC83A8}"/>
              </a:ext>
            </a:extLst>
          </p:cNvPr>
          <p:cNvSpPr/>
          <p:nvPr/>
        </p:nvSpPr>
        <p:spPr>
          <a:xfrm flipV="1">
            <a:off x="8202554" y="4604273"/>
            <a:ext cx="564928" cy="311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4" rIns="91425" bIns="45714"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869684" y="2796166"/>
            <a:ext cx="56734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2800">
                <a:latin typeface="Times New Roman" panose="02020603050405020304" pitchFamily="18" charset="0"/>
                <a:cs typeface="Times New Roman" panose="02020603050405020304" pitchFamily="18" charset="0"/>
              </a:rPr>
              <a:t>Cánh chong chóng, trục quay, thân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8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pt-BR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Thân, cánh chong chóng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8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pt-BR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Đầu, thân và cánh chong chóng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ound Diagonal Corner Rectangle 23"/>
          <p:cNvSpPr/>
          <p:nvPr/>
        </p:nvSpPr>
        <p:spPr>
          <a:xfrm>
            <a:off x="0" y="0"/>
            <a:ext cx="7664039" cy="1529007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 bộ phận nào cấu tạo thành một chiếc chong chóng hoàn chỉnh?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9684" y="2796166"/>
            <a:ext cx="592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645902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 animBg="1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3" descr="未标题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5911" y="1936376"/>
            <a:ext cx="7498079" cy="3207123"/>
          </a:xfrm>
          <a:prstGeom prst="rect">
            <a:avLst/>
          </a:prstGeom>
        </p:spPr>
      </p:pic>
      <p:pic>
        <p:nvPicPr>
          <p:cNvPr id="47" name="图片 5" descr="未标题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12804" y="269277"/>
            <a:ext cx="1593253" cy="2656804"/>
          </a:xfrm>
          <a:prstGeom prst="rect">
            <a:avLst/>
          </a:prstGeom>
        </p:spPr>
      </p:pic>
      <p:sp>
        <p:nvSpPr>
          <p:cNvPr id="54" name="Arrow: Right 2">
            <a:hlinkClick r:id="rId4" action="ppaction://hlinksldjump"/>
            <a:extLst>
              <a:ext uri="{FF2B5EF4-FFF2-40B4-BE49-F238E27FC236}">
                <a16:creationId xmlns:a16="http://schemas.microsoft.com/office/drawing/2014/main" id="{22677E6F-53A0-21DF-1652-EDE8B0FC83A8}"/>
              </a:ext>
            </a:extLst>
          </p:cNvPr>
          <p:cNvSpPr/>
          <p:nvPr/>
        </p:nvSpPr>
        <p:spPr>
          <a:xfrm>
            <a:off x="8229600" y="6403948"/>
            <a:ext cx="449982" cy="1492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4" rIns="91425" bIns="45714" rtlCol="0" anchor="ctr"/>
          <a:lstStyle/>
          <a:p>
            <a:pPr algn="ctr"/>
            <a:endParaRPr lang="en-US"/>
          </a:p>
        </p:txBody>
      </p:sp>
      <p:sp>
        <p:nvSpPr>
          <p:cNvPr id="23" name="Round Diagonal Corner Rectangle 22"/>
          <p:cNvSpPr/>
          <p:nvPr/>
        </p:nvSpPr>
        <p:spPr>
          <a:xfrm>
            <a:off x="215153" y="742195"/>
            <a:ext cx="7336715" cy="1529007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i="1"/>
              <a:t>Hãy nêu yêu cầu để tạo một chong chóng hoàn chỉnh?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97511" y="3161919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Đầy </a:t>
            </a:r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đủ các bộ phận, chắc chắn, cân đối, cánh quay đều và trang trí đẹp.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rrow: Right 2">
            <a:hlinkClick r:id="rId5" action="ppaction://hlinksldjump"/>
            <a:extLst>
              <a:ext uri="{FF2B5EF4-FFF2-40B4-BE49-F238E27FC236}">
                <a16:creationId xmlns:a16="http://schemas.microsoft.com/office/drawing/2014/main" id="{22677E6F-53A0-21DF-1652-EDE8B0FC83A8}"/>
              </a:ext>
            </a:extLst>
          </p:cNvPr>
          <p:cNvSpPr/>
          <p:nvPr/>
        </p:nvSpPr>
        <p:spPr>
          <a:xfrm flipV="1">
            <a:off x="8202554" y="4604273"/>
            <a:ext cx="564928" cy="311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4" rIns="91425" bIns="45714"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4464023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图片 5" descr="未标题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12804" y="269277"/>
            <a:ext cx="1593253" cy="2656804"/>
          </a:xfrm>
          <a:prstGeom prst="rect">
            <a:avLst/>
          </a:prstGeom>
        </p:spPr>
      </p:pic>
      <p:sp>
        <p:nvSpPr>
          <p:cNvPr id="54" name="Arrow: Right 2">
            <a:hlinkClick r:id="rId3" action="ppaction://hlinksldjump"/>
            <a:extLst>
              <a:ext uri="{FF2B5EF4-FFF2-40B4-BE49-F238E27FC236}">
                <a16:creationId xmlns:a16="http://schemas.microsoft.com/office/drawing/2014/main" id="{22677E6F-53A0-21DF-1652-EDE8B0FC83A8}"/>
              </a:ext>
            </a:extLst>
          </p:cNvPr>
          <p:cNvSpPr/>
          <p:nvPr/>
        </p:nvSpPr>
        <p:spPr>
          <a:xfrm>
            <a:off x="8229600" y="6403948"/>
            <a:ext cx="449982" cy="1492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4" rIns="91425" bIns="45714" rtlCol="0" anchor="ctr"/>
          <a:lstStyle/>
          <a:p>
            <a:pPr algn="ctr"/>
            <a:endParaRPr lang="en-US"/>
          </a:p>
        </p:txBody>
      </p:sp>
      <p:sp>
        <p:nvSpPr>
          <p:cNvPr id="8" name="Arrow: Right 2">
            <a:hlinkClick r:id="rId4" action="ppaction://hlinksldjump"/>
            <a:extLst>
              <a:ext uri="{FF2B5EF4-FFF2-40B4-BE49-F238E27FC236}">
                <a16:creationId xmlns:a16="http://schemas.microsoft.com/office/drawing/2014/main" id="{22677E6F-53A0-21DF-1652-EDE8B0FC83A8}"/>
              </a:ext>
            </a:extLst>
          </p:cNvPr>
          <p:cNvSpPr/>
          <p:nvPr/>
        </p:nvSpPr>
        <p:spPr>
          <a:xfrm flipV="1">
            <a:off x="8202554" y="4604273"/>
            <a:ext cx="564928" cy="311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4" rIns="91425" bIns="45714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9144" y="1769802"/>
            <a:ext cx="67852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 CỬA MAY MẮN</a:t>
            </a:r>
            <a:endParaRPr lang="en-US" sz="440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0658251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"/>
          <p:cNvSpPr txBox="1"/>
          <p:nvPr/>
        </p:nvSpPr>
        <p:spPr>
          <a:xfrm>
            <a:off x="3535727" y="2277579"/>
            <a:ext cx="2247664" cy="738633"/>
          </a:xfrm>
          <a:prstGeom prst="rect">
            <a:avLst/>
          </a:prstGeom>
          <a:noFill/>
        </p:spPr>
        <p:txBody>
          <a:bodyPr wrap="none" lIns="91401" tIns="45702" rIns="91401" bIns="4570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>
                <a:solidFill>
                  <a:srgbClr val="00B0F0"/>
                </a:solidFill>
                <a:latin typeface="Segoe Print" pitchFamily="2" charset="0"/>
                <a:ea typeface="微软雅黑" panose="020B0503020204020204" pitchFamily="34" charset="-122"/>
              </a:rPr>
              <a:t>VẬN </a:t>
            </a:r>
            <a:r>
              <a:rPr lang="en-US" altLang="zh-CN" sz="2800" b="1" smtClean="0">
                <a:solidFill>
                  <a:srgbClr val="00B0F0"/>
                </a:solidFill>
                <a:latin typeface="Segoe Print" pitchFamily="2" charset="0"/>
                <a:ea typeface="微软雅黑" panose="020B0503020204020204" pitchFamily="34" charset="-122"/>
              </a:rPr>
              <a:t>DỤNG</a:t>
            </a:r>
            <a:endParaRPr lang="zh-CN" altLang="en-US" sz="2800" b="1" dirty="0">
              <a:solidFill>
                <a:srgbClr val="00B0F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6158406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10244" descr="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36" y="-2585"/>
            <a:ext cx="8364682" cy="51460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" name="文本框 10248"/>
          <p:cNvSpPr txBox="1"/>
          <p:nvPr/>
        </p:nvSpPr>
        <p:spPr>
          <a:xfrm>
            <a:off x="1537855" y="1241098"/>
            <a:ext cx="4707081" cy="1158233"/>
          </a:xfrm>
          <a:prstGeom prst="rect">
            <a:avLst/>
          </a:prstGeom>
          <a:noFill/>
          <a:ln w="9525">
            <a:noFill/>
          </a:ln>
        </p:spPr>
        <p:txBody>
          <a:bodyPr wrap="square" lIns="49753" tIns="24876" rIns="49753" bIns="24876">
            <a:spAutoFit/>
          </a:bodyPr>
          <a:lstStyle/>
          <a:p>
            <a:pPr algn="ctr" defTabSz="816443">
              <a:spcBef>
                <a:spcPct val="50000"/>
              </a:spcBef>
            </a:pPr>
            <a:r>
              <a:rPr lang="en-US" altLang="zh-CN" sz="3600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TRÒ CHƠI: Tiếp sức    đồng đội</a:t>
            </a:r>
            <a:endParaRPr lang="en-US" altLang="zh-CN" sz="3600" dirty="0">
              <a:solidFill>
                <a:schemeClr val="bg1"/>
              </a:solidFill>
              <a:latin typeface="Segoe Print" pitchFamily="2" charset="0"/>
              <a:ea typeface="宋体" panose="02010600030101010101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7260852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50843" y="-550843"/>
            <a:ext cx="8627626" cy="5694343"/>
          </a:xfrm>
          <a:prstGeom prst="rect">
            <a:avLst/>
          </a:prstGeom>
        </p:spPr>
      </p:pic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62337" y="1016383"/>
            <a:ext cx="2428892" cy="32373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71181" y="1207380"/>
            <a:ext cx="580174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i="1">
                <a:latin typeface="Times New Roman" panose="02020603050405020304" pitchFamily="18" charset="0"/>
                <a:cs typeface="Times New Roman" panose="02020603050405020304" pitchFamily="18" charset="0"/>
              </a:rPr>
              <a:t>Em hãy kể tên những vật liệu, dụng cụ cũng những tác dụng của những vật liệu và dụng cụ ấy để làm được một chong chóng?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6456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/>
        </p:nvSpPr>
        <p:spPr bwMode="auto">
          <a:xfrm>
            <a:off x="298912" y="1085854"/>
            <a:ext cx="2264569" cy="371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380449" y="1301354"/>
            <a:ext cx="1971675" cy="3286125"/>
          </a:xfrm>
          <a:custGeom>
            <a:avLst/>
            <a:gdLst>
              <a:gd name="T0" fmla="*/ 1131 w 1131"/>
              <a:gd name="T1" fmla="*/ 0 h 1887"/>
              <a:gd name="T2" fmla="*/ 0 w 1131"/>
              <a:gd name="T3" fmla="*/ 0 h 1887"/>
              <a:gd name="T4" fmla="*/ 0 w 1131"/>
              <a:gd name="T5" fmla="*/ 194 h 1887"/>
              <a:gd name="T6" fmla="*/ 460 w 1131"/>
              <a:gd name="T7" fmla="*/ 934 h 1887"/>
              <a:gd name="T8" fmla="*/ 460 w 1131"/>
              <a:gd name="T9" fmla="*/ 954 h 1887"/>
              <a:gd name="T10" fmla="*/ 0 w 1131"/>
              <a:gd name="T11" fmla="*/ 1694 h 1887"/>
              <a:gd name="T12" fmla="*/ 0 w 1131"/>
              <a:gd name="T13" fmla="*/ 1887 h 1887"/>
              <a:gd name="T14" fmla="*/ 1131 w 1131"/>
              <a:gd name="T15" fmla="*/ 1887 h 1887"/>
              <a:gd name="T16" fmla="*/ 1131 w 1131"/>
              <a:gd name="T17" fmla="*/ 1694 h 1887"/>
              <a:gd name="T18" fmla="*/ 671 w 1131"/>
              <a:gd name="T19" fmla="*/ 954 h 1887"/>
              <a:gd name="T20" fmla="*/ 671 w 1131"/>
              <a:gd name="T21" fmla="*/ 934 h 1887"/>
              <a:gd name="T22" fmla="*/ 1131 w 1131"/>
              <a:gd name="T23" fmla="*/ 194 h 1887"/>
              <a:gd name="T24" fmla="*/ 1131 w 1131"/>
              <a:gd name="T25" fmla="*/ 0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" h="1887">
                <a:moveTo>
                  <a:pt x="1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675"/>
                  <a:pt x="297" y="865"/>
                  <a:pt x="460" y="934"/>
                </a:cubicBezTo>
                <a:cubicBezTo>
                  <a:pt x="469" y="937"/>
                  <a:pt x="469" y="950"/>
                  <a:pt x="460" y="954"/>
                </a:cubicBezTo>
                <a:cubicBezTo>
                  <a:pt x="297" y="1022"/>
                  <a:pt x="0" y="1212"/>
                  <a:pt x="0" y="1694"/>
                </a:cubicBezTo>
                <a:cubicBezTo>
                  <a:pt x="0" y="1887"/>
                  <a:pt x="0" y="1887"/>
                  <a:pt x="0" y="1887"/>
                </a:cubicBezTo>
                <a:cubicBezTo>
                  <a:pt x="1131" y="1887"/>
                  <a:pt x="1131" y="1887"/>
                  <a:pt x="1131" y="1887"/>
                </a:cubicBezTo>
                <a:cubicBezTo>
                  <a:pt x="1131" y="1694"/>
                  <a:pt x="1131" y="1694"/>
                  <a:pt x="1131" y="1694"/>
                </a:cubicBezTo>
                <a:cubicBezTo>
                  <a:pt x="1131" y="1212"/>
                  <a:pt x="834" y="1022"/>
                  <a:pt x="671" y="954"/>
                </a:cubicBezTo>
                <a:cubicBezTo>
                  <a:pt x="661" y="950"/>
                  <a:pt x="661" y="937"/>
                  <a:pt x="671" y="934"/>
                </a:cubicBezTo>
                <a:cubicBezTo>
                  <a:pt x="834" y="865"/>
                  <a:pt x="1131" y="675"/>
                  <a:pt x="1131" y="194"/>
                </a:cubicBezTo>
                <a:cubicBezTo>
                  <a:pt x="1131" y="0"/>
                  <a:pt x="1131" y="0"/>
                  <a:pt x="1131" y="0"/>
                </a:cubicBezTo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00106" y="1087045"/>
            <a:ext cx="2264569" cy="214313"/>
          </a:xfrm>
          <a:custGeom>
            <a:avLst/>
            <a:gdLst>
              <a:gd name="T0" fmla="*/ 1262 w 1299"/>
              <a:gd name="T1" fmla="*/ 0 h 123"/>
              <a:gd name="T2" fmla="*/ 36 w 1299"/>
              <a:gd name="T3" fmla="*/ 0 h 123"/>
              <a:gd name="T4" fmla="*/ 0 w 1299"/>
              <a:gd name="T5" fmla="*/ 36 h 123"/>
              <a:gd name="T6" fmla="*/ 0 w 1299"/>
              <a:gd name="T7" fmla="*/ 86 h 123"/>
              <a:gd name="T8" fmla="*/ 36 w 1299"/>
              <a:gd name="T9" fmla="*/ 123 h 123"/>
              <a:gd name="T10" fmla="*/ 1262 w 1299"/>
              <a:gd name="T11" fmla="*/ 123 h 123"/>
              <a:gd name="T12" fmla="*/ 1299 w 1299"/>
              <a:gd name="T13" fmla="*/ 86 h 123"/>
              <a:gd name="T14" fmla="*/ 1299 w 1299"/>
              <a:gd name="T15" fmla="*/ 36 h 123"/>
              <a:gd name="T16" fmla="*/ 1262 w 1299"/>
              <a:gd name="T1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3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07"/>
                  <a:pt x="16" y="123"/>
                  <a:pt x="36" y="123"/>
                </a:cubicBezTo>
                <a:cubicBezTo>
                  <a:pt x="1262" y="123"/>
                  <a:pt x="1262" y="123"/>
                  <a:pt x="1262" y="123"/>
                </a:cubicBezTo>
                <a:cubicBezTo>
                  <a:pt x="1283" y="123"/>
                  <a:pt x="1299" y="107"/>
                  <a:pt x="1299" y="86"/>
                </a:cubicBezTo>
                <a:cubicBezTo>
                  <a:pt x="1299" y="36"/>
                  <a:pt x="1299" y="36"/>
                  <a:pt x="1299" y="36"/>
                </a:cubicBezTo>
                <a:cubicBezTo>
                  <a:pt x="1299" y="16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 sz="21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300106" y="4587480"/>
            <a:ext cx="2264569" cy="216694"/>
          </a:xfrm>
          <a:custGeom>
            <a:avLst/>
            <a:gdLst>
              <a:gd name="T0" fmla="*/ 1262 w 1299"/>
              <a:gd name="T1" fmla="*/ 0 h 124"/>
              <a:gd name="T2" fmla="*/ 36 w 1299"/>
              <a:gd name="T3" fmla="*/ 0 h 124"/>
              <a:gd name="T4" fmla="*/ 0 w 1299"/>
              <a:gd name="T5" fmla="*/ 37 h 124"/>
              <a:gd name="T6" fmla="*/ 0 w 1299"/>
              <a:gd name="T7" fmla="*/ 87 h 124"/>
              <a:gd name="T8" fmla="*/ 36 w 1299"/>
              <a:gd name="T9" fmla="*/ 124 h 124"/>
              <a:gd name="T10" fmla="*/ 1262 w 1299"/>
              <a:gd name="T11" fmla="*/ 124 h 124"/>
              <a:gd name="T12" fmla="*/ 1299 w 1299"/>
              <a:gd name="T13" fmla="*/ 87 h 124"/>
              <a:gd name="T14" fmla="*/ 1299 w 1299"/>
              <a:gd name="T15" fmla="*/ 37 h 124"/>
              <a:gd name="T16" fmla="*/ 1262 w 1299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4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7"/>
                  <a:pt x="16" y="124"/>
                  <a:pt x="36" y="124"/>
                </a:cubicBezTo>
                <a:cubicBezTo>
                  <a:pt x="1262" y="124"/>
                  <a:pt x="1262" y="124"/>
                  <a:pt x="1262" y="124"/>
                </a:cubicBezTo>
                <a:cubicBezTo>
                  <a:pt x="1283" y="124"/>
                  <a:pt x="1299" y="107"/>
                  <a:pt x="1299" y="87"/>
                </a:cubicBezTo>
                <a:cubicBezTo>
                  <a:pt x="1299" y="37"/>
                  <a:pt x="1299" y="37"/>
                  <a:pt x="1299" y="37"/>
                </a:cubicBezTo>
                <a:cubicBezTo>
                  <a:pt x="1299" y="17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top sand"/>
          <p:cNvSpPr>
            <a:spLocks/>
          </p:cNvSpPr>
          <p:nvPr/>
        </p:nvSpPr>
        <p:spPr bwMode="auto">
          <a:xfrm>
            <a:off x="534655" y="1787133"/>
            <a:ext cx="1796654" cy="1121569"/>
          </a:xfrm>
          <a:custGeom>
            <a:avLst/>
            <a:gdLst>
              <a:gd name="T0" fmla="*/ 22 w 1031"/>
              <a:gd name="T1" fmla="*/ 4 h 644"/>
              <a:gd name="T2" fmla="*/ 1 w 1031"/>
              <a:gd name="T3" fmla="*/ 21 h 644"/>
              <a:gd name="T4" fmla="*/ 78 w 1031"/>
              <a:gd name="T5" fmla="*/ 295 h 644"/>
              <a:gd name="T6" fmla="*/ 259 w 1031"/>
              <a:gd name="T7" fmla="*/ 515 h 644"/>
              <a:gd name="T8" fmla="*/ 516 w 1031"/>
              <a:gd name="T9" fmla="*/ 644 h 644"/>
              <a:gd name="T10" fmla="*/ 769 w 1031"/>
              <a:gd name="T11" fmla="*/ 518 h 644"/>
              <a:gd name="T12" fmla="*/ 952 w 1031"/>
              <a:gd name="T13" fmla="*/ 297 h 644"/>
              <a:gd name="T14" fmla="*/ 1030 w 1031"/>
              <a:gd name="T15" fmla="*/ 21 h 644"/>
              <a:gd name="T16" fmla="*/ 1009 w 1031"/>
              <a:gd name="T17" fmla="*/ 4 h 644"/>
              <a:gd name="T18" fmla="*/ 661 w 1031"/>
              <a:gd name="T19" fmla="*/ 118 h 644"/>
              <a:gd name="T20" fmla="*/ 370 w 1031"/>
              <a:gd name="T21" fmla="*/ 118 h 644"/>
              <a:gd name="T22" fmla="*/ 22 w 1031"/>
              <a:gd name="T23" fmla="*/ 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1" h="644">
                <a:moveTo>
                  <a:pt x="22" y="4"/>
                </a:moveTo>
                <a:cubicBezTo>
                  <a:pt x="11" y="0"/>
                  <a:pt x="0" y="10"/>
                  <a:pt x="1" y="21"/>
                </a:cubicBezTo>
                <a:cubicBezTo>
                  <a:pt x="11" y="122"/>
                  <a:pt x="37" y="214"/>
                  <a:pt x="78" y="295"/>
                </a:cubicBezTo>
                <a:cubicBezTo>
                  <a:pt x="122" y="381"/>
                  <a:pt x="182" y="455"/>
                  <a:pt x="259" y="515"/>
                </a:cubicBezTo>
                <a:cubicBezTo>
                  <a:pt x="370" y="603"/>
                  <a:pt x="483" y="636"/>
                  <a:pt x="516" y="644"/>
                </a:cubicBezTo>
                <a:cubicBezTo>
                  <a:pt x="548" y="636"/>
                  <a:pt x="658" y="604"/>
                  <a:pt x="769" y="518"/>
                </a:cubicBezTo>
                <a:cubicBezTo>
                  <a:pt x="846" y="458"/>
                  <a:pt x="908" y="384"/>
                  <a:pt x="952" y="297"/>
                </a:cubicBezTo>
                <a:cubicBezTo>
                  <a:pt x="993" y="216"/>
                  <a:pt x="1019" y="123"/>
                  <a:pt x="1030" y="21"/>
                </a:cubicBezTo>
                <a:cubicBezTo>
                  <a:pt x="1031" y="10"/>
                  <a:pt x="1020" y="0"/>
                  <a:pt x="1009" y="4"/>
                </a:cubicBezTo>
                <a:cubicBezTo>
                  <a:pt x="661" y="118"/>
                  <a:pt x="661" y="118"/>
                  <a:pt x="661" y="118"/>
                </a:cubicBezTo>
                <a:cubicBezTo>
                  <a:pt x="566" y="149"/>
                  <a:pt x="465" y="149"/>
                  <a:pt x="370" y="118"/>
                </a:cubicBezTo>
                <a:lnTo>
                  <a:pt x="22" y="4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bottom sand"/>
          <p:cNvSpPr>
            <a:spLocks/>
          </p:cNvSpPr>
          <p:nvPr/>
        </p:nvSpPr>
        <p:spPr bwMode="auto">
          <a:xfrm>
            <a:off x="525130" y="3793336"/>
            <a:ext cx="1813322" cy="794147"/>
          </a:xfrm>
          <a:custGeom>
            <a:avLst/>
            <a:gdLst>
              <a:gd name="T0" fmla="*/ 0 w 1523"/>
              <a:gd name="T1" fmla="*/ 667 h 667"/>
              <a:gd name="T2" fmla="*/ 763 w 1523"/>
              <a:gd name="T3" fmla="*/ 0 h 667"/>
              <a:gd name="T4" fmla="*/ 1523 w 1523"/>
              <a:gd name="T5" fmla="*/ 667 h 667"/>
              <a:gd name="T6" fmla="*/ 0 w 1523"/>
              <a:gd name="T7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" h="667">
                <a:moveTo>
                  <a:pt x="0" y="667"/>
                </a:moveTo>
                <a:lnTo>
                  <a:pt x="763" y="0"/>
                </a:lnTo>
                <a:lnTo>
                  <a:pt x="1523" y="667"/>
                </a:lnTo>
                <a:lnTo>
                  <a:pt x="0" y="667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>
              <a:solidFill>
                <a:prstClr val="black"/>
              </a:solidFill>
            </a:endParaRPr>
          </a:p>
        </p:txBody>
      </p:sp>
      <p:sp>
        <p:nvSpPr>
          <p:cNvPr id="10" name="straight connector"/>
          <p:cNvSpPr>
            <a:spLocks noChangeArrowheads="1"/>
          </p:cNvSpPr>
          <p:nvPr/>
        </p:nvSpPr>
        <p:spPr bwMode="auto">
          <a:xfrm>
            <a:off x="1400241" y="2891437"/>
            <a:ext cx="65485" cy="1694855"/>
          </a:xfrm>
          <a:prstGeom prst="rect">
            <a:avLst/>
          </a:pr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>
              <a:solidFill>
                <a:prstClr val="black"/>
              </a:solidFill>
            </a:endParaRPr>
          </a:p>
        </p:txBody>
      </p:sp>
      <p:grpSp>
        <p:nvGrpSpPr>
          <p:cNvPr id="12" name="button: start timer"/>
          <p:cNvGrpSpPr/>
          <p:nvPr/>
        </p:nvGrpSpPr>
        <p:grpSpPr>
          <a:xfrm>
            <a:off x="439933" y="139395"/>
            <a:ext cx="1977629" cy="599972"/>
            <a:chOff x="1332706" y="185859"/>
            <a:chExt cx="2636838" cy="799962"/>
          </a:xfrm>
        </p:grpSpPr>
        <p:sp>
          <p:nvSpPr>
            <p:cNvPr id="13" name="Rounded Rectangle 12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6"/>
              <a:endParaRPr lang="en-GB" sz="2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6"/>
              <a:r>
                <a:rPr lang="en-GB" sz="1900" b="1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BẮT ĐẦU TÍNH GIỜ</a:t>
              </a:r>
              <a:endParaRPr lang="en-GB" sz="19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times up"/>
          <p:cNvGrpSpPr/>
          <p:nvPr/>
        </p:nvGrpSpPr>
        <p:grpSpPr>
          <a:xfrm>
            <a:off x="444168" y="139395"/>
            <a:ext cx="1977629" cy="599972"/>
            <a:chOff x="4321176" y="185859"/>
            <a:chExt cx="2636838" cy="799962"/>
          </a:xfrm>
        </p:grpSpPr>
        <p:sp>
          <p:nvSpPr>
            <p:cNvPr id="16" name="Rounded Rectangle 15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6"/>
              <a:endParaRPr lang="en-GB" sz="2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6"/>
              <a:r>
                <a:rPr lang="en-GB" sz="2100" b="1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HẾT GIỜ RỒI</a:t>
              </a:r>
              <a:endParaRPr lang="en-GB" sz="21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697F8153-8496-4443-A258-B4728722B5C5}"/>
              </a:ext>
            </a:extLst>
          </p:cNvPr>
          <p:cNvSpPr txBox="1"/>
          <p:nvPr/>
        </p:nvSpPr>
        <p:spPr>
          <a:xfrm>
            <a:off x="3222970" y="243611"/>
            <a:ext cx="2914887" cy="500129"/>
          </a:xfrm>
          <a:prstGeom prst="rect">
            <a:avLst/>
          </a:prstGeom>
          <a:noFill/>
        </p:spPr>
        <p:txBody>
          <a:bodyPr wrap="none" lIns="68573" tIns="34286" rIns="68573" bIns="34286" rtlCol="0">
            <a:spAutoFit/>
          </a:bodyPr>
          <a:lstStyle/>
          <a:p>
            <a:pPr algn="ctr" defTabSz="685716"/>
            <a:r>
              <a:rPr lang="en-GB" sz="2800" b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Thời gian: 2 phút</a:t>
            </a:r>
            <a:endParaRPr lang="en-GB" sz="4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Dong-ho-dem-nguoc-2-phut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5133" y="2543519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9345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12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1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2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15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636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10" grpId="0" animBg="1"/>
      <p:bldP spid="10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图片 78851" descr="封面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2177711" y="1257421"/>
            <a:ext cx="4631879" cy="2204676"/>
          </a:xfrm>
          <a:prstGeom prst="rect">
            <a:avLst/>
          </a:prstGeom>
        </p:spPr>
        <p:txBody>
          <a:bodyPr wrap="square" lIns="49755" tIns="24877" rIns="49755" bIns="24877">
            <a:spAutoFit/>
          </a:bodyPr>
          <a:lstStyle/>
          <a:p>
            <a:r>
              <a:rPr lang="en-US" sz="2800" b="1" i="1">
                <a:latin typeface="Times New Roman" pitchFamily="18" charset="0"/>
                <a:cs typeface="Times New Roman" pitchFamily="18" charset="0"/>
              </a:rPr>
              <a:t>Để làm được một chiếc chong chóng thì cần có: giấy thủ công, que tre, ống hút, thước kẻ, compa, kéo, bút chì, băng dính giấy, hồ dán, bút màu </a:t>
            </a:r>
            <a:endParaRPr lang="vi-VN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18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/>
          <p:cNvSpPr txBox="1"/>
          <p:nvPr/>
        </p:nvSpPr>
        <p:spPr>
          <a:xfrm rot="20516974">
            <a:off x="80495" y="1003148"/>
            <a:ext cx="8239869" cy="1828349"/>
          </a:xfrm>
          <a:prstGeom prst="rect">
            <a:avLst/>
          </a:prstGeom>
          <a:noFill/>
        </p:spPr>
        <p:txBody>
          <a:bodyPr wrap="none" lIns="91401" tIns="45702" rIns="91401" bIns="4570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b="1" i="1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XIN CÁM ƠN CÁC THẦY CÔ GIÁO </a:t>
            </a:r>
          </a:p>
          <a:p>
            <a:pPr algn="ctr">
              <a:lnSpc>
                <a:spcPct val="150000"/>
              </a:lnSpc>
            </a:pPr>
            <a:r>
              <a:rPr lang="en-US" altLang="zh-CN" sz="4000" b="1" i="1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VÀ CÁC EM HỌC SINH</a:t>
            </a:r>
            <a:endParaRPr lang="en-US" altLang="zh-CN" sz="4000" b="1" i="1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18559" y="373443"/>
            <a:ext cx="4559252" cy="3211421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696599" y="1873641"/>
            <a:ext cx="3040654" cy="846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 algn="ctr" defTabSz="685800">
              <a:lnSpc>
                <a:spcPct val="130000"/>
              </a:lnSpc>
              <a:defRPr/>
            </a:pPr>
            <a:r>
              <a:rPr lang="en-US" altLang="zh-CN" sz="4000" b="1" kern="0" smtClean="0">
                <a:solidFill>
                  <a:schemeClr val="accent5">
                    <a:lumMod val="75000"/>
                  </a:schemeClr>
                </a:solidFill>
                <a:latin typeface="Segoe Print" pitchFamily="2" charset="0"/>
              </a:rPr>
              <a:t>ĐỐ VUI</a:t>
            </a:r>
            <a:endParaRPr lang="en-US" altLang="zh-CN" sz="4000" b="1" kern="0" dirty="0">
              <a:solidFill>
                <a:schemeClr val="accent5">
                  <a:lumMod val="75000"/>
                </a:schemeClr>
              </a:solidFill>
              <a:latin typeface="Segoe Print" pitchFamily="2" charset="0"/>
            </a:endParaRP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73348" y="1016383"/>
            <a:ext cx="2428892" cy="323738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z="1400" smtClean="0">
                <a:solidFill>
                  <a:srgbClr val="FF0000"/>
                </a:solidFill>
              </a:rPr>
              <a:pPr/>
              <a:t>3</a:t>
            </a:fld>
            <a:endParaRPr lang="zh-CN" altLang="en-US" sz="1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3652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0572" y="449431"/>
            <a:ext cx="6026227" cy="3420241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191073" y="1879286"/>
            <a:ext cx="4065223" cy="830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r>
              <a:rPr lang="en-US" altLang="zh-CN" sz="24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zh-CN" sz="24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altLang="zh-CN" sz="2400" b="1" kern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nl-NL" sz="240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nêu câu hỏi, HS giơ tay giành quyền trả lời.</a:t>
            </a:r>
            <a:endParaRPr lang="en-US" sz="240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3348" y="1016383"/>
            <a:ext cx="2428892" cy="323738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z="1400" smtClean="0">
                <a:solidFill>
                  <a:srgbClr val="FF0000"/>
                </a:solidFill>
              </a:rPr>
              <a:pPr/>
              <a:t>4</a:t>
            </a:fld>
            <a:endParaRPr lang="zh-CN" altLang="en-US" sz="1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0988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49382" y="559478"/>
            <a:ext cx="8156864" cy="3908614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174173" y="1840836"/>
            <a:ext cx="5309753" cy="216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r>
              <a:rPr lang="en-US" sz="27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 cánh nở đẹp</a:t>
            </a:r>
          </a:p>
          <a:p>
            <a:r>
              <a:rPr lang="en-US" sz="27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7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hẳng khác đóa hoa</a:t>
            </a:r>
          </a:p>
          <a:p>
            <a:r>
              <a:rPr lang="en-US" sz="27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7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ió mát thổi qua</a:t>
            </a:r>
          </a:p>
          <a:p>
            <a:r>
              <a:rPr lang="en-US" sz="27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Xoay tròn hết cánh</a:t>
            </a:r>
          </a:p>
          <a:p>
            <a:pPr algn="r"/>
            <a:r>
              <a:rPr lang="en-US" sz="27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cái gì?</a:t>
            </a:r>
            <a:endParaRPr lang="en-US" sz="27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66967" y="1005992"/>
            <a:ext cx="2428892" cy="323738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z="1400" smtClean="0">
                <a:solidFill>
                  <a:srgbClr val="FF0000"/>
                </a:solidFill>
              </a:rPr>
              <a:pPr/>
              <a:t>5</a:t>
            </a:fld>
            <a:endParaRPr lang="zh-CN" altLang="en-US" sz="1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916800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59478"/>
            <a:ext cx="6473536" cy="3908614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091045" y="2315704"/>
            <a:ext cx="4239491" cy="116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r>
              <a:rPr lang="vi-VN" sz="2800">
                <a:solidFill>
                  <a:schemeClr val="accent5">
                    <a:lumMod val="75000"/>
                  </a:schemeClr>
                </a:solidFill>
                <a:latin typeface="+mj-lt"/>
              </a:rPr>
              <a:t>Cái gì như chong </a:t>
            </a:r>
            <a:r>
              <a:rPr lang="vi-VN" sz="280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chóng</a:t>
            </a:r>
            <a:endParaRPr lang="en-US" sz="2800" smtClean="0">
              <a:solidFill>
                <a:schemeClr val="accent5">
                  <a:lumMod val="75000"/>
                </a:schemeClr>
              </a:solidFill>
              <a:latin typeface="+mj-lt"/>
            </a:endParaRPr>
          </a:p>
          <a:p>
            <a:r>
              <a:rPr lang="vi-VN" sz="280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Tặng </a:t>
            </a:r>
            <a:r>
              <a:rPr lang="vi-VN" sz="2800">
                <a:solidFill>
                  <a:schemeClr val="accent5">
                    <a:lumMod val="75000"/>
                  </a:schemeClr>
                </a:solidFill>
                <a:latin typeface="+mj-lt"/>
              </a:rPr>
              <a:t>gió mát cho </a:t>
            </a:r>
            <a:r>
              <a:rPr lang="vi-VN" sz="280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đời</a:t>
            </a:r>
            <a:r>
              <a:rPr lang="en-US" sz="280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?</a:t>
            </a:r>
          </a:p>
          <a:p>
            <a:endParaRPr lang="vi-VN"/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3348" y="1016383"/>
            <a:ext cx="2428892" cy="32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661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03195" y="-243191"/>
            <a:ext cx="8458199" cy="1475746"/>
          </a:xfrm>
          <a:prstGeom prst="rect">
            <a:avLst/>
          </a:prstGeom>
        </p:spPr>
        <p:txBody>
          <a:bodyPr lIns="91401" tIns="45702" rIns="91401" bIns="45702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900" b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en-US" sz="900" b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en-US" sz="1600" b="1" dirty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en-US" sz="1600" b="1" dirty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en-US" sz="2400" b="1" err="1">
                <a:solidFill>
                  <a:srgbClr val="FF0000"/>
                </a:solidFill>
                <a:latin typeface="Times New Roman" panose="02020603050405020304" pitchFamily="18" charset="0"/>
                <a:ea typeface="Isadora" panose="02020500000000000000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Isadora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ea typeface="Isadora" panose="02020500000000000000" pitchFamily="18" charset="0"/>
                <a:cs typeface="Times New Roman" panose="02020603050405020304" pitchFamily="18" charset="0"/>
              </a:rPr>
              <a:t>12: LÀM CHONG CHÓNG ( TIẾT 1)</a:t>
            </a:r>
            <a:r>
              <a:rPr lang="en-US" sz="9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Isadora" panose="02020500000000000000" pitchFamily="18" charset="0"/>
                <a:cs typeface="Isadora" panose="02020500000000000000" pitchFamily="18" charset="0"/>
              </a:rPr>
              <a:t/>
            </a:r>
            <a:br>
              <a:rPr lang="en-US" sz="9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Isadora" panose="02020500000000000000" pitchFamily="18" charset="0"/>
                <a:cs typeface="Isadora" panose="02020500000000000000" pitchFamily="18" charset="0"/>
              </a:rPr>
            </a:br>
            <a:endParaRPr lang="en-US" sz="9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96" y="1336464"/>
            <a:ext cx="4788350" cy="24770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z="1400" smtClean="0">
                <a:solidFill>
                  <a:srgbClr val="FF0000"/>
                </a:solidFill>
              </a:rPr>
              <a:pPr/>
              <a:t>7</a:t>
            </a:fld>
            <a:endParaRPr lang="zh-CN" altLang="en-US" sz="1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114786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G:\00 千图网\底板\tooopen_sy_122792947765副本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230" y="399970"/>
            <a:ext cx="4081167" cy="4164473"/>
          </a:xfrm>
          <a:prstGeom prst="rect">
            <a:avLst/>
          </a:prstGeom>
          <a:noFill/>
        </p:spPr>
      </p:pic>
      <p:sp>
        <p:nvSpPr>
          <p:cNvPr id="38" name="文本框 3"/>
          <p:cNvSpPr txBox="1"/>
          <p:nvPr/>
        </p:nvSpPr>
        <p:spPr>
          <a:xfrm>
            <a:off x="1674564" y="2035081"/>
            <a:ext cx="2366285" cy="1015626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algn="ctr"/>
            <a:r>
              <a:rPr lang="en-US" altLang="zh-CN" sz="3000" b="1" smtClean="0">
                <a:solidFill>
                  <a:srgbClr val="FFFF00"/>
                </a:solidFill>
                <a:latin typeface="Segoe Print" pitchFamily="2" charset="0"/>
                <a:ea typeface="微软雅黑" panose="020B0503020204020204" pitchFamily="34" charset="-122"/>
              </a:rPr>
              <a:t>NỘI DUNG BÀI HỌC</a:t>
            </a:r>
            <a:endParaRPr lang="zh-CN" altLang="en-US" sz="3000" b="1" dirty="0">
              <a:solidFill>
                <a:srgbClr val="FFFF0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  <p:grpSp>
        <p:nvGrpSpPr>
          <p:cNvPr id="50" name="组合 16"/>
          <p:cNvGrpSpPr/>
          <p:nvPr/>
        </p:nvGrpSpPr>
        <p:grpSpPr>
          <a:xfrm>
            <a:off x="4145973" y="1059874"/>
            <a:ext cx="4961213" cy="815213"/>
            <a:chOff x="4085721" y="1963634"/>
            <a:chExt cx="4790673" cy="506830"/>
          </a:xfrm>
        </p:grpSpPr>
        <p:grpSp>
          <p:nvGrpSpPr>
            <p:cNvPr id="52" name="组合 13"/>
            <p:cNvGrpSpPr/>
            <p:nvPr/>
          </p:nvGrpSpPr>
          <p:grpSpPr>
            <a:xfrm>
              <a:off x="4085721" y="1971269"/>
              <a:ext cx="4729192" cy="497503"/>
              <a:chOff x="4085721" y="1971269"/>
              <a:chExt cx="4729192" cy="497503"/>
            </a:xfrm>
          </p:grpSpPr>
          <p:sp>
            <p:nvSpPr>
              <p:cNvPr id="58" name="五边形 10"/>
              <p:cNvSpPr/>
              <p:nvPr/>
            </p:nvSpPr>
            <p:spPr>
              <a:xfrm flipH="1">
                <a:off x="4085721" y="1971269"/>
                <a:ext cx="4729192" cy="497503"/>
              </a:xfrm>
              <a:prstGeom prst="homePlate">
                <a:avLst/>
              </a:prstGeom>
              <a:solidFill>
                <a:srgbClr val="FF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矩形 12"/>
              <p:cNvSpPr/>
              <p:nvPr/>
            </p:nvSpPr>
            <p:spPr>
              <a:xfrm rot="2700000">
                <a:off x="4224923" y="2074288"/>
                <a:ext cx="316212" cy="3162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6" name="文本框 3"/>
            <p:cNvSpPr txBox="1"/>
            <p:nvPr/>
          </p:nvSpPr>
          <p:spPr>
            <a:xfrm>
              <a:off x="4332917" y="1963634"/>
              <a:ext cx="4543477" cy="484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800" b="1" i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    </a:t>
              </a:r>
              <a:r>
                <a:rPr lang="en-US" sz="18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Xác định các bộ phận chính và yêu cầu sản phẩm chong chóng đồ chơi</a:t>
              </a:r>
              <a:endParaRPr lang="zh-CN" altLang="en-US" sz="1800" b="1" i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57" name="文本框 3"/>
            <p:cNvSpPr txBox="1"/>
            <p:nvPr/>
          </p:nvSpPr>
          <p:spPr>
            <a:xfrm>
              <a:off x="4194210" y="2008799"/>
              <a:ext cx="2946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FF3399"/>
                  </a:solidFill>
                  <a:latin typeface="Segoe Print" pitchFamily="2" charset="0"/>
                  <a:ea typeface="微软雅黑" panose="020B0503020204020204" pitchFamily="34" charset="-122"/>
                </a:rPr>
                <a:t>1</a:t>
              </a:r>
              <a:endParaRPr lang="zh-CN" altLang="en-US" sz="2400" b="1" dirty="0">
                <a:solidFill>
                  <a:srgbClr val="FF3399"/>
                </a:solidFill>
                <a:latin typeface="Segoe Print" pitchFamily="2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7"/>
          <p:cNvGrpSpPr/>
          <p:nvPr/>
        </p:nvGrpSpPr>
        <p:grpSpPr>
          <a:xfrm>
            <a:off x="4181397" y="1945602"/>
            <a:ext cx="4862119" cy="778401"/>
            <a:chOff x="5141551" y="2177215"/>
            <a:chExt cx="4744350" cy="542757"/>
          </a:xfrm>
        </p:grpSpPr>
        <p:grpSp>
          <p:nvGrpSpPr>
            <p:cNvPr id="17" name="组合 18"/>
            <p:cNvGrpSpPr/>
            <p:nvPr/>
          </p:nvGrpSpPr>
          <p:grpSpPr>
            <a:xfrm>
              <a:off x="5141551" y="2222469"/>
              <a:ext cx="4744350" cy="497503"/>
              <a:chOff x="5141551" y="2222469"/>
              <a:chExt cx="4744350" cy="497503"/>
            </a:xfrm>
          </p:grpSpPr>
          <p:sp>
            <p:nvSpPr>
              <p:cNvPr id="20" name="五边形 21"/>
              <p:cNvSpPr/>
              <p:nvPr/>
            </p:nvSpPr>
            <p:spPr>
              <a:xfrm flipH="1">
                <a:off x="5141551" y="2222469"/>
                <a:ext cx="4744350" cy="497503"/>
              </a:xfrm>
              <a:prstGeom prst="homePlat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矩形 22"/>
              <p:cNvSpPr/>
              <p:nvPr/>
            </p:nvSpPr>
            <p:spPr>
              <a:xfrm rot="2700000">
                <a:off x="5376009" y="2130940"/>
                <a:ext cx="309958" cy="5952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8" name="文本框 3"/>
            <p:cNvSpPr txBox="1"/>
            <p:nvPr/>
          </p:nvSpPr>
          <p:spPr>
            <a:xfrm>
              <a:off x="5731179" y="2177215"/>
              <a:ext cx="3947655" cy="4935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Chuẩn bị vật liệu, dụng cụ làm chong chóng đồ chơi </a:t>
              </a:r>
              <a:endParaRPr lang="zh-CN" altLang="en-US" sz="2000" b="1" i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19" name="文本框 3"/>
            <p:cNvSpPr txBox="1"/>
            <p:nvPr/>
          </p:nvSpPr>
          <p:spPr>
            <a:xfrm>
              <a:off x="5272852" y="2305348"/>
              <a:ext cx="501873" cy="2333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92D050"/>
                  </a:solidFill>
                  <a:latin typeface="Segoe Print" pitchFamily="2" charset="0"/>
                  <a:ea typeface="微软雅黑" panose="020B0503020204020204" pitchFamily="34" charset="-122"/>
                </a:rPr>
                <a:t>2</a:t>
              </a:r>
              <a:endParaRPr lang="zh-CN" altLang="en-US" sz="2400" b="1" dirty="0">
                <a:solidFill>
                  <a:srgbClr val="92D050"/>
                </a:solidFill>
                <a:latin typeface="Segoe Print" pitchFamily="2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z="1400" smtClean="0">
                <a:solidFill>
                  <a:srgbClr val="FF0000"/>
                </a:solidFill>
              </a:rPr>
              <a:pPr/>
              <a:t>8</a:t>
            </a:fld>
            <a:endParaRPr lang="zh-CN" altLang="en-US" sz="1400">
              <a:solidFill>
                <a:srgbClr val="FF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G:\00 千图网\底板\tooopen_sy_122792947765副本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1939" y="361743"/>
            <a:ext cx="4081167" cy="4164473"/>
          </a:xfrm>
          <a:prstGeom prst="rect">
            <a:avLst/>
          </a:prstGeom>
          <a:noFill/>
        </p:spPr>
      </p:pic>
      <p:sp>
        <p:nvSpPr>
          <p:cNvPr id="38" name="文本框 3"/>
          <p:cNvSpPr txBox="1"/>
          <p:nvPr/>
        </p:nvSpPr>
        <p:spPr>
          <a:xfrm>
            <a:off x="1674564" y="2068132"/>
            <a:ext cx="2366285" cy="1015626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algn="ctr"/>
            <a:r>
              <a:rPr lang="en-US" altLang="zh-CN" sz="3000" b="1">
                <a:solidFill>
                  <a:srgbClr val="FFFF00"/>
                </a:solidFill>
                <a:latin typeface="Segoe Print" pitchFamily="2" charset="0"/>
                <a:ea typeface="微软雅黑" panose="020B0503020204020204" pitchFamily="34" charset="-122"/>
              </a:rPr>
              <a:t>NỘI DUNG BÀI HỌC</a:t>
            </a:r>
            <a:endParaRPr lang="zh-CN" altLang="en-US" sz="3000" b="1" dirty="0">
              <a:solidFill>
                <a:srgbClr val="FFFF0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  <p:grpSp>
        <p:nvGrpSpPr>
          <p:cNvPr id="10" name="组合 16"/>
          <p:cNvGrpSpPr/>
          <p:nvPr/>
        </p:nvGrpSpPr>
        <p:grpSpPr>
          <a:xfrm>
            <a:off x="4182787" y="1760732"/>
            <a:ext cx="4961213" cy="815213"/>
            <a:chOff x="4085721" y="1963634"/>
            <a:chExt cx="4790673" cy="506830"/>
          </a:xfrm>
        </p:grpSpPr>
        <p:grpSp>
          <p:nvGrpSpPr>
            <p:cNvPr id="11" name="组合 13"/>
            <p:cNvGrpSpPr/>
            <p:nvPr/>
          </p:nvGrpSpPr>
          <p:grpSpPr>
            <a:xfrm>
              <a:off x="4085721" y="1971269"/>
              <a:ext cx="4729192" cy="497503"/>
              <a:chOff x="4085721" y="1971269"/>
              <a:chExt cx="4729192" cy="497503"/>
            </a:xfrm>
          </p:grpSpPr>
          <p:sp>
            <p:nvSpPr>
              <p:cNvPr id="14" name="五边形 10"/>
              <p:cNvSpPr/>
              <p:nvPr/>
            </p:nvSpPr>
            <p:spPr>
              <a:xfrm flipH="1">
                <a:off x="4085721" y="1971269"/>
                <a:ext cx="4729192" cy="497503"/>
              </a:xfrm>
              <a:prstGeom prst="homePlate">
                <a:avLst/>
              </a:prstGeom>
              <a:solidFill>
                <a:srgbClr val="FF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矩形 12"/>
              <p:cNvSpPr/>
              <p:nvPr/>
            </p:nvSpPr>
            <p:spPr>
              <a:xfrm rot="2700000">
                <a:off x="4224923" y="2074288"/>
                <a:ext cx="316212" cy="3162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2" name="文本框 3"/>
            <p:cNvSpPr txBox="1"/>
            <p:nvPr/>
          </p:nvSpPr>
          <p:spPr>
            <a:xfrm>
              <a:off x="4332917" y="1963634"/>
              <a:ext cx="4543477" cy="484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800" b="1" i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    </a:t>
              </a:r>
              <a:r>
                <a:rPr lang="en-US" sz="18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Xác định các bộ phận chính và yêu cầu sản phẩm chong chóng đồ chơi</a:t>
              </a:r>
              <a:endParaRPr lang="zh-CN" altLang="en-US" sz="1800" b="1" i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13" name="文本框 3"/>
            <p:cNvSpPr txBox="1"/>
            <p:nvPr/>
          </p:nvSpPr>
          <p:spPr>
            <a:xfrm>
              <a:off x="4194210" y="2008799"/>
              <a:ext cx="2946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FF3399"/>
                  </a:solidFill>
                  <a:latin typeface="Segoe Print" pitchFamily="2" charset="0"/>
                  <a:ea typeface="微软雅黑" panose="020B0503020204020204" pitchFamily="34" charset="-122"/>
                </a:rPr>
                <a:t>1</a:t>
              </a:r>
              <a:endParaRPr lang="zh-CN" altLang="en-US" sz="2400" b="1" dirty="0">
                <a:solidFill>
                  <a:srgbClr val="FF3399"/>
                </a:solidFill>
                <a:latin typeface="Segoe Print" pitchFamily="2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z="1400" smtClean="0">
                <a:solidFill>
                  <a:srgbClr val="FF0000"/>
                </a:solidFill>
              </a:rPr>
              <a:pPr/>
              <a:t>9</a:t>
            </a:fld>
            <a:endParaRPr lang="zh-CN" altLang="en-US" sz="1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378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ourglass.potx" id="{820BC192-032F-4D2E-8CBE-6B86AC3BA891}" vid="{ED01FC07-4CA7-4AC7-944B-AE335C346F87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6037</TotalTime>
  <Words>490</Words>
  <Application>Microsoft Office PowerPoint</Application>
  <PresentationFormat>On-screen Show (16:9)</PresentationFormat>
  <Paragraphs>86</Paragraphs>
  <Slides>28</Slides>
  <Notes>3</Notes>
  <HiddenSlides>0</HiddenSlides>
  <MMClips>2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6" baseType="lpstr">
      <vt:lpstr>微软雅黑</vt:lpstr>
      <vt:lpstr>宋体</vt:lpstr>
      <vt:lpstr>.VnTime</vt:lpstr>
      <vt:lpstr>Arial</vt:lpstr>
      <vt:lpstr>Calibri</vt:lpstr>
      <vt:lpstr>Calibri Light</vt:lpstr>
      <vt:lpstr>Comic Sans MS</vt:lpstr>
      <vt:lpstr>等线</vt:lpstr>
      <vt:lpstr>等线 Light</vt:lpstr>
      <vt:lpstr>Isadora</vt:lpstr>
      <vt:lpstr>Segoe Print</vt:lpstr>
      <vt:lpstr>Times New Roman</vt:lpstr>
      <vt:lpstr>Office 主题​​</vt:lpstr>
      <vt:lpstr>1_Office 主题​​</vt:lpstr>
      <vt:lpstr>Custom Design</vt:lpstr>
      <vt:lpstr>1_默认设计模板</vt:lpstr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295</cp:revision>
  <dcterms:created xsi:type="dcterms:W3CDTF">2017-06-11T12:45:34Z</dcterms:created>
  <dcterms:modified xsi:type="dcterms:W3CDTF">2025-06-02T06:12:58Z</dcterms:modified>
</cp:coreProperties>
</file>