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732" r:id="rId2"/>
    <p:sldId id="498" r:id="rId3"/>
    <p:sldId id="270" r:id="rId4"/>
    <p:sldId id="527" r:id="rId5"/>
    <p:sldId id="271" r:id="rId6"/>
    <p:sldId id="500" r:id="rId7"/>
    <p:sldId id="525" r:id="rId8"/>
    <p:sldId id="526" r:id="rId9"/>
    <p:sldId id="503" r:id="rId10"/>
    <p:sldId id="499" r:id="rId11"/>
    <p:sldId id="528" r:id="rId12"/>
    <p:sldId id="529" r:id="rId13"/>
    <p:sldId id="307" r:id="rId14"/>
    <p:sldId id="491" r:id="rId15"/>
    <p:sldId id="515" r:id="rId16"/>
    <p:sldId id="496" r:id="rId17"/>
    <p:sldId id="723" r:id="rId18"/>
    <p:sldId id="518" r:id="rId19"/>
    <p:sldId id="724" r:id="rId20"/>
    <p:sldId id="727" r:id="rId21"/>
    <p:sldId id="731" r:id="rId22"/>
    <p:sldId id="302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566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1" autoAdjust="0"/>
    <p:restoredTop sz="95118"/>
  </p:normalViewPr>
  <p:slideViewPr>
    <p:cSldViewPr snapToGrid="0" snapToObjects="1">
      <p:cViewPr varScale="1">
        <p:scale>
          <a:sx n="69" d="100"/>
          <a:sy n="69" d="100"/>
        </p:scale>
        <p:origin x="408" y="32"/>
      </p:cViewPr>
      <p:guideLst>
        <p:guide orient="horz" pos="35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220F1-D177-C84F-A95C-93D85BD840FC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0BB4-DBA3-F940-8E65-56195634E8B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470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24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24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3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025" y="-138113"/>
            <a:ext cx="12592050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023803" y="4700071"/>
            <a:ext cx="350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costume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822190" y="259631"/>
            <a:ext cx="6645084" cy="474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7F022C-C2F1-C58F-D5DD-FF4E4A436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077" y="428964"/>
            <a:ext cx="6249813" cy="4552570"/>
          </a:xfrm>
          <a:prstGeom prst="rect">
            <a:avLst/>
          </a:prstGeom>
        </p:spPr>
      </p:pic>
      <p:pic>
        <p:nvPicPr>
          <p:cNvPr id="25" name="7.01.mp3">
            <a:hlinkClick r:id="" action="ppaction://media"/>
            <a:extLst>
              <a:ext uri="{FF2B5EF4-FFF2-40B4-BE49-F238E27FC236}">
                <a16:creationId xmlns:a16="http://schemas.microsoft.com/office/drawing/2014/main" id="{00EC6A8D-5AA2-95EC-6D2F-457AA5373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71.9639" end="6245.84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4398" y="4915982"/>
            <a:ext cx="992554" cy="992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173652" y="5081500"/>
            <a:ext cx="372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party hat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377613" y="160654"/>
            <a:ext cx="6867987" cy="492084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1DDA60-5101-ED7D-9813-F34D9F40D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557" y="188362"/>
            <a:ext cx="6637079" cy="4997199"/>
          </a:xfrm>
          <a:prstGeom prst="rect">
            <a:avLst/>
          </a:prstGeom>
        </p:spPr>
      </p:pic>
      <p:pic>
        <p:nvPicPr>
          <p:cNvPr id="3" name="7.01.mp3">
            <a:hlinkClick r:id="" action="ppaction://media"/>
            <a:extLst>
              <a:ext uri="{FF2B5EF4-FFF2-40B4-BE49-F238E27FC236}">
                <a16:creationId xmlns:a16="http://schemas.microsoft.com/office/drawing/2014/main" id="{967F8955-4510-ED9D-D1F0-9EDF90530F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25.6793" end="2713.5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2295" y="5266362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807858" y="2670633"/>
            <a:ext cx="132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funfair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357042" y="266101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5956634" y="266037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rollercoaster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396038" y="267507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906919" y="523031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138114" y="5211170"/>
            <a:ext cx="227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 games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418230" y="5220158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costume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072628" y="5197103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EC4B8-672F-75E0-DAC3-89282635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F716DD6-A8CD-C930-9822-7B35850408AF}"/>
              </a:ext>
            </a:extLst>
          </p:cNvPr>
          <p:cNvGrpSpPr/>
          <p:nvPr/>
        </p:nvGrpSpPr>
        <p:grpSpPr>
          <a:xfrm>
            <a:off x="382270" y="747395"/>
            <a:ext cx="2251075" cy="1967230"/>
            <a:chOff x="382270" y="747395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382270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268C9-4A60-BEAB-1DF7-79CDDDA0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03" y="844061"/>
              <a:ext cx="2128469" cy="18320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C35839-F7F5-A8E5-8698-3680E9856806}"/>
              </a:ext>
            </a:extLst>
          </p:cNvPr>
          <p:cNvGrpSpPr/>
          <p:nvPr/>
        </p:nvGrpSpPr>
        <p:grpSpPr>
          <a:xfrm>
            <a:off x="3174365" y="744855"/>
            <a:ext cx="2251075" cy="1967230"/>
            <a:chOff x="3174365" y="744855"/>
            <a:chExt cx="2251075" cy="1967230"/>
          </a:xfrm>
        </p:grpSpPr>
        <p:sp>
          <p:nvSpPr>
            <p:cNvPr id="12" name="Rectangle 17"/>
            <p:cNvSpPr/>
            <p:nvPr/>
          </p:nvSpPr>
          <p:spPr>
            <a:xfrm>
              <a:off x="3174365" y="74485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9BA200-36CF-CDB0-7E3A-2206EF87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033" y="842335"/>
              <a:ext cx="2124960" cy="1829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97311C-9D04-99BF-B354-D494A6C39A8F}"/>
              </a:ext>
            </a:extLst>
          </p:cNvPr>
          <p:cNvGrpSpPr/>
          <p:nvPr/>
        </p:nvGrpSpPr>
        <p:grpSpPr>
          <a:xfrm>
            <a:off x="6012815" y="747395"/>
            <a:ext cx="2251075" cy="1967230"/>
            <a:chOff x="6012815" y="747395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60128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ED0373-E8CC-10E3-22B9-E3127CEC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1932" y="805372"/>
              <a:ext cx="2129705" cy="18330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C5678-50A6-DB76-7031-3AA8BA921CC1}"/>
              </a:ext>
            </a:extLst>
          </p:cNvPr>
          <p:cNvGrpSpPr/>
          <p:nvPr/>
        </p:nvGrpSpPr>
        <p:grpSpPr>
          <a:xfrm>
            <a:off x="3188433" y="3299899"/>
            <a:ext cx="2251075" cy="1967230"/>
            <a:chOff x="3174365" y="3291840"/>
            <a:chExt cx="2251075" cy="1967230"/>
          </a:xfrm>
        </p:grpSpPr>
        <p:sp>
          <p:nvSpPr>
            <p:cNvPr id="24" name="Rectangle 17"/>
            <p:cNvSpPr/>
            <p:nvPr/>
          </p:nvSpPr>
          <p:spPr>
            <a:xfrm>
              <a:off x="317436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570AD5-D58E-8EE2-A997-CC1F992F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9408" y="3374850"/>
              <a:ext cx="2162585" cy="18613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E4225E-9B53-6B62-4749-8A5D76348FFF}"/>
              </a:ext>
            </a:extLst>
          </p:cNvPr>
          <p:cNvGrpSpPr/>
          <p:nvPr/>
        </p:nvGrpSpPr>
        <p:grpSpPr>
          <a:xfrm>
            <a:off x="8794115" y="3291840"/>
            <a:ext cx="2251075" cy="1967230"/>
            <a:chOff x="8794115" y="3291840"/>
            <a:chExt cx="2251075" cy="1967230"/>
          </a:xfrm>
        </p:grpSpPr>
        <p:sp>
          <p:nvSpPr>
            <p:cNvPr id="44" name="Rectangle 17"/>
            <p:cNvSpPr/>
            <p:nvPr/>
          </p:nvSpPr>
          <p:spPr>
            <a:xfrm>
              <a:off x="87941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391972-BC20-9C21-C967-A7BD8C50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5810" y="3390314"/>
              <a:ext cx="2106418" cy="181304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075F2-10F6-694F-BDF3-20C63AE8AC04}"/>
              </a:ext>
            </a:extLst>
          </p:cNvPr>
          <p:cNvGrpSpPr/>
          <p:nvPr/>
        </p:nvGrpSpPr>
        <p:grpSpPr>
          <a:xfrm>
            <a:off x="6012815" y="3291840"/>
            <a:ext cx="2251075" cy="1967230"/>
            <a:chOff x="6012815" y="3291840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60128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C95AC5-18EC-82BC-C771-235DED82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3376245"/>
              <a:ext cx="2084562" cy="17942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254AC-63D1-443E-9D1D-8B47393AD714}"/>
              </a:ext>
            </a:extLst>
          </p:cNvPr>
          <p:cNvGrpSpPr/>
          <p:nvPr/>
        </p:nvGrpSpPr>
        <p:grpSpPr>
          <a:xfrm>
            <a:off x="8794115" y="747395"/>
            <a:ext cx="2251075" cy="1967230"/>
            <a:chOff x="8794115" y="747395"/>
            <a:chExt cx="2251075" cy="1967230"/>
          </a:xfrm>
        </p:grpSpPr>
        <p:sp>
          <p:nvSpPr>
            <p:cNvPr id="23" name="Rectangle 17"/>
            <p:cNvSpPr/>
            <p:nvPr/>
          </p:nvSpPr>
          <p:spPr>
            <a:xfrm>
              <a:off x="87941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EF74EB-E4C7-64C9-817F-F979E4E9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4455" y="868886"/>
              <a:ext cx="2050210" cy="176466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EBE63-F303-D6F6-A877-002523B4F676}"/>
              </a:ext>
            </a:extLst>
          </p:cNvPr>
          <p:cNvGrpSpPr/>
          <p:nvPr/>
        </p:nvGrpSpPr>
        <p:grpSpPr>
          <a:xfrm>
            <a:off x="382270" y="3291840"/>
            <a:ext cx="2251075" cy="1967230"/>
            <a:chOff x="382270" y="3291840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382270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CB1EC4-23A0-F82B-274D-3DB7DB7E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230" y="3410225"/>
              <a:ext cx="2083090" cy="1792967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2400" y="61190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6" grpId="1" animBg="1"/>
      <p:bldP spid="12" grpId="1" animBg="1"/>
      <p:bldP spid="22" grpId="1" animBg="1"/>
      <p:bldP spid="24" grpId="1" animBg="1"/>
      <p:bldP spid="44" grpId="1" animBg="1"/>
      <p:bldP spid="43" grpId="1" animBg="1"/>
      <p:bldP spid="23" grpId="1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74893-0ECD-E091-749E-8B82E436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BA394-7DCA-FF6F-342D-39056488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04" y="51787"/>
            <a:ext cx="8593663" cy="173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0C05DC-BEB4-6E21-078A-309447AB2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6076444" y="1784623"/>
            <a:ext cx="5914836" cy="394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F8711-1B40-538D-E0C7-D23124217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13" b="33724"/>
          <a:stretch/>
        </p:blipFill>
        <p:spPr>
          <a:xfrm>
            <a:off x="155778" y="1784624"/>
            <a:ext cx="5690839" cy="3941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45" r="29907"/>
          <a:stretch/>
        </p:blipFill>
        <p:spPr>
          <a:xfrm>
            <a:off x="10100609" y="2146437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15" r="28420"/>
          <a:stretch/>
        </p:blipFill>
        <p:spPr>
          <a:xfrm>
            <a:off x="0" y="2131036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465511" y="831962"/>
            <a:ext cx="4547583" cy="1235989"/>
            <a:chOff x="2095499" y="1157288"/>
            <a:chExt cx="4732441" cy="1235989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4732441" cy="1235989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359175" y="1170158"/>
              <a:ext cx="43757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these people doing?</a:t>
              </a:r>
              <a:endParaRPr lang="x-none" sz="3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3FA1B-A407-BE43-8778-D6392F5A5439}"/>
              </a:ext>
            </a:extLst>
          </p:cNvPr>
          <p:cNvGrpSpPr/>
          <p:nvPr/>
        </p:nvGrpSpPr>
        <p:grpSpPr>
          <a:xfrm>
            <a:off x="5051038" y="944450"/>
            <a:ext cx="6021351" cy="1186586"/>
            <a:chOff x="4199243" y="3125258"/>
            <a:chExt cx="5903436" cy="1118569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573DAB-25E8-4B4A-B01C-D70D3AE4E3F7}"/>
                </a:ext>
              </a:extLst>
            </p:cNvPr>
            <p:cNvSpPr/>
            <p:nvPr/>
          </p:nvSpPr>
          <p:spPr>
            <a:xfrm>
              <a:off x="4334926" y="3125258"/>
              <a:ext cx="5767753" cy="1118569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74D0DE-35E9-3F42-B49F-A8B828DECBA2}"/>
                </a:ext>
              </a:extLst>
            </p:cNvPr>
            <p:cNvSpPr txBox="1"/>
            <p:nvPr/>
          </p:nvSpPr>
          <p:spPr>
            <a:xfrm>
              <a:off x="4199243" y="3359337"/>
              <a:ext cx="5903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 are playing in the funfair</a:t>
              </a:r>
              <a:r>
                <a:rPr lang="x-none" sz="3600" dirty="0"/>
                <a:t>.</a:t>
              </a:r>
              <a:r>
                <a:rPr lang="vi-VN" sz="3600" dirty="0"/>
                <a:t> </a:t>
              </a:r>
              <a:endParaRPr lang="x-none" sz="3600" dirty="0"/>
            </a:p>
          </p:txBody>
        </p:sp>
      </p:grpSp>
      <p:pic>
        <p:nvPicPr>
          <p:cNvPr id="8" name="They’re-playing-board-games-1706149196">
            <a:hlinkClick r:id="" action="ppaction://media"/>
            <a:extLst>
              <a:ext uri="{FF2B5EF4-FFF2-40B4-BE49-F238E27FC236}">
                <a16:creationId xmlns:a16="http://schemas.microsoft.com/office/drawing/2014/main" id="{38CF8C8A-27CB-4F48-B636-1D657D235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0110" y="1453651"/>
            <a:ext cx="609600" cy="609600"/>
          </a:xfrm>
          <a:prstGeom prst="rect">
            <a:avLst/>
          </a:prstGeom>
        </p:spPr>
      </p:pic>
      <p:pic>
        <p:nvPicPr>
          <p:cNvPr id="9" name="What-are-they-doing-1706152741">
            <a:hlinkClick r:id="" action="ppaction://media"/>
            <a:extLst>
              <a:ext uri="{FF2B5EF4-FFF2-40B4-BE49-F238E27FC236}">
                <a16:creationId xmlns:a16="http://schemas.microsoft.com/office/drawing/2014/main" id="{C334088F-FBEC-4EFB-84A5-4FC8C830B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14656" y="261965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F9D32-31C9-1998-3365-C16B75249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2D1D6-65EB-F1EE-E9EE-A2ACA40C9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9726" y="2431653"/>
            <a:ext cx="6542747" cy="32293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22DE05-D0FC-4173-FA1E-D715234C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A95DD5-B17C-67E5-9E0B-CEFBE824F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/>
          <a:stretch/>
        </p:blipFill>
        <p:spPr>
          <a:xfrm>
            <a:off x="10100609" y="2146437"/>
            <a:ext cx="2247679" cy="37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370C7-534B-BEE4-FDB4-A09757F8E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>
            <a:off x="0" y="2131036"/>
            <a:ext cx="2356262" cy="37913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D8A8A1-3551-45FC-8636-150B2950AD9E}"/>
              </a:ext>
            </a:extLst>
          </p:cNvPr>
          <p:cNvGrpSpPr/>
          <p:nvPr/>
        </p:nvGrpSpPr>
        <p:grpSpPr>
          <a:xfrm>
            <a:off x="465511" y="831962"/>
            <a:ext cx="4547583" cy="1235989"/>
            <a:chOff x="2095499" y="1157288"/>
            <a:chExt cx="4732441" cy="123598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1921BD43-017B-DA63-49A9-B41882E5ED93}"/>
                </a:ext>
              </a:extLst>
            </p:cNvPr>
            <p:cNvSpPr/>
            <p:nvPr/>
          </p:nvSpPr>
          <p:spPr>
            <a:xfrm>
              <a:off x="2095499" y="1157288"/>
              <a:ext cx="4732441" cy="1235989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F22E5B-24C8-39A2-766B-F4EEBCA7F258}"/>
                </a:ext>
              </a:extLst>
            </p:cNvPr>
            <p:cNvSpPr txBox="1"/>
            <p:nvPr/>
          </p:nvSpPr>
          <p:spPr>
            <a:xfrm>
              <a:off x="2359175" y="1170158"/>
              <a:ext cx="43757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these people doing?</a:t>
              </a:r>
              <a:endParaRPr lang="x-none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ACB5AF-AFDF-B64C-D60F-C3CDFF17862B}"/>
              </a:ext>
            </a:extLst>
          </p:cNvPr>
          <p:cNvGrpSpPr/>
          <p:nvPr/>
        </p:nvGrpSpPr>
        <p:grpSpPr>
          <a:xfrm>
            <a:off x="5050302" y="738366"/>
            <a:ext cx="5975282" cy="1571625"/>
            <a:chOff x="4236451" y="2829836"/>
            <a:chExt cx="5975282" cy="1571625"/>
          </a:xfrm>
        </p:grpSpPr>
        <p:sp>
          <p:nvSpPr>
            <p:cNvPr id="24" name="Oval Callout 23">
              <a:extLst>
                <a:ext uri="{FF2B5EF4-FFF2-40B4-BE49-F238E27FC236}">
                  <a16:creationId xmlns:a16="http://schemas.microsoft.com/office/drawing/2014/main" id="{B3BD3E1D-A819-D226-C3CB-3B6665DDB66B}"/>
                </a:ext>
              </a:extLst>
            </p:cNvPr>
            <p:cNvSpPr/>
            <p:nvPr/>
          </p:nvSpPr>
          <p:spPr>
            <a:xfrm>
              <a:off x="4320858" y="2829836"/>
              <a:ext cx="5767753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FEAB5B-0767-F0B8-29D3-05FF080B7911}"/>
                </a:ext>
              </a:extLst>
            </p:cNvPr>
            <p:cNvSpPr txBox="1"/>
            <p:nvPr/>
          </p:nvSpPr>
          <p:spPr>
            <a:xfrm>
              <a:off x="4236451" y="3041251"/>
              <a:ext cx="59752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 are playing </a:t>
              </a:r>
            </a:p>
            <a:p>
              <a:pPr algn="ctr"/>
              <a:r>
                <a:rPr lang="en-US" sz="3600" dirty="0"/>
                <a:t>rollercoaster</a:t>
              </a:r>
              <a:r>
                <a:rPr lang="x-none" sz="3600"/>
                <a:t>.</a:t>
              </a:r>
              <a:endParaRPr lang="x-none" sz="36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44F59BD-B697-0A01-FB6E-0FCE8C270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06" y="2575677"/>
            <a:ext cx="3275388" cy="30853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7B4ED-541F-9B9F-40D7-19391ACD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87" y="1532363"/>
            <a:ext cx="10719826" cy="3380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BB63C-1763-AEA6-63DE-64255116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10" name="Google Shape;703;p34">
            <a:extLst>
              <a:ext uri="{FF2B5EF4-FFF2-40B4-BE49-F238E27FC236}">
                <a16:creationId xmlns:a16="http://schemas.microsoft.com/office/drawing/2014/main" id="{5D311373-1302-891B-282B-8A2D9A5490C3}"/>
              </a:ext>
            </a:extLst>
          </p:cNvPr>
          <p:cNvSpPr txBox="1"/>
          <p:nvPr/>
        </p:nvSpPr>
        <p:spPr>
          <a:xfrm>
            <a:off x="3476623" y="6172785"/>
            <a:ext cx="52387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Show the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introduce the activity. </a:t>
            </a:r>
            <a:endParaRPr dirty="0"/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F3D8C2EB-3528-7CA5-19B5-D593D415DD8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15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5"/>
          <p:cNvSpPr/>
          <p:nvPr/>
        </p:nvSpPr>
        <p:spPr>
          <a:xfrm>
            <a:off x="1989104" y="1763180"/>
            <a:ext cx="8720230" cy="362502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5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815481" y="1283606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EE4F2-B5AC-2D97-24ED-DA7E6DB91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30542-CA93-DEFA-69CE-0660103E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0" y="836246"/>
            <a:ext cx="7112000" cy="965200"/>
          </a:xfrm>
          <a:prstGeom prst="rect">
            <a:avLst/>
          </a:prstGeom>
        </p:spPr>
      </p:pic>
      <p:sp>
        <p:nvSpPr>
          <p:cNvPr id="7" name="Google Shape;711;p35">
            <a:extLst>
              <a:ext uri="{FF2B5EF4-FFF2-40B4-BE49-F238E27FC236}">
                <a16:creationId xmlns:a16="http://schemas.microsoft.com/office/drawing/2014/main" id="{3ECA4AA5-FAF4-EEA6-BDBC-78644A93E9B0}"/>
              </a:ext>
            </a:extLst>
          </p:cNvPr>
          <p:cNvSpPr txBox="1"/>
          <p:nvPr/>
        </p:nvSpPr>
        <p:spPr>
          <a:xfrm>
            <a:off x="2192252" y="1801446"/>
            <a:ext cx="821378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5 to 6 students.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each student a piece of paper with 6 columns on it.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choose a member in the group, ask 6 questions in Activity 3 and write the information on the paper.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finishing 3 names on the paper, students say Bingo.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goes around, checks and helps students if needed.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5 fastest students who finish all columns on the paper receive 2 points. </a:t>
            </a:r>
            <a:endParaRPr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2D5E60A-D474-A75F-88CE-DF5BF96E43F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9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10" name="Google Shape;721;p36">
            <a:extLst>
              <a:ext uri="{FF2B5EF4-FFF2-40B4-BE49-F238E27FC236}">
                <a16:creationId xmlns:a16="http://schemas.microsoft.com/office/drawing/2014/main" id="{AA0C9027-EA34-68EB-F21E-F3CB49AE77E7}"/>
              </a:ext>
            </a:extLst>
          </p:cNvPr>
          <p:cNvSpPr txBox="1"/>
          <p:nvPr/>
        </p:nvSpPr>
        <p:spPr>
          <a:xfrm>
            <a:off x="1676400" y="6026765"/>
            <a:ext cx="86003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shows this table. </a:t>
            </a:r>
            <a:endParaRPr lang="en-US" dirty="0"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can print out this table or ask students to draw the table on the piece of paper.   </a:t>
            </a:r>
            <a:endParaRPr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FF2DD2-66F5-9AFA-31D9-733FEAB57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55235"/>
              </p:ext>
            </p:extLst>
          </p:nvPr>
        </p:nvGraphicFramePr>
        <p:xfrm>
          <a:off x="1196105" y="1541980"/>
          <a:ext cx="9799790" cy="347105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85802">
                  <a:extLst>
                    <a:ext uri="{9D8B030D-6E8A-4147-A177-3AD203B41FA5}">
                      <a16:colId xmlns:a16="http://schemas.microsoft.com/office/drawing/2014/main" val="3035538639"/>
                    </a:ext>
                  </a:extLst>
                </a:gridCol>
                <a:gridCol w="1500242">
                  <a:extLst>
                    <a:ext uri="{9D8B030D-6E8A-4147-A177-3AD203B41FA5}">
                      <a16:colId xmlns:a16="http://schemas.microsoft.com/office/drawing/2014/main" val="3333498450"/>
                    </a:ext>
                  </a:extLst>
                </a:gridCol>
                <a:gridCol w="2077512">
                  <a:extLst>
                    <a:ext uri="{9D8B030D-6E8A-4147-A177-3AD203B41FA5}">
                      <a16:colId xmlns:a16="http://schemas.microsoft.com/office/drawing/2014/main" val="2535736796"/>
                    </a:ext>
                  </a:extLst>
                </a:gridCol>
                <a:gridCol w="1237958">
                  <a:extLst>
                    <a:ext uri="{9D8B030D-6E8A-4147-A177-3AD203B41FA5}">
                      <a16:colId xmlns:a16="http://schemas.microsoft.com/office/drawing/2014/main" val="854846615"/>
                    </a:ext>
                  </a:extLst>
                </a:gridCol>
                <a:gridCol w="1454558">
                  <a:extLst>
                    <a:ext uri="{9D8B030D-6E8A-4147-A177-3AD203B41FA5}">
                      <a16:colId xmlns:a16="http://schemas.microsoft.com/office/drawing/2014/main" val="2900049929"/>
                    </a:ext>
                  </a:extLst>
                </a:gridCol>
                <a:gridCol w="1232370">
                  <a:extLst>
                    <a:ext uri="{9D8B030D-6E8A-4147-A177-3AD203B41FA5}">
                      <a16:colId xmlns:a16="http://schemas.microsoft.com/office/drawing/2014/main" val="2375319818"/>
                    </a:ext>
                  </a:extLst>
                </a:gridCol>
                <a:gridCol w="1111348">
                  <a:extLst>
                    <a:ext uri="{9D8B030D-6E8A-4147-A177-3AD203B41FA5}">
                      <a16:colId xmlns:a16="http://schemas.microsoft.com/office/drawing/2014/main" val="4272411484"/>
                    </a:ext>
                  </a:extLst>
                </a:gridCol>
              </a:tblGrid>
              <a:tr h="431798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Name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Funfairs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Rollercoaster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Do at a party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Anyone at party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Listen to loud music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Play </a:t>
                      </a:r>
                    </a:p>
                    <a:p>
                      <a:pPr algn="ctr"/>
                      <a:r>
                        <a:rPr lang="en-VN" sz="2400" dirty="0"/>
                        <a:t>games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449"/>
                  </a:ext>
                </a:extLst>
              </a:tr>
              <a:tr h="727127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32938"/>
                  </a:ext>
                </a:extLst>
              </a:tr>
              <a:tr h="720974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164243"/>
                  </a:ext>
                </a:extLst>
              </a:tr>
              <a:tr h="834232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296096"/>
                  </a:ext>
                </a:extLst>
              </a:tr>
            </a:tbl>
          </a:graphicData>
        </a:graphic>
      </p:graphicFrame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FADB9C7-F4D7-6FF4-9FD3-A5971A14539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19524-DEB0-46BD-B2D9-9EC6D922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49" y="2771257"/>
            <a:ext cx="4443925" cy="1619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46B8-34E6-6496-00ED-F4706078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404" y="2754845"/>
            <a:ext cx="4443925" cy="1619983"/>
          </a:xfrm>
          <a:prstGeom prst="rect">
            <a:avLst/>
          </a:prstGeom>
        </p:spPr>
      </p:pic>
      <p:pic>
        <p:nvPicPr>
          <p:cNvPr id="8" name="Google Shape;730;p37">
            <a:extLst>
              <a:ext uri="{FF2B5EF4-FFF2-40B4-BE49-F238E27FC236}">
                <a16:creationId xmlns:a16="http://schemas.microsoft.com/office/drawing/2014/main" id="{AF50A713-84F8-2814-3269-55107D4841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731;p37">
            <a:extLst>
              <a:ext uri="{FF2B5EF4-FFF2-40B4-BE49-F238E27FC236}">
                <a16:creationId xmlns:a16="http://schemas.microsoft.com/office/drawing/2014/main" id="{D5299B95-36E6-58AF-1627-C8A955016C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036" r="27277" b="42899"/>
          <a:stretch/>
        </p:blipFill>
        <p:spPr>
          <a:xfrm>
            <a:off x="4413274" y="2266559"/>
            <a:ext cx="1764313" cy="1587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732;p37">
            <a:extLst>
              <a:ext uri="{FF2B5EF4-FFF2-40B4-BE49-F238E27FC236}">
                <a16:creationId xmlns:a16="http://schemas.microsoft.com/office/drawing/2014/main" id="{A237AD37-69AF-D478-E063-0F0A1C76C577}"/>
              </a:ext>
            </a:extLst>
          </p:cNvPr>
          <p:cNvGrpSpPr/>
          <p:nvPr/>
        </p:nvGrpSpPr>
        <p:grpSpPr>
          <a:xfrm>
            <a:off x="412491" y="1143720"/>
            <a:ext cx="4028119" cy="1325405"/>
            <a:chOff x="1751397" y="649630"/>
            <a:chExt cx="4964009" cy="1881769"/>
          </a:xfrm>
        </p:grpSpPr>
        <p:sp>
          <p:nvSpPr>
            <p:cNvPr id="12" name="Google Shape;733;p37">
              <a:extLst>
                <a:ext uri="{FF2B5EF4-FFF2-40B4-BE49-F238E27FC236}">
                  <a16:creationId xmlns:a16="http://schemas.microsoft.com/office/drawing/2014/main" id="{A3512889-937D-E2AF-F26C-6868D418EA41}"/>
                </a:ext>
              </a:extLst>
            </p:cNvPr>
            <p:cNvSpPr/>
            <p:nvPr/>
          </p:nvSpPr>
          <p:spPr>
            <a:xfrm>
              <a:off x="1751397" y="649630"/>
              <a:ext cx="4957141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34;p37">
              <a:extLst>
                <a:ext uri="{FF2B5EF4-FFF2-40B4-BE49-F238E27FC236}">
                  <a16:creationId xmlns:a16="http://schemas.microsoft.com/office/drawing/2014/main" id="{D3AEF6A4-EB41-6A07-3D3A-4604706D0C58}"/>
                </a:ext>
              </a:extLst>
            </p:cNvPr>
            <p:cNvSpPr txBox="1"/>
            <p:nvPr/>
          </p:nvSpPr>
          <p:spPr>
            <a:xfrm>
              <a:off x="1768734" y="1162300"/>
              <a:ext cx="4946672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you like funfairs?</a:t>
              </a:r>
              <a:endParaRPr dirty="0"/>
            </a:p>
          </p:txBody>
        </p:sp>
      </p:grpSp>
      <p:grpSp>
        <p:nvGrpSpPr>
          <p:cNvPr id="14" name="Google Shape;735;p37">
            <a:extLst>
              <a:ext uri="{FF2B5EF4-FFF2-40B4-BE49-F238E27FC236}">
                <a16:creationId xmlns:a16="http://schemas.microsoft.com/office/drawing/2014/main" id="{99E0CAB0-37F6-28DE-E747-B4D79EE02606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5" name="Google Shape;736;p37">
              <a:extLst>
                <a:ext uri="{FF2B5EF4-FFF2-40B4-BE49-F238E27FC236}">
                  <a16:creationId xmlns:a16="http://schemas.microsoft.com/office/drawing/2014/main" id="{E41F3BE1-AEC9-D475-C5B8-76401FD1C9BA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37;p37">
              <a:extLst>
                <a:ext uri="{FF2B5EF4-FFF2-40B4-BE49-F238E27FC236}">
                  <a16:creationId xmlns:a16="http://schemas.microsoft.com/office/drawing/2014/main" id="{10645B17-DFEA-06AF-F880-A3F26F7E1DAD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Yes, I do.</a:t>
              </a:r>
              <a:endParaRPr dirty="0"/>
            </a:p>
          </p:txBody>
        </p:sp>
      </p:grpSp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962DE4A-6009-362D-7247-0EA137B7F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582" y="3305907"/>
            <a:ext cx="364531" cy="36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9A2032-0C6E-4C82-DE42-20CE6B87D647}"/>
              </a:ext>
            </a:extLst>
          </p:cNvPr>
          <p:cNvSpPr/>
          <p:nvPr/>
        </p:nvSpPr>
        <p:spPr>
          <a:xfrm>
            <a:off x="253218" y="3362178"/>
            <a:ext cx="520505" cy="30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Minh</a:t>
            </a:r>
            <a:endParaRPr lang="en-VN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F1736-FAA4-9C3A-F545-56176C627122}"/>
              </a:ext>
            </a:extLst>
          </p:cNvPr>
          <p:cNvSpPr/>
          <p:nvPr/>
        </p:nvSpPr>
        <p:spPr>
          <a:xfrm>
            <a:off x="6553199" y="3936609"/>
            <a:ext cx="987083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Minh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99556-51FA-3DCF-AC7C-61015C46DA20}"/>
              </a:ext>
            </a:extLst>
          </p:cNvPr>
          <p:cNvSpPr/>
          <p:nvPr/>
        </p:nvSpPr>
        <p:spPr>
          <a:xfrm>
            <a:off x="4722056" y="3948332"/>
            <a:ext cx="792480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Liên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4" name="Google Shape;738;p37">
            <a:extLst>
              <a:ext uri="{FF2B5EF4-FFF2-40B4-BE49-F238E27FC236}">
                <a16:creationId xmlns:a16="http://schemas.microsoft.com/office/drawing/2014/main" id="{93DCD9E1-9764-DCCF-EA52-893BD02B0850}"/>
              </a:ext>
            </a:extLst>
          </p:cNvPr>
          <p:cNvSpPr txBox="1"/>
          <p:nvPr/>
        </p:nvSpPr>
        <p:spPr>
          <a:xfrm>
            <a:off x="3426016" y="6000728"/>
            <a:ext cx="553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example conversation.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switch roles to practice.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3" name="Google Shape;732;p37">
            <a:extLst>
              <a:ext uri="{FF2B5EF4-FFF2-40B4-BE49-F238E27FC236}">
                <a16:creationId xmlns:a16="http://schemas.microsoft.com/office/drawing/2014/main" id="{56367B89-0F30-C29B-9891-998B5EFA3CA0}"/>
              </a:ext>
            </a:extLst>
          </p:cNvPr>
          <p:cNvGrpSpPr/>
          <p:nvPr/>
        </p:nvGrpSpPr>
        <p:grpSpPr>
          <a:xfrm>
            <a:off x="253218" y="1143720"/>
            <a:ext cx="4290647" cy="1325405"/>
            <a:chOff x="1555119" y="649630"/>
            <a:chExt cx="5287532" cy="1881769"/>
          </a:xfrm>
        </p:grpSpPr>
        <p:sp>
          <p:nvSpPr>
            <p:cNvPr id="4" name="Google Shape;733;p37">
              <a:extLst>
                <a:ext uri="{FF2B5EF4-FFF2-40B4-BE49-F238E27FC236}">
                  <a16:creationId xmlns:a16="http://schemas.microsoft.com/office/drawing/2014/main" id="{04099765-155B-6C86-612B-4B2B06553AA6}"/>
                </a:ext>
              </a:extLst>
            </p:cNvPr>
            <p:cNvSpPr/>
            <p:nvPr/>
          </p:nvSpPr>
          <p:spPr>
            <a:xfrm>
              <a:off x="1555119" y="649630"/>
              <a:ext cx="5287532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34;p37">
              <a:extLst>
                <a:ext uri="{FF2B5EF4-FFF2-40B4-BE49-F238E27FC236}">
                  <a16:creationId xmlns:a16="http://schemas.microsoft.com/office/drawing/2014/main" id="{7C7D7C38-74D4-1D17-3836-7D6F395BD48D}"/>
                </a:ext>
              </a:extLst>
            </p:cNvPr>
            <p:cNvSpPr txBox="1"/>
            <p:nvPr/>
          </p:nvSpPr>
          <p:spPr>
            <a:xfrm>
              <a:off x="1838079" y="842734"/>
              <a:ext cx="4946672" cy="152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you like to go on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rollercoaster?</a:t>
              </a:r>
              <a:endParaRPr dirty="0"/>
            </a:p>
          </p:txBody>
        </p:sp>
      </p:grpSp>
      <p:grpSp>
        <p:nvGrpSpPr>
          <p:cNvPr id="17" name="Google Shape;735;p37">
            <a:extLst>
              <a:ext uri="{FF2B5EF4-FFF2-40B4-BE49-F238E27FC236}">
                <a16:creationId xmlns:a16="http://schemas.microsoft.com/office/drawing/2014/main" id="{25089539-4B5B-9471-BC9A-2AB89B1F4939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8" name="Google Shape;736;p37">
              <a:extLst>
                <a:ext uri="{FF2B5EF4-FFF2-40B4-BE49-F238E27FC236}">
                  <a16:creationId xmlns:a16="http://schemas.microsoft.com/office/drawing/2014/main" id="{983077A1-6961-757B-CDCE-C896C5CCA676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37;p37">
              <a:extLst>
                <a:ext uri="{FF2B5EF4-FFF2-40B4-BE49-F238E27FC236}">
                  <a16:creationId xmlns:a16="http://schemas.microsoft.com/office/drawing/2014/main" id="{AA827A96-60A9-1912-3F0F-87A98B0DCEA1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No, I don’t.</a:t>
              </a:r>
              <a:endParaRPr dirty="0"/>
            </a:p>
          </p:txBody>
        </p:sp>
      </p:grpSp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F449C2C7-890B-D307-EC30-D8FC1E325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13914" y="3291840"/>
            <a:ext cx="407963" cy="407963"/>
          </a:xfrm>
          <a:prstGeom prst="rect">
            <a:avLst/>
          </a:prstGeom>
        </p:spPr>
      </p:pic>
      <p:grpSp>
        <p:nvGrpSpPr>
          <p:cNvPr id="26" name="Google Shape;732;p37">
            <a:extLst>
              <a:ext uri="{FF2B5EF4-FFF2-40B4-BE49-F238E27FC236}">
                <a16:creationId xmlns:a16="http://schemas.microsoft.com/office/drawing/2014/main" id="{90B296BE-624D-3530-906A-8962265EDF38}"/>
              </a:ext>
            </a:extLst>
          </p:cNvPr>
          <p:cNvGrpSpPr/>
          <p:nvPr/>
        </p:nvGrpSpPr>
        <p:grpSpPr>
          <a:xfrm>
            <a:off x="253218" y="1143720"/>
            <a:ext cx="4290647" cy="1325405"/>
            <a:chOff x="1555119" y="649630"/>
            <a:chExt cx="5287532" cy="1881769"/>
          </a:xfrm>
        </p:grpSpPr>
        <p:sp>
          <p:nvSpPr>
            <p:cNvPr id="27" name="Google Shape;733;p37">
              <a:extLst>
                <a:ext uri="{FF2B5EF4-FFF2-40B4-BE49-F238E27FC236}">
                  <a16:creationId xmlns:a16="http://schemas.microsoft.com/office/drawing/2014/main" id="{B7C7E646-E399-35B6-6E86-DD71C6C6A21F}"/>
                </a:ext>
              </a:extLst>
            </p:cNvPr>
            <p:cNvSpPr/>
            <p:nvPr/>
          </p:nvSpPr>
          <p:spPr>
            <a:xfrm>
              <a:off x="1555119" y="649630"/>
              <a:ext cx="5287532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734;p37">
              <a:extLst>
                <a:ext uri="{FF2B5EF4-FFF2-40B4-BE49-F238E27FC236}">
                  <a16:creationId xmlns:a16="http://schemas.microsoft.com/office/drawing/2014/main" id="{DE5B34F0-379A-B3EF-7073-97F14F4A390B}"/>
                </a:ext>
              </a:extLst>
            </p:cNvPr>
            <p:cNvSpPr txBox="1"/>
            <p:nvPr/>
          </p:nvSpPr>
          <p:spPr>
            <a:xfrm>
              <a:off x="1838079" y="842734"/>
              <a:ext cx="4946672" cy="152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do you often do at a party?</a:t>
              </a:r>
              <a:endParaRPr dirty="0"/>
            </a:p>
          </p:txBody>
        </p:sp>
      </p:grpSp>
      <p:grpSp>
        <p:nvGrpSpPr>
          <p:cNvPr id="29" name="Google Shape;735;p37">
            <a:extLst>
              <a:ext uri="{FF2B5EF4-FFF2-40B4-BE49-F238E27FC236}">
                <a16:creationId xmlns:a16="http://schemas.microsoft.com/office/drawing/2014/main" id="{04E3675E-37C4-0D80-86DF-0FDF99AD6B1E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30" name="Google Shape;736;p37">
              <a:extLst>
                <a:ext uri="{FF2B5EF4-FFF2-40B4-BE49-F238E27FC236}">
                  <a16:creationId xmlns:a16="http://schemas.microsoft.com/office/drawing/2014/main" id="{1437FA40-C98F-E163-B1FF-A95597963223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737;p37">
              <a:extLst>
                <a:ext uri="{FF2B5EF4-FFF2-40B4-BE49-F238E27FC236}">
                  <a16:creationId xmlns:a16="http://schemas.microsoft.com/office/drawing/2014/main" id="{67A4E7BD-DE3C-C5D2-D7CA-CE30928DDE41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I play games.</a:t>
              </a:r>
              <a:endParaRPr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0B6DC-FA18-6478-A1F9-24F8B3BC0478}"/>
              </a:ext>
            </a:extLst>
          </p:cNvPr>
          <p:cNvSpPr/>
          <p:nvPr/>
        </p:nvSpPr>
        <p:spPr>
          <a:xfrm>
            <a:off x="2332892" y="3387969"/>
            <a:ext cx="607256" cy="283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games</a:t>
            </a:r>
            <a:endParaRPr lang="en-VN" sz="1400" b="1" dirty="0">
              <a:solidFill>
                <a:schemeClr val="tx1"/>
              </a:solidFill>
            </a:endParaRPr>
          </a:p>
        </p:txBody>
      </p:sp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0313EA22-7BAE-9BDE-F684-E54E1B386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1992" y="3301594"/>
            <a:ext cx="364531" cy="364531"/>
          </a:xfrm>
          <a:prstGeom prst="rect">
            <a:avLst/>
          </a:prstGeom>
        </p:spPr>
      </p:pic>
      <p:sp>
        <p:nvSpPr>
          <p:cNvPr id="34" name="Google Shape;281;p15">
            <a:extLst>
              <a:ext uri="{FF2B5EF4-FFF2-40B4-BE49-F238E27FC236}">
                <a16:creationId xmlns:a16="http://schemas.microsoft.com/office/drawing/2014/main" id="{E5533623-16DD-236F-57DA-1F8C5140E16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67418-9455-4F50-AD7B-BBC22146E6AC}"/>
              </a:ext>
            </a:extLst>
          </p:cNvPr>
          <p:cNvSpPr txBox="1"/>
          <p:nvPr/>
        </p:nvSpPr>
        <p:spPr>
          <a:xfrm>
            <a:off x="6796187" y="4113917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rollercoaster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9DFAD-E821-4E47-930A-4F970330F76B}"/>
              </a:ext>
            </a:extLst>
          </p:cNvPr>
          <p:cNvSpPr txBox="1"/>
          <p:nvPr/>
        </p:nvSpPr>
        <p:spPr>
          <a:xfrm>
            <a:off x="465725" y="4151827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sailing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E6168-6E0D-4B6C-979D-CC9E7328E20C}"/>
              </a:ext>
            </a:extLst>
          </p:cNvPr>
          <p:cNvSpPr txBox="1"/>
          <p:nvPr/>
        </p:nvSpPr>
        <p:spPr>
          <a:xfrm>
            <a:off x="812957" y="4837445"/>
            <a:ext cx="1677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0C68A-4802-4530-A128-88E675E58C80}"/>
              </a:ext>
            </a:extLst>
          </p:cNvPr>
          <p:cNvSpPr txBox="1"/>
          <p:nvPr/>
        </p:nvSpPr>
        <p:spPr>
          <a:xfrm>
            <a:off x="3176327" y="4142388"/>
            <a:ext cx="2788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football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18CF0-053A-4A78-8875-46EFC1E7F80D}"/>
              </a:ext>
            </a:extLst>
          </p:cNvPr>
          <p:cNvSpPr txBox="1"/>
          <p:nvPr/>
        </p:nvSpPr>
        <p:spPr>
          <a:xfrm>
            <a:off x="3573193" y="4827991"/>
            <a:ext cx="1861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dress up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5070B-0723-452E-9799-80AAF8E634E2}"/>
              </a:ext>
            </a:extLst>
          </p:cNvPr>
          <p:cNvSpPr txBox="1"/>
          <p:nvPr/>
        </p:nvSpPr>
        <p:spPr>
          <a:xfrm>
            <a:off x="9642291" y="4110299"/>
            <a:ext cx="1464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funfair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4F67F-AD26-8239-F189-C1559ECC8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91"/>
          <a:stretch/>
        </p:blipFill>
        <p:spPr>
          <a:xfrm>
            <a:off x="6096000" y="815926"/>
            <a:ext cx="5765303" cy="310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2B2D45-A235-E7B0-BE55-E127F9CD3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13" b="33724"/>
          <a:stretch/>
        </p:blipFill>
        <p:spPr>
          <a:xfrm>
            <a:off x="295036" y="808929"/>
            <a:ext cx="5543056" cy="3118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5DDDF-D65D-EBB1-0146-1F70FC955D33}"/>
              </a:ext>
            </a:extLst>
          </p:cNvPr>
          <p:cNvSpPr txBox="1"/>
          <p:nvPr/>
        </p:nvSpPr>
        <p:spPr>
          <a:xfrm>
            <a:off x="8017732" y="4913431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wheel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19524-DEB0-46BD-B2D9-9EC6D922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49" y="2771257"/>
            <a:ext cx="4443925" cy="1702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46B8-34E6-6496-00ED-F4706078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08" y="2684505"/>
            <a:ext cx="4443925" cy="1774953"/>
          </a:xfrm>
          <a:prstGeom prst="rect">
            <a:avLst/>
          </a:prstGeom>
        </p:spPr>
      </p:pic>
      <p:pic>
        <p:nvPicPr>
          <p:cNvPr id="8" name="Google Shape;730;p37">
            <a:extLst>
              <a:ext uri="{FF2B5EF4-FFF2-40B4-BE49-F238E27FC236}">
                <a16:creationId xmlns:a16="http://schemas.microsoft.com/office/drawing/2014/main" id="{AF50A713-84F8-2814-3269-55107D4841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731;p37">
            <a:extLst>
              <a:ext uri="{FF2B5EF4-FFF2-40B4-BE49-F238E27FC236}">
                <a16:creationId xmlns:a16="http://schemas.microsoft.com/office/drawing/2014/main" id="{D5299B95-36E6-58AF-1627-C8A955016C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036" r="27277" b="42899"/>
          <a:stretch/>
        </p:blipFill>
        <p:spPr>
          <a:xfrm>
            <a:off x="4413274" y="2266559"/>
            <a:ext cx="1764313" cy="1587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732;p37">
            <a:extLst>
              <a:ext uri="{FF2B5EF4-FFF2-40B4-BE49-F238E27FC236}">
                <a16:creationId xmlns:a16="http://schemas.microsoft.com/office/drawing/2014/main" id="{A237AD37-69AF-D478-E063-0F0A1C76C577}"/>
              </a:ext>
            </a:extLst>
          </p:cNvPr>
          <p:cNvGrpSpPr/>
          <p:nvPr/>
        </p:nvGrpSpPr>
        <p:grpSpPr>
          <a:xfrm>
            <a:off x="253218" y="703384"/>
            <a:ext cx="4290647" cy="2672863"/>
            <a:chOff x="1555119" y="740764"/>
            <a:chExt cx="5287532" cy="2473681"/>
          </a:xfrm>
        </p:grpSpPr>
        <p:sp>
          <p:nvSpPr>
            <p:cNvPr id="12" name="Google Shape;733;p37">
              <a:extLst>
                <a:ext uri="{FF2B5EF4-FFF2-40B4-BE49-F238E27FC236}">
                  <a16:creationId xmlns:a16="http://schemas.microsoft.com/office/drawing/2014/main" id="{A3512889-937D-E2AF-F26C-6868D418EA41}"/>
                </a:ext>
              </a:extLst>
            </p:cNvPr>
            <p:cNvSpPr/>
            <p:nvPr/>
          </p:nvSpPr>
          <p:spPr>
            <a:xfrm>
              <a:off x="1555119" y="740764"/>
              <a:ext cx="5287532" cy="1790634"/>
            </a:xfrm>
            <a:prstGeom prst="wedgeEllipseCallout">
              <a:avLst>
                <a:gd name="adj1" fmla="val 48936"/>
                <a:gd name="adj2" fmla="val 43634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34;p37">
              <a:extLst>
                <a:ext uri="{FF2B5EF4-FFF2-40B4-BE49-F238E27FC236}">
                  <a16:creationId xmlns:a16="http://schemas.microsoft.com/office/drawing/2014/main" id="{D3AEF6A4-EB41-6A07-3D3A-4604706D0C58}"/>
                </a:ext>
              </a:extLst>
            </p:cNvPr>
            <p:cNvSpPr txBox="1"/>
            <p:nvPr/>
          </p:nvSpPr>
          <p:spPr>
            <a:xfrm>
              <a:off x="1786069" y="985947"/>
              <a:ext cx="4946672" cy="2228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 there anyone at your birthday party last year?</a:t>
              </a:r>
              <a:endParaRPr dirty="0"/>
            </a:p>
          </p:txBody>
        </p:sp>
      </p:grpSp>
      <p:grpSp>
        <p:nvGrpSpPr>
          <p:cNvPr id="14" name="Google Shape;735;p37">
            <a:extLst>
              <a:ext uri="{FF2B5EF4-FFF2-40B4-BE49-F238E27FC236}">
                <a16:creationId xmlns:a16="http://schemas.microsoft.com/office/drawing/2014/main" id="{99E0CAB0-37F6-28DE-E747-B4D79EE02606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5" name="Google Shape;736;p37">
              <a:extLst>
                <a:ext uri="{FF2B5EF4-FFF2-40B4-BE49-F238E27FC236}">
                  <a16:creationId xmlns:a16="http://schemas.microsoft.com/office/drawing/2014/main" id="{E41F3BE1-AEC9-D475-C5B8-76401FD1C9BA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37;p37">
              <a:extLst>
                <a:ext uri="{FF2B5EF4-FFF2-40B4-BE49-F238E27FC236}">
                  <a16:creationId xmlns:a16="http://schemas.microsoft.com/office/drawing/2014/main" id="{10645B17-DFEA-06AF-F880-A3F26F7E1DAD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Yes, there was.</a:t>
              </a:r>
              <a:endParaRPr dirty="0"/>
            </a:p>
          </p:txBody>
        </p:sp>
      </p:grpSp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36E46110-30EB-2AF0-CE7D-CF56720E3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3914" y="3334044"/>
            <a:ext cx="407963" cy="407963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962DE4A-6009-362D-7247-0EA137B7F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582" y="3348111"/>
            <a:ext cx="364531" cy="36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9A2032-0C6E-4C82-DE42-20CE6B87D647}"/>
              </a:ext>
            </a:extLst>
          </p:cNvPr>
          <p:cNvSpPr/>
          <p:nvPr/>
        </p:nvSpPr>
        <p:spPr>
          <a:xfrm>
            <a:off x="267286" y="3376246"/>
            <a:ext cx="520505" cy="30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Minh</a:t>
            </a:r>
            <a:endParaRPr lang="en-VN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F1736-FAA4-9C3A-F545-56176C627122}"/>
              </a:ext>
            </a:extLst>
          </p:cNvPr>
          <p:cNvSpPr/>
          <p:nvPr/>
        </p:nvSpPr>
        <p:spPr>
          <a:xfrm>
            <a:off x="6553199" y="3936609"/>
            <a:ext cx="987083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Minh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99556-51FA-3DCF-AC7C-61015C46DA20}"/>
              </a:ext>
            </a:extLst>
          </p:cNvPr>
          <p:cNvSpPr/>
          <p:nvPr/>
        </p:nvSpPr>
        <p:spPr>
          <a:xfrm>
            <a:off x="4722056" y="3948332"/>
            <a:ext cx="792480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Liên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03700-D5DD-39E1-4F7E-5BE22E75FE1B}"/>
              </a:ext>
            </a:extLst>
          </p:cNvPr>
          <p:cNvSpPr/>
          <p:nvPr/>
        </p:nvSpPr>
        <p:spPr>
          <a:xfrm>
            <a:off x="2332892" y="3387969"/>
            <a:ext cx="607256" cy="283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games</a:t>
            </a:r>
            <a:endParaRPr lang="en-VN" sz="1400" b="1" dirty="0">
              <a:solidFill>
                <a:schemeClr val="tx1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4E24B99-1C17-5253-1379-75E92D87D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85459" y="3373902"/>
            <a:ext cx="364531" cy="364531"/>
          </a:xfrm>
          <a:prstGeom prst="rect">
            <a:avLst/>
          </a:prstGeom>
        </p:spPr>
      </p:pic>
      <p:sp>
        <p:nvSpPr>
          <p:cNvPr id="17" name="Google Shape;738;p37">
            <a:extLst>
              <a:ext uri="{FF2B5EF4-FFF2-40B4-BE49-F238E27FC236}">
                <a16:creationId xmlns:a16="http://schemas.microsoft.com/office/drawing/2014/main" id="{5CC84ADB-7B1C-4913-61B7-39A22B025551}"/>
              </a:ext>
            </a:extLst>
          </p:cNvPr>
          <p:cNvSpPr txBox="1"/>
          <p:nvPr/>
        </p:nvSpPr>
        <p:spPr>
          <a:xfrm>
            <a:off x="3426016" y="6000728"/>
            <a:ext cx="553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example conversation.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switch roles to practice.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7" name="Google Shape;732;p37">
            <a:extLst>
              <a:ext uri="{FF2B5EF4-FFF2-40B4-BE49-F238E27FC236}">
                <a16:creationId xmlns:a16="http://schemas.microsoft.com/office/drawing/2014/main" id="{E1C0EA39-9566-1D29-590E-C3B563335B56}"/>
              </a:ext>
            </a:extLst>
          </p:cNvPr>
          <p:cNvGrpSpPr/>
          <p:nvPr/>
        </p:nvGrpSpPr>
        <p:grpSpPr>
          <a:xfrm>
            <a:off x="253218" y="703384"/>
            <a:ext cx="4473527" cy="1934817"/>
            <a:chOff x="1555119" y="740764"/>
            <a:chExt cx="5512902" cy="1790634"/>
          </a:xfrm>
        </p:grpSpPr>
        <p:sp>
          <p:nvSpPr>
            <p:cNvPr id="19" name="Google Shape;733;p37">
              <a:extLst>
                <a:ext uri="{FF2B5EF4-FFF2-40B4-BE49-F238E27FC236}">
                  <a16:creationId xmlns:a16="http://schemas.microsoft.com/office/drawing/2014/main" id="{B02E1BD8-E841-50C9-D380-648716E4F027}"/>
                </a:ext>
              </a:extLst>
            </p:cNvPr>
            <p:cNvSpPr/>
            <p:nvPr/>
          </p:nvSpPr>
          <p:spPr>
            <a:xfrm>
              <a:off x="1555119" y="740764"/>
              <a:ext cx="5512902" cy="1790634"/>
            </a:xfrm>
            <a:prstGeom prst="wedgeEllipseCallout">
              <a:avLst>
                <a:gd name="adj1" fmla="val 48936"/>
                <a:gd name="adj2" fmla="val 43634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34;p37">
              <a:extLst>
                <a:ext uri="{FF2B5EF4-FFF2-40B4-BE49-F238E27FC236}">
                  <a16:creationId xmlns:a16="http://schemas.microsoft.com/office/drawing/2014/main" id="{7A112844-3009-86AF-AB5F-8E19896C5E3F}"/>
                </a:ext>
              </a:extLst>
            </p:cNvPr>
            <p:cNvSpPr txBox="1"/>
            <p:nvPr/>
          </p:nvSpPr>
          <p:spPr>
            <a:xfrm>
              <a:off x="1838078" y="985947"/>
              <a:ext cx="4946672" cy="1452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Did you listen to loud music at your birthday party?</a:t>
              </a:r>
              <a:endParaRPr dirty="0"/>
            </a:p>
          </p:txBody>
        </p:sp>
      </p:grpSp>
      <p:grpSp>
        <p:nvGrpSpPr>
          <p:cNvPr id="25" name="Google Shape;735;p37">
            <a:extLst>
              <a:ext uri="{FF2B5EF4-FFF2-40B4-BE49-F238E27FC236}">
                <a16:creationId xmlns:a16="http://schemas.microsoft.com/office/drawing/2014/main" id="{1DF5953A-F657-AF72-4367-1A131ADDD649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26" name="Google Shape;736;p37">
              <a:extLst>
                <a:ext uri="{FF2B5EF4-FFF2-40B4-BE49-F238E27FC236}">
                  <a16:creationId xmlns:a16="http://schemas.microsoft.com/office/drawing/2014/main" id="{E3792E5B-99DE-DC8A-CF52-88F79CF70288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37;p37">
              <a:extLst>
                <a:ext uri="{FF2B5EF4-FFF2-40B4-BE49-F238E27FC236}">
                  <a16:creationId xmlns:a16="http://schemas.microsoft.com/office/drawing/2014/main" id="{174F04C1-0A86-4D81-AFFA-FD2E2D0338FC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Yes, I did.</a:t>
              </a:r>
              <a:endParaRPr dirty="0"/>
            </a:p>
          </p:txBody>
        </p:sp>
      </p:grpSp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19FAB98E-51CF-297C-B439-1A26B47D3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02092" y="3371557"/>
            <a:ext cx="364531" cy="364531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5A646341-4E72-BBA1-A103-D748475848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1992" y="3370606"/>
            <a:ext cx="364531" cy="364531"/>
          </a:xfrm>
          <a:prstGeom prst="rect">
            <a:avLst/>
          </a:prstGeom>
        </p:spPr>
      </p:pic>
      <p:sp>
        <p:nvSpPr>
          <p:cNvPr id="30" name="Google Shape;281;p15">
            <a:extLst>
              <a:ext uri="{FF2B5EF4-FFF2-40B4-BE49-F238E27FC236}">
                <a16:creationId xmlns:a16="http://schemas.microsoft.com/office/drawing/2014/main" id="{C7096871-5A69-95B9-D1DB-2463783CB48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807858" y="2670633"/>
            <a:ext cx="132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funfair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357042" y="266101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5956634" y="266037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rollercoaster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396038" y="267507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906919" y="523031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138114" y="5211170"/>
            <a:ext cx="227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 games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418230" y="5220158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costume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072628" y="5197103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EC4B8-672F-75E0-DAC3-89282635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F716DD6-A8CD-C930-9822-7B35850408AF}"/>
              </a:ext>
            </a:extLst>
          </p:cNvPr>
          <p:cNvGrpSpPr/>
          <p:nvPr/>
        </p:nvGrpSpPr>
        <p:grpSpPr>
          <a:xfrm>
            <a:off x="382270" y="747395"/>
            <a:ext cx="2251075" cy="1967230"/>
            <a:chOff x="382270" y="747395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382270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268C9-4A60-BEAB-1DF7-79CDDDA0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03" y="844061"/>
              <a:ext cx="2128469" cy="18320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C35839-F7F5-A8E5-8698-3680E9856806}"/>
              </a:ext>
            </a:extLst>
          </p:cNvPr>
          <p:cNvGrpSpPr/>
          <p:nvPr/>
        </p:nvGrpSpPr>
        <p:grpSpPr>
          <a:xfrm>
            <a:off x="3174365" y="744855"/>
            <a:ext cx="2251075" cy="1967230"/>
            <a:chOff x="3174365" y="744855"/>
            <a:chExt cx="2251075" cy="1967230"/>
          </a:xfrm>
        </p:grpSpPr>
        <p:sp>
          <p:nvSpPr>
            <p:cNvPr id="12" name="Rectangle 17"/>
            <p:cNvSpPr/>
            <p:nvPr/>
          </p:nvSpPr>
          <p:spPr>
            <a:xfrm>
              <a:off x="3174365" y="74485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9BA200-36CF-CDB0-7E3A-2206EF87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033" y="842335"/>
              <a:ext cx="2124960" cy="1829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97311C-9D04-99BF-B354-D494A6C39A8F}"/>
              </a:ext>
            </a:extLst>
          </p:cNvPr>
          <p:cNvGrpSpPr/>
          <p:nvPr/>
        </p:nvGrpSpPr>
        <p:grpSpPr>
          <a:xfrm>
            <a:off x="6012815" y="747395"/>
            <a:ext cx="2251075" cy="1967230"/>
            <a:chOff x="6012815" y="747395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60128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ED0373-E8CC-10E3-22B9-E3127CEC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1932" y="805372"/>
              <a:ext cx="2129705" cy="18330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C5678-50A6-DB76-7031-3AA8BA921CC1}"/>
              </a:ext>
            </a:extLst>
          </p:cNvPr>
          <p:cNvGrpSpPr/>
          <p:nvPr/>
        </p:nvGrpSpPr>
        <p:grpSpPr>
          <a:xfrm>
            <a:off x="3188433" y="3299899"/>
            <a:ext cx="2251075" cy="1967230"/>
            <a:chOff x="3174365" y="3291840"/>
            <a:chExt cx="2251075" cy="1967230"/>
          </a:xfrm>
        </p:grpSpPr>
        <p:sp>
          <p:nvSpPr>
            <p:cNvPr id="24" name="Rectangle 17"/>
            <p:cNvSpPr/>
            <p:nvPr/>
          </p:nvSpPr>
          <p:spPr>
            <a:xfrm>
              <a:off x="317436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570AD5-D58E-8EE2-A997-CC1F992F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9408" y="3374850"/>
              <a:ext cx="2162585" cy="18613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E4225E-9B53-6B62-4749-8A5D76348FFF}"/>
              </a:ext>
            </a:extLst>
          </p:cNvPr>
          <p:cNvGrpSpPr/>
          <p:nvPr/>
        </p:nvGrpSpPr>
        <p:grpSpPr>
          <a:xfrm>
            <a:off x="8794115" y="3291840"/>
            <a:ext cx="2251075" cy="1967230"/>
            <a:chOff x="8794115" y="3291840"/>
            <a:chExt cx="2251075" cy="1967230"/>
          </a:xfrm>
        </p:grpSpPr>
        <p:sp>
          <p:nvSpPr>
            <p:cNvPr id="44" name="Rectangle 17"/>
            <p:cNvSpPr/>
            <p:nvPr/>
          </p:nvSpPr>
          <p:spPr>
            <a:xfrm>
              <a:off x="87941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391972-BC20-9C21-C967-A7BD8C50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5810" y="3390314"/>
              <a:ext cx="2106418" cy="181304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075F2-10F6-694F-BDF3-20C63AE8AC04}"/>
              </a:ext>
            </a:extLst>
          </p:cNvPr>
          <p:cNvGrpSpPr/>
          <p:nvPr/>
        </p:nvGrpSpPr>
        <p:grpSpPr>
          <a:xfrm>
            <a:off x="6012815" y="3291840"/>
            <a:ext cx="2251075" cy="1967230"/>
            <a:chOff x="6012815" y="3291840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60128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C95AC5-18EC-82BC-C771-235DED82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3376245"/>
              <a:ext cx="2084562" cy="17942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254AC-63D1-443E-9D1D-8B47393AD714}"/>
              </a:ext>
            </a:extLst>
          </p:cNvPr>
          <p:cNvGrpSpPr/>
          <p:nvPr/>
        </p:nvGrpSpPr>
        <p:grpSpPr>
          <a:xfrm>
            <a:off x="8794115" y="747395"/>
            <a:ext cx="2251075" cy="1967230"/>
            <a:chOff x="8794115" y="747395"/>
            <a:chExt cx="2251075" cy="1967230"/>
          </a:xfrm>
        </p:grpSpPr>
        <p:sp>
          <p:nvSpPr>
            <p:cNvPr id="23" name="Rectangle 17"/>
            <p:cNvSpPr/>
            <p:nvPr/>
          </p:nvSpPr>
          <p:spPr>
            <a:xfrm>
              <a:off x="87941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EF74EB-E4C7-64C9-817F-F979E4E9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4455" y="868886"/>
              <a:ext cx="2050210" cy="176466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EBE63-F303-D6F6-A877-002523B4F676}"/>
              </a:ext>
            </a:extLst>
          </p:cNvPr>
          <p:cNvGrpSpPr/>
          <p:nvPr/>
        </p:nvGrpSpPr>
        <p:grpSpPr>
          <a:xfrm>
            <a:off x="382270" y="3291840"/>
            <a:ext cx="2251075" cy="1967230"/>
            <a:chOff x="382270" y="3291840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382270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CB1EC4-23A0-F82B-274D-3DB7DB7E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230" y="3410225"/>
              <a:ext cx="2083090" cy="1792967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6" grpId="0" animBg="1"/>
      <p:bldP spid="12" grpId="0" animBg="1"/>
      <p:bldP spid="22" grpId="0" animBg="1"/>
      <p:bldP spid="24" grpId="0" animBg="1"/>
      <p:bldP spid="44" grpId="0" animBg="1"/>
      <p:bldP spid="43" grpId="0" animBg="1"/>
      <p:bldP spid="2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139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B849B-E05C-4232-C820-C2F1DD572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328979" y="6134910"/>
            <a:ext cx="517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Play the audio, students listen and repeat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DBC5-08FF-0147-887B-7F8D254D8BA5}"/>
              </a:ext>
            </a:extLst>
          </p:cNvPr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FC93-DD0C-FD6F-ACCC-CC1615B2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93EF6-CCF0-9566-4BC8-AACDBDC78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563" y="703383"/>
            <a:ext cx="5500873" cy="49025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F6E46-16D1-CE90-A7A7-C9C1F69E2556}"/>
              </a:ext>
            </a:extLst>
          </p:cNvPr>
          <p:cNvSpPr/>
          <p:nvPr/>
        </p:nvSpPr>
        <p:spPr>
          <a:xfrm>
            <a:off x="8060788" y="661182"/>
            <a:ext cx="872197" cy="281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D9093-8E10-4762-9BE7-094F0EE567F8}"/>
              </a:ext>
            </a:extLst>
          </p:cNvPr>
          <p:cNvSpPr/>
          <p:nvPr/>
        </p:nvSpPr>
        <p:spPr>
          <a:xfrm>
            <a:off x="2867465" y="658838"/>
            <a:ext cx="872197" cy="114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7.01.mp3">
            <a:hlinkClick r:id="" action="ppaction://media"/>
            <a:extLst>
              <a:ext uri="{FF2B5EF4-FFF2-40B4-BE49-F238E27FC236}">
                <a16:creationId xmlns:a16="http://schemas.microsoft.com/office/drawing/2014/main" id="{F9C8364B-8454-F82D-ECFF-DE71445CC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465" y="2392679"/>
            <a:ext cx="992554" cy="9925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534021" y="4643986"/>
            <a:ext cx="2883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funfair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922558" y="167268"/>
            <a:ext cx="7412933" cy="430643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9556A-E05C-560B-221B-8B486581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225" y="167268"/>
            <a:ext cx="8074265" cy="4306436"/>
          </a:xfrm>
          <a:prstGeom prst="rect">
            <a:avLst/>
          </a:prstGeom>
        </p:spPr>
      </p:pic>
      <p:pic>
        <p:nvPicPr>
          <p:cNvPr id="34" name="7.01.mp3">
            <a:hlinkClick r:id="" action="ppaction://media"/>
            <a:extLst>
              <a:ext uri="{FF2B5EF4-FFF2-40B4-BE49-F238E27FC236}">
                <a16:creationId xmlns:a16="http://schemas.microsoft.com/office/drawing/2014/main" id="{8214BD60-8E49-E0CE-05D6-E43CAE6A7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8.6936" end="30751.64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1585" y="4852393"/>
            <a:ext cx="992554" cy="992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282447" y="143089"/>
            <a:ext cx="7674353" cy="482135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79554" y="4881315"/>
            <a:ext cx="4491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big wheel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8D87B-1026-AF2B-8003-C3469C199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AEC89-A0B2-9850-275C-0DB572350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923" y="274578"/>
            <a:ext cx="7306332" cy="4635145"/>
          </a:xfrm>
          <a:prstGeom prst="rect">
            <a:avLst/>
          </a:prstGeom>
        </p:spPr>
      </p:pic>
      <p:pic>
        <p:nvPicPr>
          <p:cNvPr id="17" name="7.01.mp3">
            <a:hlinkClick r:id="" action="ppaction://media"/>
            <a:extLst>
              <a:ext uri="{FF2B5EF4-FFF2-40B4-BE49-F238E27FC236}">
                <a16:creationId xmlns:a16="http://schemas.microsoft.com/office/drawing/2014/main" id="{865ED7EB-B61B-54B0-3B29-14FA4633BB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45.3709" end="26268.24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166" y="5068328"/>
            <a:ext cx="992554" cy="992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148242" y="5052284"/>
            <a:ext cx="498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rollercoaster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412970" y="167268"/>
            <a:ext cx="7584216" cy="499585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45C3-F7DA-54F5-D615-C8B2602EC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469DB-895A-F22C-2367-CBFB7FC33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38" y="167268"/>
            <a:ext cx="7511148" cy="4995852"/>
          </a:xfrm>
          <a:prstGeom prst="rect">
            <a:avLst/>
          </a:prstGeom>
        </p:spPr>
      </p:pic>
      <p:pic>
        <p:nvPicPr>
          <p:cNvPr id="17" name="7.01.mp3">
            <a:hlinkClick r:id="" action="ppaction://media"/>
            <a:extLst>
              <a:ext uri="{FF2B5EF4-FFF2-40B4-BE49-F238E27FC236}">
                <a16:creationId xmlns:a16="http://schemas.microsoft.com/office/drawing/2014/main" id="{563FA45A-913B-291F-FF0A-998F0003C1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5.8772" end="21576.6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4119" y="5271470"/>
            <a:ext cx="655378" cy="6553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44067"/>
            <a:ext cx="12192000" cy="813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-64443" y="2080799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/>
          <p:nvPr/>
        </p:nvSpPr>
        <p:spPr>
          <a:xfrm>
            <a:off x="4480966" y="181147"/>
            <a:ext cx="6899215" cy="569318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1582314" y="3688156"/>
            <a:ext cx="278979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band</a:t>
            </a:r>
            <a:endParaRPr sz="8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B767-2B62-23B3-DC27-FAF5A2D7A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B2153-4BB2-89F7-9BFE-23554F72C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522" y="329590"/>
            <a:ext cx="6699314" cy="5456213"/>
          </a:xfrm>
          <a:prstGeom prst="rect">
            <a:avLst/>
          </a:prstGeom>
        </p:spPr>
      </p:pic>
      <p:pic>
        <p:nvPicPr>
          <p:cNvPr id="10" name="7.01.mp3">
            <a:hlinkClick r:id="" action="ppaction://media"/>
            <a:extLst>
              <a:ext uri="{FF2B5EF4-FFF2-40B4-BE49-F238E27FC236}">
                <a16:creationId xmlns:a16="http://schemas.microsoft.com/office/drawing/2014/main" id="{56C0BE38-62C0-DA96-BCB8-93A25391BA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87.5647" end="18685.21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7632" y="2561419"/>
            <a:ext cx="992554" cy="992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-34093" y="1251552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/>
          <p:nvPr/>
        </p:nvSpPr>
        <p:spPr>
          <a:xfrm>
            <a:off x="4572355" y="394237"/>
            <a:ext cx="6372736" cy="549856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1530327" y="2607403"/>
            <a:ext cx="278979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party</a:t>
            </a:r>
            <a:endParaRPr sz="8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B767-2B62-23B3-DC27-FAF5A2D7A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CADF2-1C91-E721-43E9-80993228B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693" y="500992"/>
            <a:ext cx="6259398" cy="5299443"/>
          </a:xfrm>
          <a:prstGeom prst="rect">
            <a:avLst/>
          </a:prstGeom>
        </p:spPr>
      </p:pic>
      <p:pic>
        <p:nvPicPr>
          <p:cNvPr id="11" name="7.01.mp3">
            <a:hlinkClick r:id="" action="ppaction://media"/>
            <a:extLst>
              <a:ext uri="{FF2B5EF4-FFF2-40B4-BE49-F238E27FC236}">
                <a16:creationId xmlns:a16="http://schemas.microsoft.com/office/drawing/2014/main" id="{4514497C-9C26-8040-9EBA-202116F7EB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66.5347" end="14078.28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7648" y="4333759"/>
            <a:ext cx="992554" cy="992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450432" y="4726519"/>
            <a:ext cx="511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party games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992107" y="167268"/>
            <a:ext cx="7602001" cy="461404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2A8F0-1623-1C0C-C112-05D156A18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ED2953-9D19-2898-9966-0C7187CB5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286" y="213690"/>
            <a:ext cx="7555821" cy="4539838"/>
          </a:xfrm>
          <a:prstGeom prst="rect">
            <a:avLst/>
          </a:prstGeom>
        </p:spPr>
      </p:pic>
      <p:pic>
        <p:nvPicPr>
          <p:cNvPr id="25" name="7.01.mp3">
            <a:hlinkClick r:id="" action="ppaction://media"/>
            <a:extLst>
              <a:ext uri="{FF2B5EF4-FFF2-40B4-BE49-F238E27FC236}">
                <a16:creationId xmlns:a16="http://schemas.microsoft.com/office/drawing/2014/main" id="{4FFA682A-A67E-FFB9-DF5A-5FEFAED388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30.416" end="10699.54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5329" y="4934294"/>
            <a:ext cx="992554" cy="992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66691"/>
            <a:ext cx="12192000" cy="891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445</Words>
  <Application>Microsoft Office PowerPoint</Application>
  <PresentationFormat>Widescreen</PresentationFormat>
  <Paragraphs>119</Paragraphs>
  <Slides>22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221</cp:revision>
  <dcterms:created xsi:type="dcterms:W3CDTF">2023-11-28T02:26:41Z</dcterms:created>
  <dcterms:modified xsi:type="dcterms:W3CDTF">2025-06-02T07:40:48Z</dcterms:modified>
</cp:coreProperties>
</file>