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7" r:id="rId9"/>
  </p:sldMasterIdLst>
  <p:notesMasterIdLst>
    <p:notesMasterId r:id="rId33"/>
  </p:notesMasterIdLst>
  <p:sldIdLst>
    <p:sldId id="257" r:id="rId10"/>
    <p:sldId id="258" r:id="rId11"/>
    <p:sldId id="2007577124" r:id="rId12"/>
    <p:sldId id="2007577095" r:id="rId13"/>
    <p:sldId id="256" r:id="rId14"/>
    <p:sldId id="2007577121" r:id="rId15"/>
    <p:sldId id="2007577122" r:id="rId16"/>
    <p:sldId id="2007577123" r:id="rId17"/>
    <p:sldId id="260" r:id="rId18"/>
    <p:sldId id="261" r:id="rId19"/>
    <p:sldId id="262" r:id="rId20"/>
    <p:sldId id="263" r:id="rId21"/>
    <p:sldId id="2007577125" r:id="rId22"/>
    <p:sldId id="259" r:id="rId23"/>
    <p:sldId id="11088394" r:id="rId24"/>
    <p:sldId id="269" r:id="rId25"/>
    <p:sldId id="2007577127" r:id="rId26"/>
    <p:sldId id="2007577128" r:id="rId27"/>
    <p:sldId id="2007577126" r:id="rId28"/>
    <p:sldId id="2007577117" r:id="rId29"/>
    <p:sldId id="278" r:id="rId30"/>
    <p:sldId id="2007577115" r:id="rId31"/>
    <p:sldId id="3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8DF65D-76A5-47AA-B711-311FF11369FD}">
          <p14:sldIdLst>
            <p14:sldId id="257"/>
            <p14:sldId id="258"/>
            <p14:sldId id="2007577124"/>
            <p14:sldId id="2007577095"/>
            <p14:sldId id="256"/>
            <p14:sldId id="2007577121"/>
            <p14:sldId id="2007577122"/>
            <p14:sldId id="2007577123"/>
            <p14:sldId id="260"/>
            <p14:sldId id="261"/>
            <p14:sldId id="262"/>
            <p14:sldId id="263"/>
            <p14:sldId id="2007577125"/>
            <p14:sldId id="259"/>
            <p14:sldId id="11088394"/>
            <p14:sldId id="269"/>
            <p14:sldId id="2007577127"/>
            <p14:sldId id="2007577128"/>
            <p14:sldId id="2007577126"/>
            <p14:sldId id="2007577117"/>
            <p14:sldId id="278"/>
            <p14:sldId id="2007577115"/>
            <p14:sldId id="34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500EA"/>
    <a:srgbClr val="CC99FF"/>
    <a:srgbClr val="FF05FF"/>
    <a:srgbClr val="FF9999"/>
    <a:srgbClr val="DA9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1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3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259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0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Master" Target="../slideMasters/slideMaster9.xml"/><Relationship Id="rId9" Type="http://schemas.openxmlformats.org/officeDocument/2006/relationships/image" Target="../media/image1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3.png"/><Relationship Id="rId5" Type="http://schemas.openxmlformats.org/officeDocument/2006/relationships/image" Target="../media/image20.png"/><Relationship Id="rId4" Type="http://schemas.openxmlformats.org/officeDocument/2006/relationships/image" Target="../media/image32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2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72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5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94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66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36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305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0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30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11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42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555A79-EC08-4961-95AB-AE0A11AEA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75F0467-F713-44EE-98F1-F8138067F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5C59CB-6733-425F-B6B1-3A40FE1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F53DBC-8D18-48E1-A1BA-086C68203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0A586C-3AE7-439B-A3BA-8D0FD79C3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3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9AAA0D-5D0E-4CA5-A30C-DA0E8ADC4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0DCADA-BED8-4640-9A7B-D42AC98F4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2CE65A-9DCC-47E0-8068-5AA46A67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6B078C-8DF4-4519-A361-E170F871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17119C-B2D5-4FBC-BA55-ABF17721E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8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8C4D9-B711-4165-96CD-857BDB6A9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0DBA3-76A8-452A-AF62-2AA282531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E2A5AB-0BF2-4A5C-A2DC-845814EDC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7EA403-9E3E-4606-946E-56479F22E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EEA28A-47AE-4D95-ADA6-257F20C5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71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C45B-48ED-41F0-89BD-DDF271FA5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D9A716-C025-4FB7-9452-5DDFE4CE8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C4F9CAB-04CE-49CE-AC52-3B2C9068B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305B6B-A8EF-4683-85CE-1CA98A77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B2CBCE-88AB-4955-897A-A3ACA280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4E34A5-C246-42CA-9FDF-6EAF4624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15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245CBC-3359-4DA4-9E63-9BB4A2AE4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243B9D-8398-415F-B221-D309A4E81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E598ED-DC27-4880-8409-A0A10D203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8BBCBE-6CE5-42E7-B3A6-E982BD62A0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62D6CD-129F-4976-9946-AA4620BD5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AE369C-7FEC-4C3C-B4F5-90852614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4E33A6F-CB95-436C-90F1-3D980CD4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EB34D8-B026-4D78-AE0E-C5AF7554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4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4528A-737D-4F35-8962-A4BC2B25E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839E42D-F9EC-4957-B154-35FCED59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C43C2E2-DC2E-4DC4-BDAF-F5A1FACA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B7D54-7B1C-4046-82AD-A863BFFD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C3F13-E404-467C-8FA5-3F717D5E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79A37AE-10DF-4643-B760-F2FCFB01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392DB94-09ED-4204-BC26-58DA021A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01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52005F-E733-419A-8201-982CDF079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545188-1CAE-46DC-A1CB-DC661A5EE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93F6A-5BBB-4CC0-91E4-230622D0D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17CA27-D7C6-4571-87C9-56F54F6EC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166DE1-404C-4A7F-BC91-BF53A01B6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4E7B1F-4ABA-44F2-ACE4-5EF70A78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6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7BE829-0229-4E79-82FC-692BB7130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83A26B-ED40-4A1D-8A03-6C0751B04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1DD21-A4DE-4939-9B21-A738683B8B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C577126-319A-4D8D-8BF3-DA23BC98E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288E4B-2AC1-4BD1-8ECD-785E65C0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501CFE-2281-4482-A3EB-AB42033B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7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F01874-6051-4DCB-90EC-F4AA7005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94A119-59BA-46DE-BD93-A13A279E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7F3F29-2CB0-41F7-9814-9BAE77A5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8639C-5943-42F5-A190-7A7846DA6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1794B-A747-4D7E-BCDA-082013071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0ABAFD4-74DA-4E39-B5E9-C5EE185073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E2D7C-A707-47C6-8A49-E0C475251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6F59E6F-1526-42A0-BCDA-A5825224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CA9828-B1BB-49F9-89D2-9986E28E0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D6785-6A94-42F3-AE1C-1DA3BDBEF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07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15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2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3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64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6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99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6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26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33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28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0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948" y="722895"/>
            <a:ext cx="9308875" cy="54122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98" y="1574825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7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7766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1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717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05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82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9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472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5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67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4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5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0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1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71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97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2025/5/4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A0DE9-F4C7-4771-962B-1B3FE4A01F17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7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67AB425-1075-4A0D-BF0B-85EC5C51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E798F68-5926-4C5E-9072-DFB3B0F5A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AD531E-9030-437A-9CCC-54F6432E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9932-0A76-4728-8065-3E1CF7907D5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CFE4D0-DF79-4C2C-9048-E0C6C07A0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F8C8E4-19E6-4178-B031-2F104AB1F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F8B0-4B16-4E1C-97AD-CEF289BD21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9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2025/5/4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917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7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8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9.png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9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71.png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image" Target="../media/image68.png"/><Relationship Id="rId12" Type="http://schemas.openxmlformats.org/officeDocument/2006/relationships/slide" Target="slide12.xml"/><Relationship Id="rId17" Type="http://schemas.openxmlformats.org/officeDocument/2006/relationships/image" Target="../media/image73.png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49.xml"/><Relationship Id="rId6" Type="http://schemas.openxmlformats.org/officeDocument/2006/relationships/slide" Target="slide7.xml"/><Relationship Id="rId11" Type="http://schemas.openxmlformats.org/officeDocument/2006/relationships/image" Target="../media/image70.png"/><Relationship Id="rId5" Type="http://schemas.openxmlformats.org/officeDocument/2006/relationships/image" Target="../media/image67.gif"/><Relationship Id="rId15" Type="http://schemas.openxmlformats.org/officeDocument/2006/relationships/image" Target="../media/image72.png"/><Relationship Id="rId10" Type="http://schemas.openxmlformats.org/officeDocument/2006/relationships/slide" Target="slide9.xml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4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5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6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34237" y="-407826"/>
            <a:ext cx="11926704" cy="4449491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1923" y="1272058"/>
            <a:ext cx="95138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Hoạt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động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trải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nghiệm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132" y="3381226"/>
            <a:ext cx="3910012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dọn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dẹp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phố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sạch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1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Ai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dũng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cảm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kiên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cường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biên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cương</a:t>
            </a:r>
            <a:r>
              <a:rPr lang="en-US" sz="3200" b="1" noProof="0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330" y="3708887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mỉ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2676092"/>
            <a:ext cx="1416872" cy="101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3934138"/>
            <a:ext cx="1416872" cy="10105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6" y="4127050"/>
            <a:ext cx="1416872" cy="10105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3232951" y="3029556"/>
            <a:ext cx="5726098" cy="1378601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45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15570" y="3100744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945692" y="698788"/>
            <a:ext cx="2008072" cy="1572612"/>
          </a:xfrm>
          <a:prstGeom prst="rect">
            <a:avLst/>
          </a:prstGeom>
        </p:spPr>
      </p:pic>
      <p:sp>
        <p:nvSpPr>
          <p:cNvPr id="11" name="文本框 8">
            <a:extLst>
              <a:ext uri="{FF2B5EF4-FFF2-40B4-BE49-F238E27FC236}">
                <a16:creationId xmlns:a16="http://schemas.microsoft.com/office/drawing/2014/main" id="{A370D066-3B18-4736-ABAC-4152B74F69A0}"/>
              </a:ext>
            </a:extLst>
          </p:cNvPr>
          <p:cNvSpPr txBox="1"/>
          <p:nvPr/>
        </p:nvSpPr>
        <p:spPr>
          <a:xfrm>
            <a:off x="2870019" y="761236"/>
            <a:ext cx="6987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2.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rPr>
              <a:t>Chia sẻ về những đức tính của bố mẹ em liên quan đến nghề nghiệp của họ.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2A114E-CE89-4C8F-9E0C-F331A7353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95" y="2970188"/>
            <a:ext cx="8205997" cy="3397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097" y="1405022"/>
            <a:ext cx="2960338" cy="50394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06DCB-3F41-415A-8330-B4C654EC8267}"/>
              </a:ext>
            </a:extLst>
          </p:cNvPr>
          <p:cNvSpPr txBox="1"/>
          <p:nvPr/>
        </p:nvSpPr>
        <p:spPr>
          <a:xfrm>
            <a:off x="1949728" y="2306641"/>
            <a:ext cx="72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92" y="365125"/>
            <a:ext cx="7276180" cy="4092851"/>
          </a:xfrm>
        </p:spPr>
      </p:pic>
      <p:sp>
        <p:nvSpPr>
          <p:cNvPr id="6" name="Luyện đọc từ khó"/>
          <p:cNvSpPr txBox="1"/>
          <p:nvPr/>
        </p:nvSpPr>
        <p:spPr>
          <a:xfrm>
            <a:off x="1302866" y="4870499"/>
            <a:ext cx="958627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Thảo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luận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nhóm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đôi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B41B56-9720-487D-BA92-04297419E2A9}"/>
              </a:ext>
            </a:extLst>
          </p:cNvPr>
          <p:cNvSpPr txBox="1"/>
          <p:nvPr/>
        </p:nvSpPr>
        <p:spPr>
          <a:xfrm>
            <a:off x="4576877" y="1120675"/>
            <a:ext cx="58160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K</a:t>
            </a:r>
            <a:r>
              <a:rPr lang="vi-VN" sz="3600" b="1" dirty="0"/>
              <a:t>ết luận: </a:t>
            </a:r>
            <a:r>
              <a:rPr lang="vi-VN" sz="3600" dirty="0"/>
              <a:t>Nghề nghiệp nào cũng có những đặc trưng riêng, đức tính riêng của người làm công việc ấy.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320BB-1DFE-4A53-9429-473D09C36098}"/>
              </a:ext>
            </a:extLst>
          </p:cNvPr>
          <p:cNvSpPr txBox="1"/>
          <p:nvPr/>
        </p:nvSpPr>
        <p:spPr>
          <a:xfrm>
            <a:off x="2509283" y="3200399"/>
            <a:ext cx="7017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+mn-cs"/>
              </a:rPr>
              <a:t>lao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Muốn Làm">
            <a:hlinkClick r:id="" action="ppaction://media"/>
            <a:extLst>
              <a:ext uri="{FF2B5EF4-FFF2-40B4-BE49-F238E27FC236}">
                <a16:creationId xmlns:a16="http://schemas.microsoft.com/office/drawing/2014/main" id="{A4BC242E-7602-489E-91E0-210B8A6B4A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41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2676092"/>
            <a:ext cx="1416872" cy="101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3934138"/>
            <a:ext cx="1416872" cy="10105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6" y="4127050"/>
            <a:ext cx="1416872" cy="10105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3232951" y="3029556"/>
            <a:ext cx="5726098" cy="1378601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Mở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788443" y="2503959"/>
            <a:ext cx="7334250" cy="1915903"/>
          </a:xfrm>
          <a:prstGeom prst="rect">
            <a:avLst/>
          </a:prstGeom>
          <a:noFill/>
          <a:ln>
            <a:noFill/>
          </a:ln>
        </p:spPr>
        <p:txBody>
          <a:bodyPr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33:Nghề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nào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tính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nấy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BA89188E-3F93-418D-AF2E-29E64A21F7FC}"/>
              </a:ext>
            </a:extLst>
          </p:cNvPr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FAF951A8-2BB8-4EAE-8520-36CFF6F2195B}"/>
              </a:ext>
            </a:extLst>
          </p:cNvPr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DD3452AC-AF31-4E99-B655-4E6F06B9CCBC}"/>
              </a:ext>
            </a:extLst>
          </p:cNvPr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3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1"/>
            <a:ext cx="12219444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34F1FF-F962-47AF-AFD0-88948FCA3346}"/>
              </a:ext>
            </a:extLst>
          </p:cNvPr>
          <p:cNvSpPr txBox="1"/>
          <p:nvPr/>
        </p:nvSpPr>
        <p:spPr>
          <a:xfrm>
            <a:off x="2215542" y="742390"/>
            <a:ext cx="7286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Nêu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muốn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99B73-A99E-4396-8881-44B3847BE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796" y="1685814"/>
            <a:ext cx="8734408" cy="2710194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58A34553-53E1-45AF-AE89-8A2BFB0A4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479" y="3527906"/>
            <a:ext cx="3320926" cy="33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84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952F1545-3C65-45B8-8A62-4629E2F710B1}"/>
              </a:ext>
            </a:extLst>
          </p:cNvPr>
          <p:cNvSpPr/>
          <p:nvPr/>
        </p:nvSpPr>
        <p:spPr>
          <a:xfrm rot="629552">
            <a:off x="2385811" y="3381759"/>
            <a:ext cx="3033732" cy="3106599"/>
          </a:xfrm>
          <a:prstGeom prst="teardrop">
            <a:avLst/>
          </a:prstGeom>
          <a:solidFill>
            <a:srgbClr val="DA95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077C7D7F-6514-48AA-9911-A493A2BC188F}"/>
              </a:ext>
            </a:extLst>
          </p:cNvPr>
          <p:cNvSpPr/>
          <p:nvPr/>
        </p:nvSpPr>
        <p:spPr>
          <a:xfrm rot="4378274">
            <a:off x="2066864" y="865278"/>
            <a:ext cx="3203221" cy="2753672"/>
          </a:xfrm>
          <a:prstGeom prst="teardrop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2BE19E9D-53B7-46FD-85FD-5C037F5C0DDA}"/>
              </a:ext>
            </a:extLst>
          </p:cNvPr>
          <p:cNvSpPr/>
          <p:nvPr/>
        </p:nvSpPr>
        <p:spPr>
          <a:xfrm rot="8515738">
            <a:off x="4508110" y="64681"/>
            <a:ext cx="3203221" cy="3065358"/>
          </a:xfrm>
          <a:prstGeom prst="teardrop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C4174C75-B7FB-4AF5-B165-1D4FEB26AFD1}"/>
              </a:ext>
            </a:extLst>
          </p:cNvPr>
          <p:cNvSpPr/>
          <p:nvPr/>
        </p:nvSpPr>
        <p:spPr>
          <a:xfrm rot="13092790">
            <a:off x="6695568" y="1742389"/>
            <a:ext cx="3203221" cy="3065358"/>
          </a:xfrm>
          <a:prstGeom prst="teardrop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DFDEDC8C-178D-4C52-9E1E-972556989F21}"/>
              </a:ext>
            </a:extLst>
          </p:cNvPr>
          <p:cNvSpPr/>
          <p:nvPr/>
        </p:nvSpPr>
        <p:spPr>
          <a:xfrm rot="17135410">
            <a:off x="5053558" y="3709256"/>
            <a:ext cx="3203221" cy="3065358"/>
          </a:xfrm>
          <a:prstGeom prst="teardrop">
            <a:avLst/>
          </a:prstGeom>
          <a:solidFill>
            <a:srgbClr val="FF99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FB0A086-2DDC-47F6-96CD-B9FB9F08F21D}"/>
              </a:ext>
            </a:extLst>
          </p:cNvPr>
          <p:cNvSpPr/>
          <p:nvPr/>
        </p:nvSpPr>
        <p:spPr>
          <a:xfrm>
            <a:off x="4453001" y="2430932"/>
            <a:ext cx="2785729" cy="2466513"/>
          </a:xfrm>
          <a:prstGeom prst="ellipse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Đức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tính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F1CB3-0FDF-41A3-8352-D5A30F277ACB}"/>
              </a:ext>
            </a:extLst>
          </p:cNvPr>
          <p:cNvSpPr txBox="1"/>
          <p:nvPr/>
        </p:nvSpPr>
        <p:spPr>
          <a:xfrm>
            <a:off x="4908884" y="915509"/>
            <a:ext cx="2201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Cần</a:t>
            </a:r>
            <a:r>
              <a:rPr lang="en-US" sz="44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cù</a:t>
            </a:r>
            <a:endParaRPr lang="en-US" sz="44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B4BE90-5268-487D-B486-403D1252990B}"/>
              </a:ext>
            </a:extLst>
          </p:cNvPr>
          <p:cNvSpPr txBox="1"/>
          <p:nvPr/>
        </p:nvSpPr>
        <p:spPr>
          <a:xfrm>
            <a:off x="7534167" y="2357288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</a:rPr>
              <a:t>Trung</a:t>
            </a:r>
            <a:r>
              <a:rPr lang="en-US" sz="4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D4EC07-D9CA-4525-A317-08256E811B94}"/>
              </a:ext>
            </a:extLst>
          </p:cNvPr>
          <p:cNvSpPr txBox="1"/>
          <p:nvPr/>
        </p:nvSpPr>
        <p:spPr>
          <a:xfrm>
            <a:off x="5997288" y="4805842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5FF"/>
                </a:solidFill>
              </a:rPr>
              <a:t>Kiên</a:t>
            </a:r>
            <a:r>
              <a:rPr lang="en-US" sz="4400" dirty="0">
                <a:solidFill>
                  <a:srgbClr val="FF05FF"/>
                </a:solidFill>
              </a:rPr>
              <a:t> </a:t>
            </a:r>
            <a:r>
              <a:rPr lang="en-US" sz="4400" dirty="0" err="1">
                <a:solidFill>
                  <a:srgbClr val="FF05FF"/>
                </a:solidFill>
              </a:rPr>
              <a:t>nhẫn</a:t>
            </a:r>
            <a:endParaRPr lang="en-US" sz="4400" dirty="0">
              <a:solidFill>
                <a:srgbClr val="FF05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29A241-B49E-4EE6-B7F6-3FE3AB4480D8}"/>
              </a:ext>
            </a:extLst>
          </p:cNvPr>
          <p:cNvSpPr txBox="1"/>
          <p:nvPr/>
        </p:nvSpPr>
        <p:spPr>
          <a:xfrm>
            <a:off x="2821787" y="4285527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7500EA"/>
                </a:solidFill>
              </a:rPr>
              <a:t>Nhân</a:t>
            </a:r>
            <a:r>
              <a:rPr lang="en-US" sz="4400" dirty="0">
                <a:solidFill>
                  <a:srgbClr val="7500EA"/>
                </a:solidFill>
              </a:rPr>
              <a:t> </a:t>
            </a:r>
            <a:r>
              <a:rPr lang="en-US" sz="4400" dirty="0" err="1">
                <a:solidFill>
                  <a:srgbClr val="7500EA"/>
                </a:solidFill>
              </a:rPr>
              <a:t>hậu</a:t>
            </a:r>
            <a:endParaRPr lang="en-US" sz="4400" dirty="0">
              <a:solidFill>
                <a:srgbClr val="7500EA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52069C-87B4-441E-8674-2B8C45336492}"/>
              </a:ext>
            </a:extLst>
          </p:cNvPr>
          <p:cNvSpPr txBox="1"/>
          <p:nvPr/>
        </p:nvSpPr>
        <p:spPr>
          <a:xfrm>
            <a:off x="2861441" y="1684950"/>
            <a:ext cx="2201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Đúng</a:t>
            </a:r>
            <a:r>
              <a:rPr lang="en-US" sz="4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giờ</a:t>
            </a:r>
            <a:endParaRPr lang="en-US" sz="4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768642"/>
            <a:ext cx="6737685" cy="3561347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25" y="1076472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B8030D-C6CE-4EA1-8E3F-301742061246}"/>
              </a:ext>
            </a:extLst>
          </p:cNvPr>
          <p:cNvSpPr txBox="1"/>
          <p:nvPr/>
        </p:nvSpPr>
        <p:spPr>
          <a:xfrm>
            <a:off x="6092020" y="2354155"/>
            <a:ext cx="458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Hoạt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ở </a:t>
            </a:r>
            <a:r>
              <a:rPr lang="en-US" sz="2800" b="1" dirty="0" err="1"/>
              <a:t>nhà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D27143-D50E-4DCD-B352-6C62A3C6D554}"/>
              </a:ext>
            </a:extLst>
          </p:cNvPr>
          <p:cNvSpPr txBox="1"/>
          <p:nvPr/>
        </p:nvSpPr>
        <p:spPr>
          <a:xfrm>
            <a:off x="4735806" y="3133018"/>
            <a:ext cx="5630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thêm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đức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thiết</a:t>
            </a:r>
            <a:r>
              <a:rPr lang="en-US" sz="2800" dirty="0"/>
              <a:t> </a:t>
            </a:r>
            <a:r>
              <a:rPr lang="en-US" sz="2800" dirty="0" err="1"/>
              <a:t>đối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nghề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344E6A2-51AF-460D-B00F-B6494D0F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C6602A6-C24E-40DA-8DDB-AFAE888FD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685" y="0"/>
            <a:ext cx="6663314" cy="36866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25E7CDA-E379-423E-AD3D-AD5F2E145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786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2C19DA7-8C3E-4081-B95D-D6EFD27BA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01" y="2676092"/>
            <a:ext cx="1416872" cy="101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761A5B-A74C-4B5E-A581-DD26F9337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5" y="3934138"/>
            <a:ext cx="1416872" cy="10105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C72663-2F4B-4EF9-B7A2-522351211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376" y="4127050"/>
            <a:ext cx="1416872" cy="101053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27250-EA25-4400-97C0-41A1C52E6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95" y="5328706"/>
            <a:ext cx="1416872" cy="10105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F25C11-9F36-4A5A-9C58-EC4C8BC3C8F3}"/>
              </a:ext>
            </a:extLst>
          </p:cNvPr>
          <p:cNvSpPr/>
          <p:nvPr/>
        </p:nvSpPr>
        <p:spPr>
          <a:xfrm>
            <a:off x="3232951" y="3029556"/>
            <a:ext cx="5726098" cy="1378601"/>
          </a:xfrm>
          <a:prstGeom prst="rect">
            <a:avLst/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9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457201"/>
            <a:ext cx="6737685" cy="5751094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43" y="-108899"/>
            <a:ext cx="2061034" cy="2061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C3E325-52BF-4983-BD8B-03B99D4F28D3}"/>
              </a:ext>
            </a:extLst>
          </p:cNvPr>
          <p:cNvSpPr txBox="1"/>
          <p:nvPr/>
        </p:nvSpPr>
        <p:spPr>
          <a:xfrm>
            <a:off x="4513134" y="1413526"/>
            <a:ext cx="61860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endParaRPr lang="en-US" sz="3200" b="1" dirty="0"/>
          </a:p>
          <a:p>
            <a:pPr algn="ctr"/>
            <a:r>
              <a:rPr lang="vi-VN" sz="3200" dirty="0"/>
              <a:t>Đoán nghề nghiệp qua tính cách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16B7E-01C5-42E9-9704-CD75446D1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815" y="2947945"/>
            <a:ext cx="5635500" cy="2735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73" r="25393"/>
          <a:stretch/>
        </p:blipFill>
        <p:spPr>
          <a:xfrm>
            <a:off x="5656055" y="0"/>
            <a:ext cx="6535946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96" y="1431204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5601" y="149998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utura Extra" panose="02040603050506020204" pitchFamily="18" charset="0"/>
                <a:ea typeface="+mn-ea"/>
                <a:cs typeface="+mn-cs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73" y="26672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2000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964" y="-766699"/>
            <a:ext cx="3828136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30073"/>
            <a:ext cx="4950381" cy="34689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3" y="-12343"/>
            <a:ext cx="4078577" cy="420624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199274" y="-4723"/>
            <a:ext cx="4944285" cy="3450035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1586" y="-4723"/>
            <a:ext cx="4950381" cy="3462828"/>
          </a:xfrm>
          <a:prstGeom prst="rect">
            <a:avLst/>
          </a:prstGeom>
        </p:spPr>
      </p:pic>
      <p:pic>
        <p:nvPicPr>
          <p:cNvPr id="11" name="Picture 10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16249" y="2688078"/>
            <a:ext cx="4078577" cy="4206605"/>
          </a:xfrm>
          <a:prstGeom prst="rect">
            <a:avLst/>
          </a:prstGeom>
        </p:spPr>
      </p:pic>
      <p:pic>
        <p:nvPicPr>
          <p:cNvPr id="12" name="Picture 11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65818" y="3434795"/>
            <a:ext cx="4944285" cy="3468925"/>
          </a:xfrm>
          <a:prstGeom prst="rect">
            <a:avLst/>
          </a:prstGeom>
        </p:spPr>
      </p:pic>
      <p:sp>
        <p:nvSpPr>
          <p:cNvPr id="5" name="Rectangle: Rounded Corners 4">
            <a:hlinkClick r:id="rId18" action="ppaction://hlinksldjump"/>
            <a:extLst>
              <a:ext uri="{FF2B5EF4-FFF2-40B4-BE49-F238E27FC236}">
                <a16:creationId xmlns:a16="http://schemas.microsoft.com/office/drawing/2014/main" id="{6089B76C-A006-4090-B915-B71CBC49D30C}"/>
              </a:ext>
            </a:extLst>
          </p:cNvPr>
          <p:cNvSpPr/>
          <p:nvPr/>
        </p:nvSpPr>
        <p:spPr>
          <a:xfrm>
            <a:off x="10537902" y="6356195"/>
            <a:ext cx="1449659" cy="4818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99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08" y="370888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may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118616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khéo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léo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mỉ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3"/>
            <a:ext cx="3078408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cù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4831080" y="3381226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05840" y="289560"/>
            <a:ext cx="10759440" cy="225552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tuân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codr1xx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425</Words>
  <Application>Microsoft Office PowerPoint</Application>
  <PresentationFormat>Widescreen</PresentationFormat>
  <Paragraphs>75</Paragraphs>
  <Slides>23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等线</vt:lpstr>
      <vt:lpstr>等线 Light</vt:lpstr>
      <vt:lpstr>Arial</vt:lpstr>
      <vt:lpstr>Arial-Rounded</vt:lpstr>
      <vt:lpstr>Averta Std CY Bold</vt:lpstr>
      <vt:lpstr>Calibri</vt:lpstr>
      <vt:lpstr>Calibri Light</vt:lpstr>
      <vt:lpstr>Quicksand Medium</vt:lpstr>
      <vt:lpstr>UTM Futura Extra</vt:lpstr>
      <vt:lpstr>字魂59号-创粗黑</vt:lpstr>
      <vt:lpstr>1_Office Theme</vt:lpstr>
      <vt:lpstr>Hoạt động</vt:lpstr>
      <vt:lpstr>4_Office 主题</vt:lpstr>
      <vt:lpstr>Office 主题</vt:lpstr>
      <vt:lpstr>1_Office 主题</vt:lpstr>
      <vt:lpstr>Office Theme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2021-07-12T00:56:13Z</dcterms:created>
  <dcterms:modified xsi:type="dcterms:W3CDTF">2025-05-04T12:23:01Z</dcterms:modified>
</cp:coreProperties>
</file>