
<file path=[Content_Types].xml><?xml version="1.0" encoding="utf-8"?>
<Types xmlns="http://schemas.openxmlformats.org/package/2006/content-types">
  <Default Extension="bin" ContentType="application/vnd.ms-office.activeX"/>
  <Default Extension="gif" ContentType="image/gif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7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6"/>
  </p:notesMasterIdLst>
  <p:sldIdLst>
    <p:sldId id="256" r:id="rId3"/>
    <p:sldId id="304" r:id="rId4"/>
    <p:sldId id="257" r:id="rId5"/>
    <p:sldId id="261" r:id="rId6"/>
    <p:sldId id="342" r:id="rId7"/>
    <p:sldId id="344" r:id="rId8"/>
    <p:sldId id="354" r:id="rId9"/>
    <p:sldId id="346" r:id="rId10"/>
    <p:sldId id="343" r:id="rId11"/>
    <p:sldId id="345" r:id="rId12"/>
    <p:sldId id="262" r:id="rId13"/>
    <p:sldId id="347" r:id="rId14"/>
    <p:sldId id="355" r:id="rId15"/>
    <p:sldId id="362" r:id="rId16"/>
    <p:sldId id="356" r:id="rId17"/>
    <p:sldId id="348" r:id="rId18"/>
    <p:sldId id="341" r:id="rId19"/>
    <p:sldId id="357" r:id="rId20"/>
    <p:sldId id="358" r:id="rId21"/>
    <p:sldId id="359" r:id="rId22"/>
    <p:sldId id="360" r:id="rId23"/>
    <p:sldId id="361" r:id="rId24"/>
    <p:sldId id="281" r:id="rId25"/>
  </p:sldIdLst>
  <p:sldSz cx="12192000" cy="6858000"/>
  <p:notesSz cx="6858000" cy="9144000"/>
  <p:custDataLst>
    <p:tags r:id="rId27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6600"/>
    <a:srgbClr val="51B416"/>
    <a:srgbClr val="00FF00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>
        <p:scale>
          <a:sx n="90" d="100"/>
          <a:sy n="90" d="100"/>
        </p:scale>
        <p:origin x="66" y="5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gs" Target="tags/tag1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3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81067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9/23/2021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95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96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13" Type="http://schemas.openxmlformats.org/officeDocument/2006/relationships/image" Target="../media/image18.wmf"/><Relationship Id="rId3" Type="http://schemas.openxmlformats.org/officeDocument/2006/relationships/control" Target="../activeX/activeX3.xml"/><Relationship Id="rId7" Type="http://schemas.openxmlformats.org/officeDocument/2006/relationships/slideLayout" Target="../slideLayouts/slideLayout12.xml"/><Relationship Id="rId12" Type="http://schemas.openxmlformats.org/officeDocument/2006/relationships/image" Target="../media/image17.png"/><Relationship Id="rId2" Type="http://schemas.openxmlformats.org/officeDocument/2006/relationships/control" Target="../activeX/activeX2.xml"/><Relationship Id="rId1" Type="http://schemas.openxmlformats.org/officeDocument/2006/relationships/control" Target="../activeX/activeX1.xml"/><Relationship Id="rId6" Type="http://schemas.openxmlformats.org/officeDocument/2006/relationships/control" Target="../activeX/activeX6.xml"/><Relationship Id="rId11" Type="http://schemas.openxmlformats.org/officeDocument/2006/relationships/image" Target="../media/image16.png"/><Relationship Id="rId5" Type="http://schemas.openxmlformats.org/officeDocument/2006/relationships/control" Target="../activeX/activeX5.xml"/><Relationship Id="rId10" Type="http://schemas.openxmlformats.org/officeDocument/2006/relationships/image" Target="../media/image15.png"/><Relationship Id="rId4" Type="http://schemas.openxmlformats.org/officeDocument/2006/relationships/control" Target="../activeX/activeX4.xml"/><Relationship Id="rId9" Type="http://schemas.openxmlformats.org/officeDocument/2006/relationships/image" Target="../media/image14.png"/><Relationship Id="rId14" Type="http://schemas.openxmlformats.org/officeDocument/2006/relationships/image" Target="../media/image19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.xml"/><Relationship Id="rId13" Type="http://schemas.openxmlformats.org/officeDocument/2006/relationships/image" Target="../media/image20.gif"/><Relationship Id="rId3" Type="http://schemas.openxmlformats.org/officeDocument/2006/relationships/control" Target="../activeX/activeX9.xml"/><Relationship Id="rId7" Type="http://schemas.openxmlformats.org/officeDocument/2006/relationships/slideLayout" Target="../slideLayouts/slideLayout12.xml"/><Relationship Id="rId12" Type="http://schemas.openxmlformats.org/officeDocument/2006/relationships/image" Target="../media/image16.png"/><Relationship Id="rId2" Type="http://schemas.openxmlformats.org/officeDocument/2006/relationships/control" Target="../activeX/activeX8.xml"/><Relationship Id="rId1" Type="http://schemas.openxmlformats.org/officeDocument/2006/relationships/control" Target="../activeX/activeX7.xml"/><Relationship Id="rId6" Type="http://schemas.openxmlformats.org/officeDocument/2006/relationships/control" Target="../activeX/activeX12.xml"/><Relationship Id="rId11" Type="http://schemas.openxmlformats.org/officeDocument/2006/relationships/image" Target="../media/image15.png"/><Relationship Id="rId5" Type="http://schemas.openxmlformats.org/officeDocument/2006/relationships/control" Target="../activeX/activeX11.xml"/><Relationship Id="rId10" Type="http://schemas.openxmlformats.org/officeDocument/2006/relationships/image" Target="../media/image17.png"/><Relationship Id="rId4" Type="http://schemas.openxmlformats.org/officeDocument/2006/relationships/control" Target="../activeX/activeX10.xml"/><Relationship Id="rId9" Type="http://schemas.openxmlformats.org/officeDocument/2006/relationships/image" Target="../media/image14.png"/><Relationship Id="rId14" Type="http://schemas.openxmlformats.org/officeDocument/2006/relationships/image" Target="../media/image18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22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4.png"/><Relationship Id="rId18" Type="http://schemas.openxmlformats.org/officeDocument/2006/relationships/slide" Target="slide21.xml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26.png"/><Relationship Id="rId12" Type="http://schemas.microsoft.com/office/2007/relationships/hdphoto" Target="../media/hdphoto1.wdp"/><Relationship Id="rId17" Type="http://schemas.openxmlformats.org/officeDocument/2006/relationships/slide" Target="slide20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3.xml"/><Relationship Id="rId11" Type="http://schemas.openxmlformats.org/officeDocument/2006/relationships/image" Target="../media/image23.png"/><Relationship Id="rId5" Type="http://schemas.openxmlformats.org/officeDocument/2006/relationships/image" Target="../media/image25.png"/><Relationship Id="rId15" Type="http://schemas.openxmlformats.org/officeDocument/2006/relationships/image" Target="../media/image27.png"/><Relationship Id="rId10" Type="http://schemas.openxmlformats.org/officeDocument/2006/relationships/slide" Target="slide23.xml"/><Relationship Id="rId19" Type="http://schemas.openxmlformats.org/officeDocument/2006/relationships/slide" Target="slide22.xml"/><Relationship Id="rId4" Type="http://schemas.openxmlformats.org/officeDocument/2006/relationships/image" Target="../media/image21.png"/><Relationship Id="rId9" Type="http://schemas.openxmlformats.org/officeDocument/2006/relationships/image" Target="../media/image22.png"/><Relationship Id="rId1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4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6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1.png"/><Relationship Id="rId4" Type="http://schemas.openxmlformats.org/officeDocument/2006/relationships/audio" Target="../media/audio4.wav"/><Relationship Id="rId9" Type="http://schemas.microsoft.com/office/2007/relationships/hdphoto" Target="../media/hdphoto5.wdp"/><Relationship Id="rId14" Type="http://schemas.openxmlformats.org/officeDocument/2006/relationships/slide" Target="slide1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jpg"/><Relationship Id="rId12" Type="http://schemas.openxmlformats.org/officeDocument/2006/relationships/image" Target="../media/image31.png"/><Relationship Id="rId2" Type="http://schemas.microsoft.com/office/2007/relationships/media" Target="../media/media2.mp3"/><Relationship Id="rId16" Type="http://schemas.openxmlformats.org/officeDocument/2006/relationships/image" Target="../media/image33.png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2.png"/><Relationship Id="rId10" Type="http://schemas.openxmlformats.org/officeDocument/2006/relationships/image" Target="../media/image30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5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name="TextBox4" r:id="rId1" imgW="609480" imgH="542880"/>
        </mc:Choice>
        <mc:Fallback>
          <p:control name="TextBox4" r:id="rId1" imgW="609480" imgH="54288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927499" y="254172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" r:id="rId2" imgW="609480" imgH="542880"/>
        </mc:Choice>
        <mc:Fallback>
          <p:control name="TextBox1" r:id="rId2" imgW="609480" imgH="54288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927499" y="323119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2" r:id="rId3" imgW="609480" imgH="542880"/>
        </mc:Choice>
        <mc:Fallback>
          <p:control name="TextBox2" r:id="rId3" imgW="609480" imgH="54288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663751" y="252205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3" r:id="rId4" imgW="619200" imgH="542880"/>
        </mc:Choice>
        <mc:Fallback>
          <p:control name="TextBox3" r:id="rId4" imgW="619200" imgH="54288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653920" y="319382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5" r:id="rId5" imgW="619200" imgH="542880"/>
        </mc:Choice>
        <mc:Fallback>
          <p:control name="TextBox5" r:id="rId5" imgW="619200" imgH="54288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197216" y="242873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6" r:id="rId6" imgW="619200" imgH="542880"/>
        </mc:Choice>
        <mc:Fallback>
          <p:control name="TextBox6" r:id="rId6" imgW="619200" imgH="54288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197216" y="309640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536345" cy="1127112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Swiss Condensed" panose="02000500000000000000" pitchFamily="2" charset="0"/>
              </a:rPr>
              <a:t>Em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hãy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nhận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xét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kết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quả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của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các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phép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tính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trong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từng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cột</a:t>
            </a:r>
            <a:r>
              <a:rPr lang="en-US" sz="2800" b="1" dirty="0">
                <a:latin typeface="UTM Swiss Condensed" panose="02000500000000000000" pitchFamily="2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name="TextBox7" r:id="rId1" imgW="609480" imgH="542880"/>
        </mc:Choice>
        <mc:Fallback>
          <p:control name="TextBox7" r:id="rId1" imgW="609480" imgH="542880">
            <p:pic>
              <p:nvPicPr>
                <p:cNvPr id="82" name="TextBox7">
                  <a:extLst>
                    <a:ext uri="{FF2B5EF4-FFF2-40B4-BE49-F238E27FC236}">
                      <a16:creationId xmlns:a16="http://schemas.microsoft.com/office/drawing/2014/main" id="{670D8EC3-4B53-400F-9C85-11E13FFEC6B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8" r:id="rId2" imgW="609480" imgH="542880"/>
        </mc:Choice>
        <mc:Fallback>
          <p:control name="TextBox8" r:id="rId2" imgW="609480" imgH="542880">
            <p:pic>
              <p:nvPicPr>
                <p:cNvPr id="83" name="TextBox8">
                  <a:extLst>
                    <a:ext uri="{FF2B5EF4-FFF2-40B4-BE49-F238E27FC236}">
                      <a16:creationId xmlns:a16="http://schemas.microsoft.com/office/drawing/2014/main" id="{A64400BB-428D-4A64-B654-3D1CFEB1DF4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9" r:id="rId3" imgW="609480" imgH="542880"/>
        </mc:Choice>
        <mc:Fallback>
          <p:control name="TextBox9" r:id="rId3" imgW="609480" imgH="542880">
            <p:pic>
              <p:nvPicPr>
                <p:cNvPr id="84" name="TextBox9">
                  <a:extLst>
                    <a:ext uri="{FF2B5EF4-FFF2-40B4-BE49-F238E27FC236}">
                      <a16:creationId xmlns:a16="http://schemas.microsoft.com/office/drawing/2014/main" id="{D4A81259-0E2E-4ACB-87B5-5FB442A23E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0" r:id="rId4" imgW="609480" imgH="542880"/>
        </mc:Choice>
        <mc:Fallback>
          <p:control name="TextBox10" r:id="rId4" imgW="609480" imgH="542880">
            <p:pic>
              <p:nvPicPr>
                <p:cNvPr id="85" name="TextBox10">
                  <a:extLst>
                    <a:ext uri="{FF2B5EF4-FFF2-40B4-BE49-F238E27FC236}">
                      <a16:creationId xmlns:a16="http://schemas.microsoft.com/office/drawing/2014/main" id="{3CFAE9D5-7FEB-4A68-8656-F2848883421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1" r:id="rId5" imgW="609480" imgH="542880"/>
        </mc:Choice>
        <mc:Fallback>
          <p:control name="TextBox11" r:id="rId5" imgW="609480" imgH="542880">
            <p:pic>
              <p:nvPicPr>
                <p:cNvPr id="86" name="TextBox11">
                  <a:extLst>
                    <a:ext uri="{FF2B5EF4-FFF2-40B4-BE49-F238E27FC236}">
                      <a16:creationId xmlns:a16="http://schemas.microsoft.com/office/drawing/2014/main" id="{C10A7B2F-4CBE-46B3-9CC1-BBAF5D67612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2" r:id="rId6" imgW="609480" imgH="542880"/>
        </mc:Choice>
        <mc:Fallback>
          <p:control name="TextBox12" r:id="rId6" imgW="609480" imgH="542880">
            <p:pic>
              <p:nvPicPr>
                <p:cNvPr id="87" name="TextBox12">
                  <a:extLst>
                    <a:ext uri="{FF2B5EF4-FFF2-40B4-BE49-F238E27FC236}">
                      <a16:creationId xmlns:a16="http://schemas.microsoft.com/office/drawing/2014/main" id="{2114E7CC-EE95-42AF-88E1-71FE8430817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r="7725"/>
          <a:stretch/>
        </p:blipFill>
        <p:spPr>
          <a:xfrm>
            <a:off x="1255844" y="0"/>
            <a:ext cx="8747138" cy="6870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3" r="-1"/>
          <a:stretch/>
        </p:blipFill>
        <p:spPr>
          <a:xfrm>
            <a:off x="9292200" y="-185738"/>
            <a:ext cx="2886075" cy="442564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914649"/>
            <a:ext cx="3246030" cy="43334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47982" y="327478"/>
            <a:ext cx="73442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Thứ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ba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ngày</a:t>
            </a:r>
            <a:r>
              <a:rPr lang="en-US" sz="2800" b="1" dirty="0">
                <a:latin typeface="HP001 4 hàng" panose="020B0603050302020204" pitchFamily="34" charset="0"/>
              </a:rPr>
              <a:t> 1 </a:t>
            </a:r>
            <a:r>
              <a:rPr lang="en-US" sz="2800" b="1" dirty="0" err="1">
                <a:latin typeface="HP001 4 hàng" panose="020B0603050302020204" pitchFamily="34" charset="0"/>
              </a:rPr>
              <a:t>tháng</a:t>
            </a:r>
            <a:r>
              <a:rPr lang="en-US" sz="2800" b="1" dirty="0">
                <a:latin typeface="HP001 4 hàng" panose="020B0603050302020204" pitchFamily="34" charset="0"/>
              </a:rPr>
              <a:t> 10 </a:t>
            </a:r>
            <a:r>
              <a:rPr lang="en-US" sz="2800" b="1" dirty="0" err="1">
                <a:latin typeface="HP001 4 hàng" panose="020B0603050302020204" pitchFamily="34" charset="0"/>
              </a:rPr>
              <a:t>năm</a:t>
            </a:r>
            <a:r>
              <a:rPr lang="en-US" sz="2800" b="1" dirty="0">
                <a:latin typeface="HP001 4 hàng" panose="020B0603050302020204" pitchFamily="34" charset="0"/>
              </a:rPr>
              <a:t> 2021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608" y="921092"/>
            <a:ext cx="68496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HP001 4 hàng" panose="020B0603050302020204" pitchFamily="34" charset="0"/>
              </a:rPr>
              <a:t>Toán</a:t>
            </a:r>
            <a:endParaRPr lang="en-US" sz="2800" b="1" dirty="0">
              <a:latin typeface="HP001 4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17677" y="1514706"/>
            <a:ext cx="6369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500"/>
              </a:spcAft>
            </a:pPr>
            <a:r>
              <a:rPr lang="en-US" sz="2800" b="1" dirty="0" err="1">
                <a:latin typeface="HP001 4 hàng" panose="020B0603050302020204" pitchFamily="34" charset="0"/>
              </a:rPr>
              <a:t>Bảng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cộng</a:t>
            </a:r>
            <a:r>
              <a:rPr lang="en-US" sz="2800" b="1" dirty="0">
                <a:latin typeface="HP001 4 hàng" panose="020B0603050302020204" pitchFamily="34" charset="0"/>
              </a:rPr>
              <a:t> (</a:t>
            </a:r>
            <a:r>
              <a:rPr lang="en-US" sz="2800" b="1" dirty="0" err="1">
                <a:latin typeface="HP001 4 hàng" panose="020B0603050302020204" pitchFamily="34" charset="0"/>
              </a:rPr>
              <a:t>có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nhớ</a:t>
            </a:r>
            <a:r>
              <a:rPr lang="en-US" sz="2800" b="1" dirty="0">
                <a:latin typeface="HP001 4 hàng" panose="020B0603050302020204" pitchFamily="34" charset="0"/>
              </a:rPr>
              <a:t>) </a:t>
            </a:r>
            <a:r>
              <a:rPr lang="en-US" sz="2800" b="1" dirty="0" err="1">
                <a:latin typeface="HP001 4 hàng" panose="020B0603050302020204" pitchFamily="34" charset="0"/>
              </a:rPr>
              <a:t>trong</a:t>
            </a:r>
            <a:r>
              <a:rPr lang="en-US" sz="2800" b="1" dirty="0">
                <a:latin typeface="HP001 4 hàng" panose="020B0603050302020204" pitchFamily="34" charset="0"/>
              </a:rPr>
              <a:t> </a:t>
            </a:r>
            <a:r>
              <a:rPr lang="en-US" sz="2800" b="1" dirty="0" err="1">
                <a:latin typeface="HP001 4 hàng" panose="020B0603050302020204" pitchFamily="34" charset="0"/>
              </a:rPr>
              <a:t>phạm</a:t>
            </a:r>
            <a:r>
              <a:rPr lang="en-US" sz="2800" b="1" dirty="0">
                <a:latin typeface="HP001 4 hàng" panose="020B0603050302020204" pitchFamily="34" charset="0"/>
              </a:rPr>
              <a:t> vi 20</a:t>
            </a:r>
          </a:p>
        </p:txBody>
      </p:sp>
    </p:spTree>
    <p:extLst>
      <p:ext uri="{BB962C8B-B14F-4D97-AF65-F5344CB8AC3E}">
        <p14:creationId xmlns:p14="http://schemas.microsoft.com/office/powerpoint/2010/main" val="419568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1754</TotalTime>
  <Words>1379</Words>
  <Application>Microsoft Office PowerPoint</Application>
  <PresentationFormat>Widescreen</PresentationFormat>
  <Paragraphs>512</Paragraphs>
  <Slides>23</Slides>
  <Notes>8</Notes>
  <HiddenSlides>0</HiddenSlides>
  <MMClips>7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Arial</vt:lpstr>
      <vt:lpstr>Calibri</vt:lpstr>
      <vt:lpstr>HP001 4 hàng</vt:lpstr>
      <vt:lpstr>Times New Roman</vt:lpstr>
      <vt:lpstr>UTM Swiss Condensed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Lê Minh Thông</cp:lastModifiedBy>
  <cp:revision>335</cp:revision>
  <dcterms:created xsi:type="dcterms:W3CDTF">2021-02-20T02:56:00Z</dcterms:created>
  <dcterms:modified xsi:type="dcterms:W3CDTF">2021-09-22T23:14:30Z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