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  <p:sldMasterId id="2147483752" r:id="rId3"/>
  </p:sldMasterIdLst>
  <p:notesMasterIdLst>
    <p:notesMasterId r:id="rId17"/>
  </p:notesMasterIdLst>
  <p:sldIdLst>
    <p:sldId id="1028" r:id="rId4"/>
    <p:sldId id="370" r:id="rId5"/>
    <p:sldId id="368" r:id="rId6"/>
    <p:sldId id="1014" r:id="rId7"/>
    <p:sldId id="337" r:id="rId8"/>
    <p:sldId id="1021" r:id="rId9"/>
    <p:sldId id="1022" r:id="rId10"/>
    <p:sldId id="1027" r:id="rId11"/>
    <p:sldId id="1026" r:id="rId12"/>
    <p:sldId id="997" r:id="rId13"/>
    <p:sldId id="1023" r:id="rId14"/>
    <p:sldId id="1024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53"/>
    <a:srgbClr val="FD651C"/>
    <a:srgbClr val="D96DAB"/>
    <a:srgbClr val="F6A8C0"/>
    <a:srgbClr val="1362FF"/>
    <a:srgbClr val="FFFFFF"/>
    <a:srgbClr val="422C46"/>
    <a:srgbClr val="45127E"/>
    <a:srgbClr val="27BDEF"/>
    <a:srgbClr val="242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7" autoAdjust="0"/>
    <p:restoredTop sz="94690" autoAdjust="0"/>
  </p:normalViewPr>
  <p:slideViewPr>
    <p:cSldViewPr snapToGrid="0">
      <p:cViewPr varScale="1">
        <p:scale>
          <a:sx n="65" d="100"/>
          <a:sy n="65" d="100"/>
        </p:scale>
        <p:origin x="7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07BB6-2E37-4ED3-972C-0B94C1D28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68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1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60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7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4"/>
          <p:cNvSpPr txBox="1">
            <a:spLocks noGrp="1"/>
          </p:cNvSpPr>
          <p:nvPr>
            <p:ph type="subTitle" idx="1"/>
          </p:nvPr>
        </p:nvSpPr>
        <p:spPr>
          <a:xfrm>
            <a:off x="1730365" y="3694820"/>
            <a:ext cx="45344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5" name="Google Shape;385;p24"/>
          <p:cNvSpPr/>
          <p:nvPr/>
        </p:nvSpPr>
        <p:spPr>
          <a:xfrm>
            <a:off x="6477580" y="2170577"/>
            <a:ext cx="227539" cy="234497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4"/>
          <p:cNvSpPr txBox="1">
            <a:spLocks noGrp="1"/>
          </p:cNvSpPr>
          <p:nvPr>
            <p:ph type="title"/>
          </p:nvPr>
        </p:nvSpPr>
        <p:spPr>
          <a:xfrm>
            <a:off x="1730200" y="3055604"/>
            <a:ext cx="4534400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 rot="459609">
            <a:off x="2623529" y="-529329"/>
            <a:ext cx="1787483" cy="2022820"/>
            <a:chOff x="5610224" y="3202528"/>
            <a:chExt cx="1340580" cy="1517079"/>
          </a:xfrm>
        </p:grpSpPr>
        <p:sp>
          <p:nvSpPr>
            <p:cNvPr id="388" name="Google Shape;388;p24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5793741" y="3203612"/>
              <a:ext cx="1119609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24"/>
          <p:cNvSpPr/>
          <p:nvPr/>
        </p:nvSpPr>
        <p:spPr>
          <a:xfrm>
            <a:off x="11518055" y="6248202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4"/>
          <p:cNvSpPr/>
          <p:nvPr/>
        </p:nvSpPr>
        <p:spPr>
          <a:xfrm>
            <a:off x="3500685" y="6090497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24"/>
          <p:cNvGrpSpPr/>
          <p:nvPr/>
        </p:nvGrpSpPr>
        <p:grpSpPr>
          <a:xfrm>
            <a:off x="3813752" y="5858279"/>
            <a:ext cx="253029" cy="232211"/>
            <a:chOff x="6476077" y="96834"/>
            <a:chExt cx="189772" cy="174158"/>
          </a:xfrm>
        </p:grpSpPr>
        <p:sp>
          <p:nvSpPr>
            <p:cNvPr id="407" name="Google Shape;407;p24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24"/>
          <p:cNvGrpSpPr/>
          <p:nvPr/>
        </p:nvGrpSpPr>
        <p:grpSpPr>
          <a:xfrm>
            <a:off x="950984" y="966833"/>
            <a:ext cx="290761" cy="304641"/>
            <a:chOff x="4930687" y="3942774"/>
            <a:chExt cx="218071" cy="228481"/>
          </a:xfrm>
        </p:grpSpPr>
        <p:sp>
          <p:nvSpPr>
            <p:cNvPr id="410" name="Google Shape;410;p24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40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2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7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2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2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5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8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65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3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52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12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" name="voltage.wav"/>
          </p:stSnd>
        </p:sndAc>
      </p:transition>
    </mc:Choice>
    <mc:Fallback xmlns="">
      <p:transition spd="slow">
        <p:fade/>
        <p:sndAc>
          <p:stSnd>
            <p:snd r:embed="rId3" name="voltag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60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5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95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66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87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4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39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83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2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34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22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44E71-3CCD-4947-9FA4-105D95C8A7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40818-DA4F-47DD-A5D1-C3A2A250F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9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3" name="voltage.wav"/>
          </p:stSnd>
        </p:sndAc>
      </p:transition>
    </mc:Choice>
    <mc:Fallback xmlns="">
      <p:transition spd="slow">
        <p:fade/>
        <p:sndAc>
          <p:stSnd>
            <p:snd r:embed="rId15" name="voltage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D6225-0BE2-4122-B5EB-971A6DE11FA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24A4-86C2-4215-8B72-DD0A93C4B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4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74C18167-2C00-6E6F-A79E-4FEAA7946F0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826FA-1C9C-4139-A42F-CA68CDFE3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94" y="968415"/>
            <a:ext cx="9762185" cy="4694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F2A65F-F72C-4300-861A-5BA10E4F48F2}"/>
              </a:ext>
            </a:extLst>
          </p:cNvPr>
          <p:cNvSpPr txBox="1"/>
          <p:nvPr/>
        </p:nvSpPr>
        <p:spPr>
          <a:xfrm>
            <a:off x="4713369" y="2574388"/>
            <a:ext cx="229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can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9F625-341C-4256-A763-C3CEBF4D7367}"/>
              </a:ext>
            </a:extLst>
          </p:cNvPr>
          <p:cNvSpPr txBox="1"/>
          <p:nvPr/>
        </p:nvSpPr>
        <p:spPr>
          <a:xfrm>
            <a:off x="4713368" y="2977336"/>
            <a:ext cx="2710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can’t play baseball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6FC23-AFB6-4797-86C2-1A85B30ED15A}"/>
              </a:ext>
            </a:extLst>
          </p:cNvPr>
          <p:cNvSpPr txBox="1"/>
          <p:nvPr/>
        </p:nvSpPr>
        <p:spPr>
          <a:xfrm>
            <a:off x="4713368" y="4326810"/>
            <a:ext cx="229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can’t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BA7C5-41E3-44B7-AD99-8D85CF8F03E8}"/>
              </a:ext>
            </a:extLst>
          </p:cNvPr>
          <p:cNvSpPr txBox="1"/>
          <p:nvPr/>
        </p:nvSpPr>
        <p:spPr>
          <a:xfrm>
            <a:off x="4713368" y="4721427"/>
            <a:ext cx="2293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can take photos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19307-9524-4B1E-8E9D-DE8B51D5DB10}"/>
              </a:ext>
            </a:extLst>
          </p:cNvPr>
          <p:cNvSpPr txBox="1"/>
          <p:nvPr/>
        </p:nvSpPr>
        <p:spPr>
          <a:xfrm>
            <a:off x="5130710" y="3944205"/>
            <a:ext cx="229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climb</a:t>
            </a:r>
          </a:p>
        </p:txBody>
      </p:sp>
    </p:spTree>
    <p:extLst>
      <p:ext uri="{BB962C8B-B14F-4D97-AF65-F5344CB8AC3E}">
        <p14:creationId xmlns:p14="http://schemas.microsoft.com/office/powerpoint/2010/main" val="291778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74C18167-2C00-6E6F-A79E-4FEAA7946F0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72B0D-EFA8-44A8-997F-0B0C79137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631" y="711759"/>
            <a:ext cx="9242738" cy="49463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87809"/>
            <a:ext cx="12192000" cy="869851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74C18167-2C00-6E6F-A79E-4FEAA7946F0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21912C-5CC3-4C31-A9A8-25520A6EC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5" y="1173428"/>
            <a:ext cx="10939710" cy="39018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87809"/>
            <a:ext cx="12192000" cy="869851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311433" y="615864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56" y="3514003"/>
            <a:ext cx="2581877" cy="2581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987809"/>
            <a:ext cx="12192000" cy="869851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52" y="951270"/>
            <a:ext cx="5761703" cy="46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Yes, I can.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Yes, I Can! - Actions Song for Children - Action Verbs - Kindergarten, ESL &amp; EFL - Fun Kids English">
            <a:hlinkClick r:id="" action="ppaction://media"/>
            <a:extLst>
              <a:ext uri="{FF2B5EF4-FFF2-40B4-BE49-F238E27FC236}">
                <a16:creationId xmlns:a16="http://schemas.microsoft.com/office/drawing/2014/main" id="{E53BDDF4-532B-4758-8849-014DA5BCF4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9441" y="1284667"/>
            <a:ext cx="813435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987809"/>
            <a:ext cx="12192000" cy="869851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776" y1="12136" x2="38776" y2="12136"/>
                        <a14:foregroundMark x1="60816" y1="16019" x2="60816" y2="1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171" y="9144"/>
            <a:ext cx="4005226" cy="3367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776" y1="12136" x2="38776" y2="12136"/>
                        <a14:foregroundMark x1="60816" y1="16019" x2="60816" y2="1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731" y="0"/>
            <a:ext cx="4005226" cy="3367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776" y1="12136" x2="38776" y2="12136"/>
                        <a14:foregroundMark x1="60816" y1="16019" x2="60816" y2="1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6291" y="-9144"/>
            <a:ext cx="4005226" cy="3367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776" y1="12136" x2="38776" y2="12136"/>
                        <a14:foregroundMark x1="60816" y1="16019" x2="60816" y2="1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0" y="3121282"/>
            <a:ext cx="4005226" cy="3367659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49" y="1050647"/>
            <a:ext cx="1671226" cy="1624264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53" y="1045854"/>
            <a:ext cx="1791702" cy="1540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546" y="1053143"/>
            <a:ext cx="1892269" cy="162905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4" y="4326954"/>
            <a:ext cx="2237108" cy="17063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1352" y="2553081"/>
            <a:ext cx="3000864" cy="1610868"/>
            <a:chOff x="731352" y="2553081"/>
            <a:chExt cx="3000864" cy="1610868"/>
          </a:xfrm>
        </p:grpSpPr>
        <p:pic>
          <p:nvPicPr>
            <p:cNvPr id="1028" name="Picture 4" descr="Cartoon Ribbon, Cartoon Vector, Ribbon Vector, Ribbon PNG Transparent  Clipart Image and PSD File for Free Download | Ribbon png, Cartoons vector,  Cartoon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52" y="2553081"/>
              <a:ext cx="3000864" cy="161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20064" y="2698483"/>
              <a:ext cx="1342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atin typeface="Calibri"/>
                </a:rPr>
                <a:t>sing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97276" y="2478846"/>
            <a:ext cx="3000864" cy="1610868"/>
            <a:chOff x="731352" y="2553081"/>
            <a:chExt cx="3000864" cy="1610868"/>
          </a:xfrm>
        </p:grpSpPr>
        <p:pic>
          <p:nvPicPr>
            <p:cNvPr id="21" name="Picture 4" descr="Cartoon Ribbon, Cartoon Vector, Ribbon Vector, Ribbon PNG Transparent  Clipart Image and PSD File for Free Download | Ribbon png, Cartoons vector,  Cartoon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52" y="2553081"/>
              <a:ext cx="3000864" cy="161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564264" y="2751154"/>
              <a:ext cx="1787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231305" y="2511760"/>
            <a:ext cx="3000864" cy="1610868"/>
            <a:chOff x="731352" y="2553081"/>
            <a:chExt cx="3000864" cy="1610868"/>
          </a:xfrm>
        </p:grpSpPr>
        <p:pic>
          <p:nvPicPr>
            <p:cNvPr id="24" name="Picture 4" descr="Cartoon Ribbon, Cartoon Vector, Ribbon Vector, Ribbon PNG Transparent  Clipart Image and PSD File for Free Download | Ribbon png, Cartoons vector,  Cartoon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52" y="2553081"/>
              <a:ext cx="3000864" cy="161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149495" y="2716232"/>
              <a:ext cx="2058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paint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50962" y="5852841"/>
            <a:ext cx="3000864" cy="1610868"/>
            <a:chOff x="731352" y="2553081"/>
            <a:chExt cx="3000864" cy="1610868"/>
          </a:xfrm>
        </p:grpSpPr>
        <p:pic>
          <p:nvPicPr>
            <p:cNvPr id="30" name="Picture 4" descr="Cartoon Ribbon, Cartoon Vector, Ribbon Vector, Ribbon PNG Transparent  Clipart Image and PSD File for Free Download | Ribbon png, Cartoons vector,  Cartoon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52" y="2553081"/>
              <a:ext cx="3000864" cy="161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123168" y="2553081"/>
              <a:ext cx="20650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play the guitar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E20EFB4-1815-4922-9538-73FF71CBD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776" y1="12136" x2="38776" y2="12136"/>
                        <a14:foregroundMark x1="60816" y1="16019" x2="60816" y2="1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7986" y="3121283"/>
            <a:ext cx="4080606" cy="34310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AED7D2-E6EF-4655-800F-D47CC24D8F44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343" y="4326039"/>
            <a:ext cx="2128888" cy="17315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E6ACD07-B94A-42BD-89C1-F52E6002902B}"/>
              </a:ext>
            </a:extLst>
          </p:cNvPr>
          <p:cNvGrpSpPr/>
          <p:nvPr/>
        </p:nvGrpSpPr>
        <p:grpSpPr>
          <a:xfrm>
            <a:off x="8523183" y="5940517"/>
            <a:ext cx="3000864" cy="1610868"/>
            <a:chOff x="731352" y="2553081"/>
            <a:chExt cx="3000864" cy="1610868"/>
          </a:xfrm>
        </p:grpSpPr>
        <p:pic>
          <p:nvPicPr>
            <p:cNvPr id="32" name="Picture 4" descr="Cartoon Ribbon, Cartoon Vector, Ribbon Vector, Ribbon PNG Transparent  Clipart Image and PSD File for Free Download | Ribbon png, Cartoons vector,  Cartoon">
              <a:extLst>
                <a:ext uri="{FF2B5EF4-FFF2-40B4-BE49-F238E27FC236}">
                  <a16:creationId xmlns:a16="http://schemas.microsoft.com/office/drawing/2014/main" id="{36D0DBA0-4C13-493C-9049-689FF2BB9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52" y="2553081"/>
              <a:ext cx="3000864" cy="161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2730C0-902C-4D26-B789-958373BEC178}"/>
                </a:ext>
              </a:extLst>
            </p:cNvPr>
            <p:cNvSpPr txBox="1"/>
            <p:nvPr/>
          </p:nvSpPr>
          <p:spPr>
            <a:xfrm>
              <a:off x="897016" y="2740959"/>
              <a:ext cx="24924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take photos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86A7C97-4AD0-4FCB-8FD2-575FDA98F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776" y1="12136" x2="38776" y2="12136"/>
                        <a14:foregroundMark x1="60816" y1="16019" x2="60816" y2="1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36" y="3024372"/>
            <a:ext cx="4005226" cy="33676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AFEE1A-018C-4949-ACBA-6821B2140CA7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50" y="4326039"/>
            <a:ext cx="2070740" cy="169267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275D9-B367-45D8-9E5A-04311DB142E4}"/>
              </a:ext>
            </a:extLst>
          </p:cNvPr>
          <p:cNvGrpSpPr/>
          <p:nvPr/>
        </p:nvGrpSpPr>
        <p:grpSpPr>
          <a:xfrm>
            <a:off x="726695" y="5852841"/>
            <a:ext cx="3000864" cy="1610868"/>
            <a:chOff x="731352" y="2553081"/>
            <a:chExt cx="3000864" cy="1610868"/>
          </a:xfrm>
        </p:grpSpPr>
        <p:pic>
          <p:nvPicPr>
            <p:cNvPr id="37" name="Picture 4" descr="Cartoon Ribbon, Cartoon Vector, Ribbon Vector, Ribbon PNG Transparent  Clipart Image and PSD File for Free Download | Ribbon png, Cartoons vector,  Cartoon">
              <a:extLst>
                <a:ext uri="{FF2B5EF4-FFF2-40B4-BE49-F238E27FC236}">
                  <a16:creationId xmlns:a16="http://schemas.microsoft.com/office/drawing/2014/main" id="{2ADE6639-A418-433C-8300-1D0B0496D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52" y="2553081"/>
              <a:ext cx="3000864" cy="161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A6293A5-4699-418B-8DFF-28E9418EC826}"/>
                </a:ext>
              </a:extLst>
            </p:cNvPr>
            <p:cNvSpPr txBox="1"/>
            <p:nvPr/>
          </p:nvSpPr>
          <p:spPr>
            <a:xfrm>
              <a:off x="885463" y="2733494"/>
              <a:ext cx="24001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draw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1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voltage.wav"/>
          </p:stSnd>
        </p:sndAc>
      </p:transition>
    </mc:Choice>
    <mc:Fallback xmlns="">
      <p:transition spd="slow">
        <p:fade/>
        <p:sndAc>
          <p:stSnd>
            <p:snd r:embed="rId20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46E9-9E25-4EF8-A40C-7274B4FCB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0CD4D5F6-8839-4A6A-A0F3-6BD316AC8256}"/>
              </a:ext>
            </a:extLst>
          </p:cNvPr>
          <p:cNvSpPr txBox="1">
            <a:spLocks/>
          </p:cNvSpPr>
          <p:nvPr/>
        </p:nvSpPr>
        <p:spPr>
          <a:xfrm>
            <a:off x="589546" y="12251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Grammar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B19D7-E93B-46CB-992D-86A86FD57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342"/>
            <a:ext cx="12192000" cy="5427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C34E6-C6BC-4A7F-B00C-9F59E346F4C1}"/>
              </a:ext>
            </a:extLst>
          </p:cNvPr>
          <p:cNvSpPr txBox="1"/>
          <p:nvPr/>
        </p:nvSpPr>
        <p:spPr>
          <a:xfrm>
            <a:off x="2580968" y="1971497"/>
            <a:ext cx="73004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Can you dance?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</a:rPr>
              <a:t>+ Yes, I can.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- No, I can’t.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987809"/>
            <a:ext cx="12192000" cy="869851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6290" y="1508019"/>
            <a:ext cx="93681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Play the </a:t>
            </a:r>
            <a:endParaRPr kumimoji="0" lang="en-US" sz="8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Guessing game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(1 act – 1 guess)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47737"/>
      </p:ext>
    </p:extLst>
  </p:cSld>
  <p:clrMapOvr>
    <a:masterClrMapping/>
  </p:clrMapOvr>
  <p:transition spd="slow">
    <p:push dir="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769DC40C-829D-4193-B66E-28792878433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Practice: Throwing dice game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A02E38-1929-46D3-818D-8115480A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8" r="2423" b="82412"/>
          <a:stretch/>
        </p:blipFill>
        <p:spPr>
          <a:xfrm>
            <a:off x="0" y="2573457"/>
            <a:ext cx="5091966" cy="1385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A02E38-1929-46D3-818D-8115480A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46"/>
          <a:stretch/>
        </p:blipFill>
        <p:spPr>
          <a:xfrm>
            <a:off x="5909482" y="586853"/>
            <a:ext cx="5464532" cy="5438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87809"/>
            <a:ext cx="12192000" cy="869851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769DC40C-829D-4193-B66E-28792878433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(p.132)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29390-CEF6-45C4-92B4-486E51273CF7}"/>
              </a:ext>
            </a:extLst>
          </p:cNvPr>
          <p:cNvSpPr txBox="1"/>
          <p:nvPr/>
        </p:nvSpPr>
        <p:spPr>
          <a:xfrm>
            <a:off x="3928056" y="1287887"/>
            <a:ext cx="708338" cy="3322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F2824-0A1D-4CEF-B79C-A26100677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740" y="645688"/>
            <a:ext cx="8449480" cy="52378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CA355E-5831-4F7A-ADF9-30A3D221B95E}"/>
              </a:ext>
            </a:extLst>
          </p:cNvPr>
          <p:cNvCxnSpPr>
            <a:cxnSpLocks/>
          </p:cNvCxnSpPr>
          <p:nvPr/>
        </p:nvCxnSpPr>
        <p:spPr>
          <a:xfrm flipV="1">
            <a:off x="3575713" y="1766468"/>
            <a:ext cx="1310186" cy="26963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BE0003-5AC8-47A2-8CF1-5383239BA45E}"/>
              </a:ext>
            </a:extLst>
          </p:cNvPr>
          <p:cNvCxnSpPr>
            <a:cxnSpLocks/>
          </p:cNvCxnSpPr>
          <p:nvPr/>
        </p:nvCxnSpPr>
        <p:spPr>
          <a:xfrm flipV="1">
            <a:off x="6395226" y="1766469"/>
            <a:ext cx="1404992" cy="1498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8FC7F8-D5C4-4125-9815-83308D0FBD52}"/>
              </a:ext>
            </a:extLst>
          </p:cNvPr>
          <p:cNvCxnSpPr>
            <a:cxnSpLocks/>
          </p:cNvCxnSpPr>
          <p:nvPr/>
        </p:nvCxnSpPr>
        <p:spPr>
          <a:xfrm flipH="1" flipV="1">
            <a:off x="6395226" y="1766468"/>
            <a:ext cx="1404992" cy="1675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99CE65-E4A5-4D80-AF40-AB21564D8732}"/>
              </a:ext>
            </a:extLst>
          </p:cNvPr>
          <p:cNvCxnSpPr>
            <a:cxnSpLocks/>
          </p:cNvCxnSpPr>
          <p:nvPr/>
        </p:nvCxnSpPr>
        <p:spPr>
          <a:xfrm flipH="1" flipV="1">
            <a:off x="9144000" y="1766468"/>
            <a:ext cx="914400" cy="2844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U10_17">
            <a:hlinkClick r:id="" action="ppaction://media"/>
            <a:extLst>
              <a:ext uri="{FF2B5EF4-FFF2-40B4-BE49-F238E27FC236}">
                <a16:creationId xmlns:a16="http://schemas.microsoft.com/office/drawing/2014/main" id="{D646ED23-15E2-4062-A34E-3A41D62D9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806003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987809"/>
            <a:ext cx="12192000" cy="869851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769DC40C-829D-4193-B66E-28792878433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(p.132)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4DB0DE-8506-4C85-9762-7DE95C2E3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934" y="713349"/>
            <a:ext cx="7997923" cy="51599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5E47DC-8F4B-4A99-B9C9-B38FB518EA0E}"/>
              </a:ext>
            </a:extLst>
          </p:cNvPr>
          <p:cNvCxnSpPr>
            <a:cxnSpLocks/>
          </p:cNvCxnSpPr>
          <p:nvPr/>
        </p:nvCxnSpPr>
        <p:spPr>
          <a:xfrm flipV="1">
            <a:off x="3601329" y="2361316"/>
            <a:ext cx="1081621" cy="1197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CCAA37-9269-40CF-A1F0-327B63D7F8AC}"/>
              </a:ext>
            </a:extLst>
          </p:cNvPr>
          <p:cNvCxnSpPr>
            <a:cxnSpLocks/>
          </p:cNvCxnSpPr>
          <p:nvPr/>
        </p:nvCxnSpPr>
        <p:spPr>
          <a:xfrm flipV="1">
            <a:off x="5117910" y="1855870"/>
            <a:ext cx="978090" cy="5054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C41264-5587-4A0A-AC0A-55C21875FCEF}"/>
              </a:ext>
            </a:extLst>
          </p:cNvPr>
          <p:cNvCxnSpPr>
            <a:cxnSpLocks/>
          </p:cNvCxnSpPr>
          <p:nvPr/>
        </p:nvCxnSpPr>
        <p:spPr>
          <a:xfrm>
            <a:off x="5117910" y="3084394"/>
            <a:ext cx="978090" cy="15558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7C91F8-B5CE-4E13-9750-73EF152B0024}"/>
              </a:ext>
            </a:extLst>
          </p:cNvPr>
          <p:cNvCxnSpPr>
            <a:cxnSpLocks/>
          </p:cNvCxnSpPr>
          <p:nvPr/>
        </p:nvCxnSpPr>
        <p:spPr>
          <a:xfrm flipH="1">
            <a:off x="7192370" y="2960221"/>
            <a:ext cx="1388922" cy="1808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F4C521-ED0B-41EE-9A55-308DB2726086}"/>
              </a:ext>
            </a:extLst>
          </p:cNvPr>
          <p:cNvCxnSpPr>
            <a:cxnSpLocks/>
          </p:cNvCxnSpPr>
          <p:nvPr/>
        </p:nvCxnSpPr>
        <p:spPr>
          <a:xfrm flipH="1">
            <a:off x="5254724" y="2361316"/>
            <a:ext cx="841277" cy="1129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7D819B-78B8-4C1E-BEDC-53850FD1B786}"/>
              </a:ext>
            </a:extLst>
          </p:cNvPr>
          <p:cNvCxnSpPr>
            <a:cxnSpLocks/>
          </p:cNvCxnSpPr>
          <p:nvPr/>
        </p:nvCxnSpPr>
        <p:spPr>
          <a:xfrm>
            <a:off x="3601329" y="2361316"/>
            <a:ext cx="1081622" cy="1197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442C1-E70C-42F5-A034-901436C13AF4}"/>
              </a:ext>
            </a:extLst>
          </p:cNvPr>
          <p:cNvCxnSpPr>
            <a:cxnSpLocks/>
          </p:cNvCxnSpPr>
          <p:nvPr/>
        </p:nvCxnSpPr>
        <p:spPr>
          <a:xfrm>
            <a:off x="5225640" y="4189863"/>
            <a:ext cx="870360" cy="1177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C1D3D7-85DD-4979-AE3C-A9E305FD7487}"/>
              </a:ext>
            </a:extLst>
          </p:cNvPr>
          <p:cNvCxnSpPr>
            <a:cxnSpLocks/>
          </p:cNvCxnSpPr>
          <p:nvPr/>
        </p:nvCxnSpPr>
        <p:spPr>
          <a:xfrm flipH="1">
            <a:off x="6810233" y="1855870"/>
            <a:ext cx="1869743" cy="34420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1F0FCD-13E5-4FBE-8868-6D122D7AEE38}"/>
              </a:ext>
            </a:extLst>
          </p:cNvPr>
          <p:cNvCxnSpPr>
            <a:cxnSpLocks/>
          </p:cNvCxnSpPr>
          <p:nvPr/>
        </p:nvCxnSpPr>
        <p:spPr>
          <a:xfrm flipH="1">
            <a:off x="5261668" y="3490388"/>
            <a:ext cx="783846" cy="1278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17B7E9-596B-45D6-B36F-BBA109D16C8B}"/>
              </a:ext>
            </a:extLst>
          </p:cNvPr>
          <p:cNvCxnSpPr>
            <a:cxnSpLocks/>
          </p:cNvCxnSpPr>
          <p:nvPr/>
        </p:nvCxnSpPr>
        <p:spPr>
          <a:xfrm>
            <a:off x="7021100" y="3590589"/>
            <a:ext cx="1090897" cy="15863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896360-F3CA-4A77-A7E3-2558485AD676}"/>
              </a:ext>
            </a:extLst>
          </p:cNvPr>
          <p:cNvCxnSpPr>
            <a:cxnSpLocks/>
          </p:cNvCxnSpPr>
          <p:nvPr/>
        </p:nvCxnSpPr>
        <p:spPr>
          <a:xfrm>
            <a:off x="3474720" y="4798861"/>
            <a:ext cx="1208230" cy="49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33C73F-FDC2-4A8C-99AE-41BCEDE28159}"/>
              </a:ext>
            </a:extLst>
          </p:cNvPr>
          <p:cNvCxnSpPr>
            <a:cxnSpLocks/>
          </p:cNvCxnSpPr>
          <p:nvPr/>
        </p:nvCxnSpPr>
        <p:spPr>
          <a:xfrm flipV="1">
            <a:off x="5225640" y="2960221"/>
            <a:ext cx="870360" cy="23658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5987809"/>
            <a:ext cx="12192000" cy="869851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769DC40C-829D-4193-B66E-28792878433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(p.132)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4B549B-B67A-41C6-A4CC-96DD0B8A0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47" y="2416521"/>
            <a:ext cx="9980758" cy="1537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87809"/>
            <a:ext cx="12192000" cy="869851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112</Words>
  <Application>Microsoft Office PowerPoint</Application>
  <PresentationFormat>Widescreen</PresentationFormat>
  <Paragraphs>34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AGOldFace-Outline</vt:lpstr>
      <vt:lpstr>Arial</vt:lpstr>
      <vt:lpstr>Berlin Sans FB</vt:lpstr>
      <vt:lpstr>Calibri</vt:lpstr>
      <vt:lpstr>Calibri Light</vt:lpstr>
      <vt:lpstr>Office Theme</vt:lpstr>
      <vt:lpstr>3_Office Theme</vt:lpstr>
      <vt:lpstr>1_Office Theme</vt:lpstr>
      <vt:lpstr>PowerPoint Presentation</vt:lpstr>
      <vt:lpstr>Song: Yes, I can.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466</cp:revision>
  <dcterms:created xsi:type="dcterms:W3CDTF">2021-05-20T08:47:48Z</dcterms:created>
  <dcterms:modified xsi:type="dcterms:W3CDTF">2025-06-02T07:55:10Z</dcterms:modified>
</cp:coreProperties>
</file>