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  <p:sldMasterId id="2147483697" r:id="rId6"/>
    <p:sldMasterId id="2147483709" r:id="rId7"/>
  </p:sldMasterIdLst>
  <p:notesMasterIdLst>
    <p:notesMasterId r:id="rId20"/>
  </p:notesMasterIdLst>
  <p:sldIdLst>
    <p:sldId id="272" r:id="rId8"/>
    <p:sldId id="256" r:id="rId9"/>
    <p:sldId id="258" r:id="rId10"/>
    <p:sldId id="259" r:id="rId11"/>
    <p:sldId id="260" r:id="rId12"/>
    <p:sldId id="273" r:id="rId13"/>
    <p:sldId id="274" r:id="rId14"/>
    <p:sldId id="275" r:id="rId15"/>
    <p:sldId id="278" r:id="rId16"/>
    <p:sldId id="279" r:id="rId17"/>
    <p:sldId id="280" r:id="rId18"/>
    <p:sldId id="26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1196975"/>
            <a:ext cx="10943167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2422525"/>
            <a:ext cx="10949517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8DFB27D-FB5E-4F37-ABB9-697D31C1A921}" type="datetimeFigureOut">
              <a:rPr lang="en-US" smtClean="0"/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45C56916-178A-4690-9252-203266F65426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8DFB27D-FB5E-4F37-ABB9-697D31C1A92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5C56916-178A-4690-9252-203266F65426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8DFB27D-FB5E-4F37-ABB9-697D31C1A92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5C56916-178A-4690-9252-203266F65426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8DFB27D-FB5E-4F37-ABB9-697D31C1A92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5C56916-178A-4690-9252-203266F65426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8DFB27D-FB5E-4F37-ABB9-697D31C1A92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5C56916-178A-4690-9252-203266F65426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8DFB27D-FB5E-4F37-ABB9-697D31C1A92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5C56916-178A-4690-9252-203266F65426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8DFB27D-FB5E-4F37-ABB9-697D31C1A92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5C56916-178A-4690-9252-203266F65426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8DFB27D-FB5E-4F37-ABB9-697D31C1A92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5C56916-178A-4690-9252-203266F65426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8DFB27D-FB5E-4F37-ABB9-697D31C1A92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5C56916-178A-4690-9252-203266F65426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8DFB27D-FB5E-4F37-ABB9-697D31C1A92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5C56916-178A-4690-9252-203266F65426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8DFB27D-FB5E-4F37-ABB9-697D31C1A92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5C56916-178A-4690-9252-203266F65426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en-US" strike="noStrike" noProof="1"/>
              <a:t>Click to edit Master subtitle style</a:t>
            </a:r>
            <a:endParaRPr lang="vi-VN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en-US" strike="noStrike" noProof="1"/>
              <a:t>Edit Master text styles</a:t>
            </a:r>
            <a:endParaRPr lang="en-US" strike="noStrike" noProof="1"/>
          </a:p>
          <a:p>
            <a:pPr lvl="1" fontAlgn="auto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auto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auto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auto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en-US" strike="noStrike" noProof="1"/>
              <a:t>Edit Master text styles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en-US" strike="noStrike" noProof="1"/>
              <a:t>Edit Master text styles</a:t>
            </a:r>
            <a:endParaRPr lang="en-US" strike="noStrike" noProof="1"/>
          </a:p>
          <a:p>
            <a:pPr lvl="1" fontAlgn="auto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auto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auto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auto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en-US" strike="noStrike" noProof="1"/>
              <a:t>Edit Master text styles</a:t>
            </a:r>
            <a:endParaRPr lang="en-US" strike="noStrike" noProof="1"/>
          </a:p>
          <a:p>
            <a:pPr lvl="1" fontAlgn="auto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auto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auto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auto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en-US" strike="noStrike" noProof="1"/>
              <a:t>Edit Master text styles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auto"/>
            <a:r>
              <a:rPr lang="en-US" strike="noStrike" noProof="1"/>
              <a:t>Edit Master text styles</a:t>
            </a:r>
            <a:endParaRPr lang="en-US" strike="noStrike" noProof="1"/>
          </a:p>
          <a:p>
            <a:pPr lvl="1" fontAlgn="auto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auto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auto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auto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en-US" strike="noStrike" noProof="1"/>
              <a:t>Edit Master text styles</a:t>
            </a:r>
            <a:endParaRPr lang="en-US" strike="noStrike" noProof="1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en-US" strike="noStrike" noProof="1"/>
              <a:t>Edit Master text styles</a:t>
            </a:r>
            <a:endParaRPr lang="en-US" strike="noStrike" noProof="1"/>
          </a:p>
          <a:p>
            <a:pPr lvl="1" fontAlgn="auto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auto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auto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auto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en-US" strike="noStrike" noProof="1"/>
              <a:t>Edit Master text styles</a:t>
            </a:r>
            <a:endParaRPr lang="en-US" strike="noStrike" noProof="1"/>
          </a:p>
          <a:p>
            <a:pPr lvl="1" fontAlgn="auto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auto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auto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auto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en-US" strike="noStrike" noProof="1"/>
              <a:t>Edit Master text styles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vi-VN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en-US" strike="noStrike" noProof="1"/>
              <a:t>Edit Master text styles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en-US" strike="noStrike" noProof="1"/>
              <a:t>Edit Master text styles</a:t>
            </a:r>
            <a:endParaRPr lang="en-US" strike="noStrike" noProof="1"/>
          </a:p>
          <a:p>
            <a:pPr lvl="1" fontAlgn="auto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auto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auto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auto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en-US" strike="noStrike" noProof="1"/>
              <a:t>Edit Master text styles</a:t>
            </a:r>
            <a:endParaRPr lang="en-US" strike="noStrike" noProof="1"/>
          </a:p>
          <a:p>
            <a:pPr lvl="1" fontAlgn="auto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auto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auto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auto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en-US" strike="noStrike" noProof="1"/>
              <a:t>Click to edit Master subtitle style</a:t>
            </a:r>
            <a:endParaRPr lang="vi-VN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en-US" strike="noStrike" noProof="1"/>
              <a:t>Edit Master text styles</a:t>
            </a:r>
            <a:endParaRPr lang="en-US" strike="noStrike" noProof="1"/>
          </a:p>
          <a:p>
            <a:pPr lvl="1" fontAlgn="auto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auto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auto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auto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en-US" strike="noStrike" noProof="1"/>
              <a:t>Edit Master text styles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en-US" strike="noStrike" noProof="1"/>
              <a:t>Edit Master text styles</a:t>
            </a:r>
            <a:endParaRPr lang="en-US" strike="noStrike" noProof="1"/>
          </a:p>
          <a:p>
            <a:pPr lvl="1" fontAlgn="auto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auto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auto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auto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en-US" strike="noStrike" noProof="1"/>
              <a:t>Edit Master text styles</a:t>
            </a:r>
            <a:endParaRPr lang="en-US" strike="noStrike" noProof="1"/>
          </a:p>
          <a:p>
            <a:pPr lvl="1" fontAlgn="auto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auto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auto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auto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en-US" strike="noStrike" noProof="1"/>
              <a:t>Edit Master text styles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auto"/>
            <a:r>
              <a:rPr lang="en-US" strike="noStrike" noProof="1"/>
              <a:t>Edit Master text styles</a:t>
            </a:r>
            <a:endParaRPr lang="en-US" strike="noStrike" noProof="1"/>
          </a:p>
          <a:p>
            <a:pPr lvl="1" fontAlgn="auto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auto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auto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auto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en-US" strike="noStrike" noProof="1"/>
              <a:t>Edit Master text styles</a:t>
            </a:r>
            <a:endParaRPr lang="en-US" strike="noStrike" noProof="1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en-US" strike="noStrike" noProof="1"/>
              <a:t>Edit Master text styles</a:t>
            </a:r>
            <a:endParaRPr lang="en-US" strike="noStrike" noProof="1"/>
          </a:p>
          <a:p>
            <a:pPr lvl="1" fontAlgn="auto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auto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auto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auto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en-US" strike="noStrike" noProof="1"/>
              <a:t>Edit Master text styles</a:t>
            </a:r>
            <a:endParaRPr lang="en-US" strike="noStrike" noProof="1"/>
          </a:p>
          <a:p>
            <a:pPr lvl="1" fontAlgn="auto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auto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auto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auto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en-US" strike="noStrike" noProof="1"/>
              <a:t>Edit Master text styles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vi-VN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en-US" strike="noStrike" noProof="1"/>
              <a:t>Edit Master text styles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en-US" strike="noStrike" noProof="1"/>
              <a:t>Edit Master text styles</a:t>
            </a:r>
            <a:endParaRPr lang="en-US" strike="noStrike" noProof="1"/>
          </a:p>
          <a:p>
            <a:pPr lvl="1" fontAlgn="auto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auto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auto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auto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en-US" strike="noStrike" noProof="1"/>
              <a:t>Click to edit Master title style</a:t>
            </a:r>
            <a:endParaRPr lang="vi-VN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en-US" strike="noStrike" noProof="1"/>
              <a:t>Edit Master text styles</a:t>
            </a:r>
            <a:endParaRPr lang="en-US" strike="noStrike" noProof="1"/>
          </a:p>
          <a:p>
            <a:pPr lvl="1" fontAlgn="auto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auto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auto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auto"/>
            <a:r>
              <a:rPr lang="en-US" strike="noStrike" noProof="1"/>
              <a:t>Fifth level</a:t>
            </a:r>
            <a:endParaRPr lang="vi-VN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12" Type="http://schemas.openxmlformats.org/officeDocument/2006/relationships/image" Target="../media/image3.jpeg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3" Type="http://schemas.openxmlformats.org/officeDocument/2006/relationships/theme" Target="../theme/theme5.xml"/><Relationship Id="rId12" Type="http://schemas.openxmlformats.org/officeDocument/2006/relationships/image" Target="../media/image4.jpeg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98DFB27D-FB5E-4F37-ABB9-697D31C1A921}" type="datetimeFigureOut">
              <a:rPr lang="en-US" smtClean="0"/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45C56916-178A-4690-9252-203266F6542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D5247C-094F-469D-85D3-878D5771E0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1BFBD2-B478-41F8-A8A5-2D3CC464F6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098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p>
            <a:pPr lvl="0"/>
            <a:r>
              <a:rPr lang="en-US" altLang="zh-CN"/>
              <a:t>Click to edit Master title style</a:t>
            </a:r>
            <a:endParaRPr lang="vi-VN" altLang="en-US"/>
          </a:p>
        </p:txBody>
      </p:sp>
      <p:sp>
        <p:nvSpPr>
          <p:cNvPr id="4099" name="Text 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en-US" altLang="zh-CN"/>
              <a:t>Edit Master text styles</a:t>
            </a:r>
            <a:endParaRPr lang="en-US" altLang="zh-CN"/>
          </a:p>
          <a:p>
            <a:pPr lvl="1" indent="-228600"/>
            <a:r>
              <a:rPr lang="en-US" altLang="zh-CN"/>
              <a:t>Second level</a:t>
            </a:r>
            <a:endParaRPr lang="en-US" altLang="zh-CN"/>
          </a:p>
          <a:p>
            <a:pPr lvl="2" indent="-228600"/>
            <a:r>
              <a:rPr lang="en-US" altLang="zh-CN"/>
              <a:t>Third level</a:t>
            </a:r>
            <a:endParaRPr lang="en-US" altLang="zh-CN"/>
          </a:p>
          <a:p>
            <a:pPr lvl="3" indent="-228600"/>
            <a:r>
              <a:rPr lang="en-US" altLang="zh-CN"/>
              <a:t>Fourth level</a:t>
            </a:r>
            <a:endParaRPr lang="en-US" altLang="zh-CN"/>
          </a:p>
          <a:p>
            <a:pPr lvl="4" indent="-228600"/>
            <a:r>
              <a:rPr lang="en-US" altLang="zh-CN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12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p>
            <a:pPr lvl="0"/>
            <a:r>
              <a:rPr lang="en-US" altLang="zh-CN"/>
              <a:t>Click to edit Master title style</a:t>
            </a:r>
            <a:endParaRPr lang="vi-VN" altLang="en-US"/>
          </a:p>
        </p:txBody>
      </p:sp>
      <p:sp>
        <p:nvSpPr>
          <p:cNvPr id="5123" name="Text 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en-US" altLang="zh-CN"/>
              <a:t>Edit Master text styles</a:t>
            </a:r>
            <a:endParaRPr lang="en-US" altLang="zh-CN"/>
          </a:p>
          <a:p>
            <a:pPr lvl="1" indent="-228600"/>
            <a:r>
              <a:rPr lang="en-US" altLang="zh-CN"/>
              <a:t>Second level</a:t>
            </a:r>
            <a:endParaRPr lang="en-US" altLang="zh-CN"/>
          </a:p>
          <a:p>
            <a:pPr lvl="2" indent="-228600"/>
            <a:r>
              <a:rPr lang="en-US" altLang="zh-CN"/>
              <a:t>Third level</a:t>
            </a:r>
            <a:endParaRPr lang="en-US" altLang="zh-CN"/>
          </a:p>
          <a:p>
            <a:pPr lvl="3" indent="-228600"/>
            <a:r>
              <a:rPr lang="en-US" altLang="zh-CN"/>
              <a:t>Fourth level</a:t>
            </a:r>
            <a:endParaRPr lang="en-US" altLang="zh-CN"/>
          </a:p>
          <a:p>
            <a:pPr lvl="4" indent="-228600"/>
            <a:r>
              <a:rPr lang="en-US" altLang="zh-CN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image27.wdp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image" Target="../media/image14.GIF"/><Relationship Id="rId7" Type="http://schemas.openxmlformats.org/officeDocument/2006/relationships/image" Target="../media/image13.GIF"/><Relationship Id="rId6" Type="http://schemas.openxmlformats.org/officeDocument/2006/relationships/image" Target="../media/image12.GIF"/><Relationship Id="rId5" Type="http://schemas.openxmlformats.org/officeDocument/2006/relationships/slide" Target="slide1.xml"/><Relationship Id="rId4" Type="http://schemas.openxmlformats.org/officeDocument/2006/relationships/slide" Target="slide8.xml"/><Relationship Id="rId3" Type="http://schemas.openxmlformats.org/officeDocument/2006/relationships/slide" Target="slide7.xml"/><Relationship Id="rId2" Type="http://schemas.openxmlformats.org/officeDocument/2006/relationships/image" Target="../media/image11.png"/><Relationship Id="rId11" Type="http://schemas.openxmlformats.org/officeDocument/2006/relationships/slideLayout" Target="../slideLayouts/slideLayout36.xml"/><Relationship Id="rId10" Type="http://schemas.openxmlformats.org/officeDocument/2006/relationships/image" Target="../media/image15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openxmlformats.org/officeDocument/2006/relationships/audio" Target="../media/audio3.wav"/><Relationship Id="rId7" Type="http://schemas.openxmlformats.org/officeDocument/2006/relationships/slide" Target="slide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1" Type="http://schemas.openxmlformats.org/officeDocument/2006/relationships/slideLayout" Target="../slideLayouts/slideLayout46.xml"/><Relationship Id="rId10" Type="http://schemas.openxmlformats.org/officeDocument/2006/relationships/audio" Target="../media/audio5.wav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audio" Target="../media/audio5.wav"/><Relationship Id="rId8" Type="http://schemas.openxmlformats.org/officeDocument/2006/relationships/audio" Target="../media/audio3.wav"/><Relationship Id="rId7" Type="http://schemas.openxmlformats.org/officeDocument/2006/relationships/slide" Target="slide5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22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1" Type="http://schemas.openxmlformats.org/officeDocument/2006/relationships/slideLayout" Target="../slideLayouts/slideLayout46.xml"/><Relationship Id="rId10" Type="http://schemas.openxmlformats.org/officeDocument/2006/relationships/audio" Target="../media/audio4.wav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audio" Target="../media/audio4.wav"/><Relationship Id="rId8" Type="http://schemas.openxmlformats.org/officeDocument/2006/relationships/audio" Target="../media/audio5.wav"/><Relationship Id="rId7" Type="http://schemas.openxmlformats.org/officeDocument/2006/relationships/audio" Target="../media/audio3.wav"/><Relationship Id="rId6" Type="http://schemas.openxmlformats.org/officeDocument/2006/relationships/slide" Target="slide5.xml"/><Relationship Id="rId5" Type="http://schemas.openxmlformats.org/officeDocument/2006/relationships/image" Target="../media/image20.png"/><Relationship Id="rId4" Type="http://schemas.openxmlformats.org/officeDocument/2006/relationships/image" Target="../media/image22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0" Type="http://schemas.openxmlformats.org/officeDocument/2006/relationships/slideLayout" Target="../slideLayouts/slideLayout46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TextBox 3"/>
          <p:cNvSpPr txBox="1"/>
          <p:nvPr/>
        </p:nvSpPr>
        <p:spPr>
          <a:xfrm>
            <a:off x="3032379" y="2794000"/>
            <a:ext cx="7516368" cy="1591056"/>
          </a:xfrm>
          <a:prstGeom prst="rect">
            <a:avLst/>
          </a:prstGeom>
          <a:noFill/>
        </p:spPr>
        <p:txBody>
          <a:bodyPr numCol="1">
            <a:prstTxWarp prst="textNoShape">
              <a:avLst/>
            </a:prstTxWarp>
            <a:spAutoFit/>
          </a:bodyPr>
          <a:lstStyle/>
          <a:p>
            <a:pPr marR="0" algn="ctr" defTabSz="914400">
              <a:buClrTx/>
              <a:buSzTx/>
              <a:buFontTx/>
              <a:defRPr/>
            </a:pPr>
            <a:r>
              <a:rPr kumimoji="0" lang="vi-VN" altLang="en-US" sz="6600" b="1" kern="120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Việt </a:t>
            </a:r>
            <a:r>
              <a:rPr kumimoji="0" lang="vi-VN" altLang="en-US" sz="6600" b="1" kern="120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vi-VN" altLang="en-US" sz="6600" b="1" kern="1200" cap="none" spc="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algn="ctr" defTabSz="914400">
              <a:buClrTx/>
              <a:buSzTx/>
              <a:buFontTx/>
              <a:defRPr/>
            </a:pPr>
            <a:endParaRPr kumimoji="0" lang="vi-VN" altLang="en-US" sz="6600" b="1" kern="1200" cap="none" spc="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backgroud-powerpoint-dep-1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41275" y="10160"/>
            <a:ext cx="12211050" cy="688213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305685" y="1563370"/>
            <a:ext cx="7589520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sz="4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hai khổ thơ đầu</a:t>
            </a:r>
            <a:endParaRPr lang="en-US" sz="48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backgroud-powerpoint-dep-1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41275" y="10160"/>
            <a:ext cx="12211050" cy="688213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305685" y="1563370"/>
            <a:ext cx="7589520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sz="5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Vẽ loài hoa em yêu thích</a:t>
            </a:r>
            <a:endParaRPr lang="en-US" sz="54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3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113820" y="807489"/>
            <a:ext cx="40603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908690" y="1788154"/>
            <a:ext cx="4376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862289" y="2714893"/>
            <a:ext cx="5153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42" y="4497"/>
            <a:ext cx="11058080" cy="1926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4445"/>
            <a:ext cx="12192000" cy="6697345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65" y="93980"/>
            <a:ext cx="12027535" cy="6764655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665"/>
            <a:ext cx="12191365" cy="468884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21" y="683664"/>
            <a:ext cx="11989749" cy="54932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cưa</a:t>
            </a: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ngấy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22" name="vong quay"/>
          <p:cNvGrpSpPr/>
          <p:nvPr/>
        </p:nvGrpSpPr>
        <p:grpSpPr>
          <a:xfrm>
            <a:off x="5826125" y="477838"/>
            <a:ext cx="5041900" cy="5037137"/>
            <a:chOff x="5425622" y="292790"/>
            <a:chExt cx="5834378" cy="5828280"/>
          </a:xfrm>
        </p:grpSpPr>
        <p:pic>
          <p:nvPicPr>
            <p:cNvPr id="11267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268" name="TextBox 8"/>
            <p:cNvSpPr txBox="1"/>
            <p:nvPr/>
          </p:nvSpPr>
          <p:spPr>
            <a:xfrm rot="-6650339">
              <a:off x="6674683" y="1269284"/>
              <a:ext cx="2025648" cy="67665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ctr">
                <a:buSzTx/>
              </a:pPr>
              <a:r>
                <a:rPr lang="en-GB" altLang="en-US" sz="3200" b="1" dirty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altLang="en-US" sz="3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11269" name="TextBox 9"/>
            <p:cNvSpPr txBox="1"/>
            <p:nvPr/>
          </p:nvSpPr>
          <p:spPr>
            <a:xfrm rot="-9367408">
              <a:off x="5742637" y="2184872"/>
              <a:ext cx="2025648" cy="67665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ctr">
                <a:buSzTx/>
              </a:pPr>
              <a:r>
                <a:rPr lang="en-GB" altLang="en-US" sz="3200" b="1" dirty="0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altLang="en-US" sz="32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11270" name="TextBox 10"/>
            <p:cNvSpPr txBox="1"/>
            <p:nvPr/>
          </p:nvSpPr>
          <p:spPr>
            <a:xfrm rot="-4009724">
              <a:off x="8020994" y="1266359"/>
              <a:ext cx="2025648" cy="67665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ctr">
                <a:buSzTx/>
              </a:pPr>
              <a:r>
                <a:rPr lang="en-GB" altLang="en-US" sz="3200" b="1" dirty="0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altLang="en-US" sz="32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11271" name="TextBox 11"/>
            <p:cNvSpPr txBox="1"/>
            <p:nvPr/>
          </p:nvSpPr>
          <p:spPr>
            <a:xfrm rot="-1444915">
              <a:off x="8917980" y="2189476"/>
              <a:ext cx="2025648" cy="67665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ctr">
                <a:buSzTx/>
              </a:pPr>
              <a:r>
                <a:rPr lang="en-GB" altLang="en-US" sz="3200" b="1" dirty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altLang="en-US" sz="3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11272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ctr">
                <a:buSzTx/>
              </a:pPr>
              <a:r>
                <a:rPr lang="en-GB" altLang="en-US" sz="3200" b="1" dirty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altLang="en-US" sz="3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11273" name="TextBox 18"/>
            <p:cNvSpPr txBox="1"/>
            <p:nvPr/>
          </p:nvSpPr>
          <p:spPr>
            <a:xfrm rot="6703311">
              <a:off x="6660974" y="4492994"/>
              <a:ext cx="2025648" cy="67665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ctr">
                <a:buSzTx/>
              </a:pPr>
              <a:r>
                <a:rPr lang="en-GB" altLang="en-US" sz="3200" b="1" dirty="0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altLang="en-US" sz="32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11274" name="TextBox 19"/>
            <p:cNvSpPr txBox="1"/>
            <p:nvPr/>
          </p:nvSpPr>
          <p:spPr>
            <a:xfrm rot="3829829">
              <a:off x="8019632" y="4500234"/>
              <a:ext cx="2025648" cy="67665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ctr">
                <a:buSzTx/>
              </a:pPr>
              <a:r>
                <a:rPr lang="en-GB" altLang="en-US" sz="3200" b="1" dirty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altLang="en-US" sz="32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11275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ctr">
                <a:buSzTx/>
              </a:pPr>
              <a:r>
                <a:rPr lang="en-GB" altLang="en-US" sz="3200" b="1" dirty="0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altLang="en-US" sz="3200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244" y="2331244"/>
            <a:ext cx="606425" cy="13192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8463" y="5878513"/>
            <a:ext cx="2703513" cy="849313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3" action="ppaction://hlinksldjump"/>
          </p:cNvPr>
          <p:cNvSpPr/>
          <p:nvPr/>
        </p:nvSpPr>
        <p:spPr>
          <a:xfrm>
            <a:off x="844550" y="2187575"/>
            <a:ext cx="1338263" cy="1336675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4" action="ppaction://hlinksldjump"/>
          </p:cNvPr>
          <p:cNvSpPr/>
          <p:nvPr/>
        </p:nvSpPr>
        <p:spPr>
          <a:xfrm>
            <a:off x="2355850" y="2187575"/>
            <a:ext cx="1338263" cy="1336675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5" action="ppaction://hlinksldjump"/>
          </p:cNvPr>
          <p:cNvSpPr/>
          <p:nvPr/>
        </p:nvSpPr>
        <p:spPr>
          <a:xfrm>
            <a:off x="3852863" y="2187575"/>
            <a:ext cx="1338263" cy="1336675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5" y="95110"/>
            <a:ext cx="5121915" cy="19389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282" name="Picture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488" y="846138"/>
            <a:ext cx="495300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83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0513" y="1208088"/>
            <a:ext cx="495300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84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9663" y="681038"/>
            <a:ext cx="495300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85" name="Picture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12500" y="477838"/>
            <a:ext cx="714375" cy="1190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86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6988" y="2397125"/>
            <a:ext cx="1354137" cy="1155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wavAudioFile r:embed="rId9"/>
          </p:nvPr>
        </p:nvPicPr>
        <p:blipFill>
          <a:blip r:embed="rId10"/>
          <a:stretch>
            <a:fillRect/>
          </a:stretch>
        </p:blipFill>
        <p:spPr>
          <a:xfrm>
            <a:off x="9713913" y="-693737"/>
            <a:ext cx="609600" cy="60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" name="Isosceles Triangle 30"/>
          <p:cNvSpPr/>
          <p:nvPr/>
        </p:nvSpPr>
        <p:spPr>
          <a:xfrm rot="16200000">
            <a:off x="10840244" y="2331244"/>
            <a:ext cx="606425" cy="13192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244" y="2331244"/>
            <a:ext cx="606425" cy="13192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244" y="2331244"/>
            <a:ext cx="606425" cy="13192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244" y="2331244"/>
            <a:ext cx="606425" cy="13192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244" y="2331244"/>
            <a:ext cx="606425" cy="13192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244" y="2331244"/>
            <a:ext cx="606425" cy="13192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244" y="2331244"/>
            <a:ext cx="606425" cy="13192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244" y="2331244"/>
            <a:ext cx="606425" cy="13192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244" y="2331244"/>
            <a:ext cx="606425" cy="13192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244" y="2331244"/>
            <a:ext cx="606425" cy="13192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244" y="2331244"/>
            <a:ext cx="606425" cy="13192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244" y="2331244"/>
            <a:ext cx="606425" cy="13192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244" y="2331244"/>
            <a:ext cx="606425" cy="13192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244" y="2331244"/>
            <a:ext cx="606425" cy="13192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244" y="2331244"/>
            <a:ext cx="606425" cy="13192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244" y="2331244"/>
            <a:ext cx="606425" cy="13192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244" y="2331244"/>
            <a:ext cx="606425" cy="13192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244" y="2331244"/>
            <a:ext cx="606425" cy="13192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244" y="2331244"/>
            <a:ext cx="606425" cy="13192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244" y="2331244"/>
            <a:ext cx="606425" cy="13192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4" action="ppaction://hlinksldjump"/>
          </p:cNvPr>
          <p:cNvSpPr/>
          <p:nvPr/>
        </p:nvSpPr>
        <p:spPr>
          <a:xfrm rot="5400000">
            <a:off x="11351419" y="2586831"/>
            <a:ext cx="784225" cy="78263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0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41" grpId="0"/>
      <p:bldP spid="31" grpId="0" bldLvl="0" animBg="1"/>
      <p:bldP spid="32" grpId="0" bldLvl="0" animBg="1"/>
      <p:bldP spid="33" grpId="0" bldLvl="0" animBg="1"/>
      <p:bldP spid="34" grpId="0" bldLvl="0" animBg="1"/>
      <p:bldP spid="42" grpId="0" bldLvl="0" animBg="1"/>
      <p:bldP spid="43" grpId="0" bldLvl="0" animBg="1"/>
      <p:bldP spid="48" grpId="0" bldLvl="0" animBg="1"/>
      <p:bldP spid="49" grpId="0" bldLvl="0" animBg="1"/>
      <p:bldP spid="50" grpId="0" bldLvl="0" animBg="1"/>
      <p:bldP spid="51" grpId="0" bldLvl="0" animBg="1"/>
      <p:bldP spid="52" grpId="0" bldLvl="0" animBg="1"/>
      <p:bldP spid="53" grpId="0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biLevel thresh="50000"/>
          </a:blip>
          <a:stretch>
            <a:fillRect/>
          </a:stretch>
        </p:blipFill>
        <p:spPr>
          <a:xfrm>
            <a:off x="10493375" y="3768725"/>
            <a:ext cx="1087438" cy="1182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9777413" y="4516438"/>
            <a:ext cx="812800" cy="884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10361613" y="5130800"/>
            <a:ext cx="520700" cy="566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Snip Diagonal Corner Rectangle 3"/>
          <p:cNvSpPr/>
          <p:nvPr/>
        </p:nvSpPr>
        <p:spPr>
          <a:xfrm>
            <a:off x="831850" y="200025"/>
            <a:ext cx="10528300" cy="160496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rtl="0" fontAlgn="base"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a)</a:t>
            </a:r>
            <a:r>
              <a:rPr 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Những</a:t>
            </a:r>
            <a:r>
              <a:rPr 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thơ</a:t>
            </a:r>
            <a:r>
              <a:rPr 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cho</a:t>
            </a:r>
            <a:r>
              <a:rPr 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thấy</a:t>
            </a:r>
            <a:r>
              <a:rPr 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hoa</a:t>
            </a:r>
            <a:r>
              <a:rPr 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phượng</a:t>
            </a:r>
            <a:r>
              <a:rPr 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nở</a:t>
            </a:r>
            <a:r>
              <a:rPr 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rất</a:t>
            </a:r>
            <a:r>
              <a:rPr 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ea"/>
              </a:rPr>
              <a:t>nhiều?</a:t>
            </a:r>
            <a:endParaRPr kumimoji="0" lang="en-US" sz="4800" b="0" i="0" u="none" strike="noStrike" kern="1200" cap="none" spc="0" normalizeH="0" baseline="0" noProof="0" dirty="0" err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09663" y="1949450"/>
            <a:ext cx="4906963" cy="7699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Hôm qua còn lấm tấm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2625" y="4902200"/>
            <a:ext cx="566738" cy="3492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1863" y="4702175"/>
            <a:ext cx="892175" cy="5492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925" y="1954213"/>
            <a:ext cx="4906963" cy="7699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Sáng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nay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bừng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lửa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thẫm</a:t>
            </a:r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Rừng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rực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cháy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cành</a:t>
            </a:r>
            <a:endParaRPr kumimoji="0" lang="en-US" altLang="vi-VN" sz="2400" b="0" i="0" u="none" strike="noStrike" kern="1200" cap="none" spc="0" normalizeH="0" baseline="0" noProof="0" dirty="0" err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09663" y="2838450"/>
            <a:ext cx="4906963" cy="7715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Một trời hoa phượng đỏ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925" y="2843213"/>
            <a:ext cx="4906963" cy="7699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Hay mặt trời ủ lửa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1763" y="1974850"/>
            <a:ext cx="804862" cy="708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5212482" y="2871881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3025" y="2882900"/>
            <a:ext cx="804863" cy="708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3025" y="2027238"/>
            <a:ext cx="804863" cy="642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Cloud 17">
            <a:hlinkClick r:id="rId7" action="ppaction://hlinksldjump"/>
          </p:cNvPr>
          <p:cNvSpPr/>
          <p:nvPr/>
        </p:nvSpPr>
        <p:spPr>
          <a:xfrm>
            <a:off x="4667250" y="4702175"/>
            <a:ext cx="2359025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bldLvl="0" animBg="1"/>
      <p:bldP spid="26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biLevel thresh="50000"/>
          </a:blip>
          <a:stretch>
            <a:fillRect/>
          </a:stretch>
        </p:blipFill>
        <p:spPr>
          <a:xfrm>
            <a:off x="10493375" y="3768725"/>
            <a:ext cx="1087438" cy="1182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9777413" y="4516438"/>
            <a:ext cx="812800" cy="884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10361613" y="5130800"/>
            <a:ext cx="520700" cy="566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Snip Diagonal Corner Rectangle 3"/>
          <p:cNvSpPr/>
          <p:nvPr/>
        </p:nvSpPr>
        <p:spPr>
          <a:xfrm>
            <a:off x="831850" y="200025"/>
            <a:ext cx="10528300" cy="160496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Cây phượng được trồng nhiều ở đâu?</a:t>
            </a:r>
            <a:endParaRPr kumimoji="0" lang="en-US" sz="3200" b="0" i="0" u="none" strike="noStrike" kern="1200" cap="none" spc="0" normalizeH="0" baseline="0" noProof="0" dirty="0" err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09663" y="1949450"/>
            <a:ext cx="4906963" cy="7699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Cây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phượng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trồng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ở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hè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phố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2625" y="4902200"/>
            <a:ext cx="566738" cy="3492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1863" y="4702175"/>
            <a:ext cx="892175" cy="5492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925" y="1954213"/>
            <a:ext cx="4906963" cy="7699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trồng ở thành phố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09663" y="2838450"/>
            <a:ext cx="4906963" cy="7715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trồng ở làng quê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925" y="2843213"/>
            <a:ext cx="4906963" cy="7699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trồng ở trường học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5212482" y="2871881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3025" y="2882900"/>
            <a:ext cx="804863" cy="708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3025" y="1995488"/>
            <a:ext cx="804863" cy="7064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Cloud 16">
            <a:hlinkClick r:id="rId7" action="ppaction://hlinksldjump"/>
          </p:cNvPr>
          <p:cNvSpPr/>
          <p:nvPr/>
        </p:nvSpPr>
        <p:spPr>
          <a:xfrm>
            <a:off x="4667250" y="4702175"/>
            <a:ext cx="2359025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bldLvl="0" animBg="1"/>
      <p:bldP spid="26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biLevel thresh="50000"/>
          </a:blip>
          <a:stretch>
            <a:fillRect/>
          </a:stretch>
        </p:blipFill>
        <p:spPr>
          <a:xfrm>
            <a:off x="10493375" y="3768725"/>
            <a:ext cx="1087438" cy="1182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9777413" y="4516438"/>
            <a:ext cx="812800" cy="884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10361613" y="5130800"/>
            <a:ext cx="520700" cy="566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Snip Diagonal Corner Rectangle 3"/>
          <p:cNvSpPr/>
          <p:nvPr/>
        </p:nvSpPr>
        <p:spPr>
          <a:xfrm>
            <a:off x="831850" y="200025"/>
            <a:ext cx="10528300" cy="160496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Chị gió và mặt trời đã làm gì giúp phượng nở hoa?</a:t>
            </a:r>
            <a:endParaRPr kumimoji="0" lang="en-US" sz="3200" b="0" i="0" u="none" strike="noStrike" kern="1200" cap="none" spc="0" normalizeH="0" baseline="0" noProof="0" dirty="0" err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09980" y="1949450"/>
            <a:ext cx="4907280" cy="110998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chị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gió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đã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quạt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cây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mặt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trời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đã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ủ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lửa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cho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cây</a:t>
            </a:r>
            <a:endParaRPr kumimoji="0" lang="en-US" altLang="vi-VN" sz="3200" b="0" i="0" u="none" strike="noStrike" kern="1200" cap="none" spc="0" normalizeH="0" baseline="0" noProof="0" dirty="0" err="1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2625" y="4902200"/>
            <a:ext cx="566738" cy="3492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1863" y="4702175"/>
            <a:ext cx="892175" cy="5492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452553" y="1974850"/>
            <a:ext cx="4906963" cy="7715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không làm gì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5314126" y="194561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10493142" y="1949226"/>
            <a:ext cx="804536" cy="704088"/>
          </a:xfrm>
          <a:prstGeom prst="rect">
            <a:avLst/>
          </a:prstGeom>
        </p:spPr>
      </p:pic>
      <p:sp>
        <p:nvSpPr>
          <p:cNvPr id="17" name="Cloud 16">
            <a:hlinkClick r:id="rId6" action="ppaction://hlinksldjump"/>
          </p:cNvPr>
          <p:cNvSpPr/>
          <p:nvPr/>
        </p:nvSpPr>
        <p:spPr>
          <a:xfrm>
            <a:off x="4667250" y="4702175"/>
            <a:ext cx="2359025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bldLvl="0" animBg="1"/>
      <p:bldP spid="26" grpId="0" bldLvl="0" animBg="1"/>
      <p:bldP spid="40" grpId="0" bldLvl="0" animBg="1"/>
      <p:bldP spid="41" grpId="0" bldLvl="0" animBg="1"/>
      <p:bldP spid="43" grpId="0" bldLvl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712</Words>
  <Application>WPS Presentation</Application>
  <PresentationFormat>Widescreen</PresentationFormat>
  <Paragraphs>78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12</vt:i4>
      </vt:variant>
    </vt:vector>
  </HeadingPairs>
  <TitlesOfParts>
    <vt:vector size="31" baseType="lpstr">
      <vt:lpstr>Arial</vt:lpstr>
      <vt:lpstr>SimSun</vt:lpstr>
      <vt:lpstr>Wingdings</vt:lpstr>
      <vt:lpstr>Segoe UI</vt:lpstr>
      <vt:lpstr>Calibri Light</vt:lpstr>
      <vt:lpstr>Times New Roman</vt:lpstr>
      <vt:lpstr>Times New Roman</vt:lpstr>
      <vt:lpstr>Tahoma</vt:lpstr>
      <vt:lpstr>UTM Avo</vt:lpstr>
      <vt:lpstr>Segoe Print</vt:lpstr>
      <vt:lpstr>Microsoft YaHei</vt:lpstr>
      <vt:lpstr>Arial Unicode MS</vt:lpstr>
      <vt:lpstr>Calibri</vt:lpstr>
      <vt:lpstr>1_Office Theme</vt:lpstr>
      <vt:lpstr>Blue Waves</vt:lpstr>
      <vt:lpstr>2_Office Theme</vt:lpstr>
      <vt:lpstr>3_Office Theme</vt:lpstr>
      <vt:lpstr>4_Office Theme</vt:lpstr>
      <vt:lpstr>5_Office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Dương Khánh Vân</cp:lastModifiedBy>
  <cp:revision>10</cp:revision>
  <dcterms:created xsi:type="dcterms:W3CDTF">2020-08-20T09:10:00Z</dcterms:created>
  <dcterms:modified xsi:type="dcterms:W3CDTF">2025-06-02T08:08:44Z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1033-12.2.0.21179</vt:lpwstr>
  </property>
  <property fmtid="{D5CDD505-2E9C-101B-9397-08002B2CF9AE}" pid="3" name="ICV">
    <vt:lpwstr>C2971FB241C54CEEBCCF30AB86CD900C_13</vt:lpwstr>
  </property>
</Properties>
</file>