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9.jpg" ContentType="image/png"/>
  <Override PartName="/ppt/media/image30.jpg" ContentType="image/png"/>
  <Override PartName="/ppt/media/image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8" r:id="rId3"/>
    <p:sldId id="291" r:id="rId4"/>
    <p:sldId id="260" r:id="rId5"/>
    <p:sldId id="267" r:id="rId6"/>
    <p:sldId id="289" r:id="rId7"/>
    <p:sldId id="257" r:id="rId8"/>
    <p:sldId id="258" r:id="rId9"/>
    <p:sldId id="290" r:id="rId10"/>
    <p:sldId id="262" r:id="rId11"/>
    <p:sldId id="292" r:id="rId12"/>
    <p:sldId id="293" r:id="rId13"/>
    <p:sldId id="294" r:id="rId14"/>
    <p:sldId id="277" r:id="rId15"/>
    <p:sldId id="273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053"/>
    <a:srgbClr val="2B6C8D"/>
    <a:srgbClr val="986602"/>
    <a:srgbClr val="A1CDE3"/>
    <a:srgbClr val="FDCE72"/>
    <a:srgbClr val="9DE7C6"/>
    <a:srgbClr val="4D9FC9"/>
    <a:srgbClr val="238D5D"/>
    <a:srgbClr val="61D8A3"/>
    <a:srgbClr val="FEE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0" autoAdjust="0"/>
    <p:restoredTop sz="94622" autoAdjust="0"/>
  </p:normalViewPr>
  <p:slideViewPr>
    <p:cSldViewPr>
      <p:cViewPr>
        <p:scale>
          <a:sx n="40" d="100"/>
          <a:sy n="40" d="100"/>
        </p:scale>
        <p:origin x="725" y="6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5.png"/><Relationship Id="rId5" Type="http://schemas.openxmlformats.org/officeDocument/2006/relationships/image" Target="../media/image11.sv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2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2.svg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.svg"/><Relationship Id="rId7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0DA5C405-BEFE-4415-B27F-C5830870C055}"/>
              </a:ext>
            </a:extLst>
          </p:cNvPr>
          <p:cNvSpPr txBox="1"/>
          <p:nvPr/>
        </p:nvSpPr>
        <p:spPr>
          <a:xfrm>
            <a:off x="2037251" y="1209173"/>
            <a:ext cx="14201711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sp>
        <p:nvSpPr>
          <p:cNvPr id="2" name="AutoShape 2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FFFAEA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61700">
            <a:off x="16525736" y="-771128"/>
            <a:ext cx="1467128" cy="25454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2528" y="6791965"/>
            <a:ext cx="1390612" cy="16448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48769">
            <a:off x="16579673" y="8574210"/>
            <a:ext cx="2208655" cy="21162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66839">
            <a:off x="-751427" y="-843867"/>
            <a:ext cx="2808411" cy="2690969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F4E35A8F-E9D5-43CA-B82A-935810751F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05000" y="4935940"/>
            <a:ext cx="14478000" cy="535686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5335" y="9115375"/>
            <a:ext cx="142925" cy="14292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B0481C-515E-4981-B339-F2C2A45F0DB0}"/>
              </a:ext>
            </a:extLst>
          </p:cNvPr>
          <p:cNvGrpSpPr/>
          <p:nvPr/>
        </p:nvGrpSpPr>
        <p:grpSpPr>
          <a:xfrm>
            <a:off x="16294332" y="7769659"/>
            <a:ext cx="2867357" cy="3600100"/>
            <a:chOff x="14554769" y="5324452"/>
            <a:chExt cx="4868244" cy="540034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76242">
              <a:off x="16310449" y="5324452"/>
              <a:ext cx="3112564" cy="540034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516494">
              <a:off x="14554769" y="7676776"/>
              <a:ext cx="2256855" cy="302012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BD6F23-E235-4A94-858D-55C1C01D4B86}"/>
              </a:ext>
            </a:extLst>
          </p:cNvPr>
          <p:cNvGrpSpPr/>
          <p:nvPr/>
        </p:nvGrpSpPr>
        <p:grpSpPr>
          <a:xfrm>
            <a:off x="-623577" y="-618930"/>
            <a:ext cx="2694327" cy="3441134"/>
            <a:chOff x="-1094127" y="-736034"/>
            <a:chExt cx="4539910" cy="6084173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329446">
              <a:off x="-1094127" y="-52209"/>
              <a:ext cx="3112564" cy="540034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8219370">
              <a:off x="1188928" y="-736034"/>
              <a:ext cx="2256855" cy="3020123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96730">
            <a:off x="16902862" y="-95164"/>
            <a:ext cx="1451093" cy="17163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2637">
            <a:off x="4576896" y="-274266"/>
            <a:ext cx="951430" cy="11253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9961EC-285A-480B-9C4D-BC74427C25B2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B6C8D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Thực hiện theo nhóm</a:t>
            </a:r>
            <a:endParaRPr lang="vi-VN" sz="4800" b="1" i="1" dirty="0">
              <a:solidFill>
                <a:srgbClr val="2B6C8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C070BD-CABD-4E4A-B56F-5550A58021DF}"/>
              </a:ext>
            </a:extLst>
          </p:cNvPr>
          <p:cNvSpPr txBox="1"/>
          <p:nvPr/>
        </p:nvSpPr>
        <p:spPr>
          <a:xfrm>
            <a:off x="2805115" y="1281019"/>
            <a:ext cx="1267776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close up of a watch&#10;&#10;Description automatically generated with medium confidence">
            <a:extLst>
              <a:ext uri="{FF2B5EF4-FFF2-40B4-BE49-F238E27FC236}">
                <a16:creationId xmlns:a16="http://schemas.microsoft.com/office/drawing/2014/main" id="{0622EAE7-7026-4CE8-A9CE-51D0B0137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603" y="4522200"/>
            <a:ext cx="3359655" cy="33596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737A8E-EB7F-41AB-AEAB-5A7184330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079" y="3113640"/>
            <a:ext cx="4180385" cy="4180385"/>
          </a:xfrm>
          <a:prstGeom prst="rect">
            <a:avLst/>
          </a:prstGeom>
        </p:spPr>
      </p:pic>
      <p:pic>
        <p:nvPicPr>
          <p:cNvPr id="30" name="Picture 29" descr="A picture containing text, clock, black&#10;&#10;Description automatically generated">
            <a:extLst>
              <a:ext uri="{FF2B5EF4-FFF2-40B4-BE49-F238E27FC236}">
                <a16:creationId xmlns:a16="http://schemas.microsoft.com/office/drawing/2014/main" id="{F85042EF-1610-4E5D-9FB0-DFBCA7DA3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91" y="6667500"/>
            <a:ext cx="4071358" cy="3359655"/>
          </a:xfrm>
          <a:prstGeom prst="rect">
            <a:avLst/>
          </a:prstGeom>
        </p:spPr>
      </p:pic>
      <p:pic>
        <p:nvPicPr>
          <p:cNvPr id="32" name="Picture 31" descr="A black and white analog alarm clock&#10;&#10;Description automatically generated with low confidence">
            <a:extLst>
              <a:ext uri="{FF2B5EF4-FFF2-40B4-BE49-F238E27FC236}">
                <a16:creationId xmlns:a16="http://schemas.microsoft.com/office/drawing/2014/main" id="{C47A90E7-A598-4542-9D3D-BB56467A1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03" y="3086100"/>
            <a:ext cx="2818841" cy="3582410"/>
          </a:xfrm>
          <a:prstGeom prst="rect">
            <a:avLst/>
          </a:prstGeom>
        </p:spPr>
      </p:pic>
      <p:pic>
        <p:nvPicPr>
          <p:cNvPr id="36" name="Picture 35" descr="A picture containing indoor, watch&#10;&#10;Description automatically generated">
            <a:extLst>
              <a:ext uri="{FF2B5EF4-FFF2-40B4-BE49-F238E27FC236}">
                <a16:creationId xmlns:a16="http://schemas.microsoft.com/office/drawing/2014/main" id="{361A4386-79D9-4C96-8C72-A8161524C1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4" y="2445009"/>
            <a:ext cx="3048000" cy="71247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17E54AB-7C07-4278-88EC-18393CCF7185}"/>
              </a:ext>
            </a:extLst>
          </p:cNvPr>
          <p:cNvSpPr txBox="1"/>
          <p:nvPr/>
        </p:nvSpPr>
        <p:spPr>
          <a:xfrm>
            <a:off x="408567" y="9001481"/>
            <a:ext cx="390835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lắc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A picture containing sandglass, object, indoor&#10;&#10;Description automatically generated">
            <a:extLst>
              <a:ext uri="{FF2B5EF4-FFF2-40B4-BE49-F238E27FC236}">
                <a16:creationId xmlns:a16="http://schemas.microsoft.com/office/drawing/2014/main" id="{0473A343-EA14-4C20-A41B-0AC534C279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14" y="3832709"/>
            <a:ext cx="1987378" cy="438879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83823EA-D87C-4EDF-BCEA-40F3E139B6B3}"/>
              </a:ext>
            </a:extLst>
          </p:cNvPr>
          <p:cNvSpPr txBox="1"/>
          <p:nvPr/>
        </p:nvSpPr>
        <p:spPr>
          <a:xfrm>
            <a:off x="3428786" y="8071806"/>
            <a:ext cx="315319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cát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578149-EA1B-4459-AE7E-A29FFDD484E2}"/>
              </a:ext>
            </a:extLst>
          </p:cNvPr>
          <p:cNvSpPr txBox="1"/>
          <p:nvPr/>
        </p:nvSpPr>
        <p:spPr>
          <a:xfrm>
            <a:off x="5842736" y="6480291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A0276B-1925-4384-B9C5-797B16941EBE}"/>
              </a:ext>
            </a:extLst>
          </p:cNvPr>
          <p:cNvSpPr txBox="1"/>
          <p:nvPr/>
        </p:nvSpPr>
        <p:spPr>
          <a:xfrm>
            <a:off x="7043773" y="9159372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FD0A8F-7533-47B1-B096-6730E145D6A9}"/>
              </a:ext>
            </a:extLst>
          </p:cNvPr>
          <p:cNvSpPr txBox="1"/>
          <p:nvPr/>
        </p:nvSpPr>
        <p:spPr>
          <a:xfrm>
            <a:off x="12431654" y="3062312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tường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C80FFF-D7F4-409B-AA15-F9897C1EE770}"/>
              </a:ext>
            </a:extLst>
          </p:cNvPr>
          <p:cNvSpPr txBox="1"/>
          <p:nvPr/>
        </p:nvSpPr>
        <p:spPr>
          <a:xfrm>
            <a:off x="12982013" y="7839916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7" grpId="0"/>
      <p:bldP spid="39" grpId="0"/>
      <p:bldP spid="41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alendar&#10;&#10;Description automatically generated">
            <a:extLst>
              <a:ext uri="{FF2B5EF4-FFF2-40B4-BE49-F238E27FC236}">
                <a16:creationId xmlns:a16="http://schemas.microsoft.com/office/drawing/2014/main" id="{B31D5526-E91D-4A6C-8606-0E837A28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r="64266"/>
          <a:stretch/>
        </p:blipFill>
        <p:spPr>
          <a:xfrm>
            <a:off x="846860" y="2597877"/>
            <a:ext cx="3543528" cy="709234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555335" y="9115375"/>
            <a:ext cx="142925" cy="14292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B0481C-515E-4981-B339-F2C2A45F0DB0}"/>
              </a:ext>
            </a:extLst>
          </p:cNvPr>
          <p:cNvGrpSpPr/>
          <p:nvPr/>
        </p:nvGrpSpPr>
        <p:grpSpPr>
          <a:xfrm>
            <a:off x="16294332" y="7769659"/>
            <a:ext cx="2867357" cy="3600100"/>
            <a:chOff x="14554769" y="5324452"/>
            <a:chExt cx="4868244" cy="540034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76242">
              <a:off x="16310449" y="5324452"/>
              <a:ext cx="3112564" cy="540034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6494">
              <a:off x="14554769" y="7676776"/>
              <a:ext cx="2256855" cy="302012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BD6F23-E235-4A94-858D-55C1C01D4B86}"/>
              </a:ext>
            </a:extLst>
          </p:cNvPr>
          <p:cNvGrpSpPr/>
          <p:nvPr/>
        </p:nvGrpSpPr>
        <p:grpSpPr>
          <a:xfrm>
            <a:off x="-623577" y="-618930"/>
            <a:ext cx="2694327" cy="3441134"/>
            <a:chOff x="-1094127" y="-736034"/>
            <a:chExt cx="4539910" cy="6084173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329446">
              <a:off x="-1094127" y="-52209"/>
              <a:ext cx="3112564" cy="540034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8219370">
              <a:off x="1188928" y="-736034"/>
              <a:ext cx="2256855" cy="3020123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96730">
            <a:off x="16902862" y="-95164"/>
            <a:ext cx="1451093" cy="17163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32637">
            <a:off x="4576896" y="-274266"/>
            <a:ext cx="951430" cy="11253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9961EC-285A-480B-9C4D-BC74427C25B2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B6C8D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Thực hiện theo nhóm</a:t>
            </a:r>
            <a:endParaRPr lang="vi-VN" sz="4800" b="1" i="1" dirty="0">
              <a:solidFill>
                <a:srgbClr val="2B6C8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C070BD-CABD-4E4A-B56F-5550A58021DF}"/>
              </a:ext>
            </a:extLst>
          </p:cNvPr>
          <p:cNvSpPr txBox="1"/>
          <p:nvPr/>
        </p:nvSpPr>
        <p:spPr>
          <a:xfrm>
            <a:off x="3088800" y="1220753"/>
            <a:ext cx="121104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7E54AB-7C07-4278-88EC-18393CCF7185}"/>
              </a:ext>
            </a:extLst>
          </p:cNvPr>
          <p:cNvSpPr txBox="1"/>
          <p:nvPr/>
        </p:nvSpPr>
        <p:spPr>
          <a:xfrm>
            <a:off x="587409" y="9018406"/>
            <a:ext cx="390835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tường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3823EA-D87C-4EDF-BCEA-40F3E139B6B3}"/>
              </a:ext>
            </a:extLst>
          </p:cNvPr>
          <p:cNvSpPr txBox="1"/>
          <p:nvPr/>
        </p:nvSpPr>
        <p:spPr>
          <a:xfrm>
            <a:off x="5059846" y="7921190"/>
            <a:ext cx="315319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Bloc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578149-EA1B-4459-AE7E-A29FFDD484E2}"/>
              </a:ext>
            </a:extLst>
          </p:cNvPr>
          <p:cNvSpPr txBox="1"/>
          <p:nvPr/>
        </p:nvSpPr>
        <p:spPr>
          <a:xfrm>
            <a:off x="7580296" y="7851989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FD0A8F-7533-47B1-B096-6730E145D6A9}"/>
              </a:ext>
            </a:extLst>
          </p:cNvPr>
          <p:cNvSpPr txBox="1"/>
          <p:nvPr/>
        </p:nvSpPr>
        <p:spPr>
          <a:xfrm>
            <a:off x="12601617" y="8127378"/>
            <a:ext cx="50017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túi</a:t>
            </a:r>
            <a:endParaRPr lang="vi-VN" sz="36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380B66ED-2205-42FA-BA49-548F7E7547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950" y="3364878"/>
            <a:ext cx="4762500" cy="47625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BE4228A-994E-4F8D-B6F9-CB1B386598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536652"/>
            <a:ext cx="4762500" cy="4762500"/>
          </a:xfrm>
          <a:prstGeom prst="rect">
            <a:avLst/>
          </a:prstGeom>
        </p:spPr>
      </p:pic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6149A4F2-1870-4A64-885D-F2401782B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85" y="342589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18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9" grpId="0"/>
      <p:bldP spid="4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E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FFFAEA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61700">
            <a:off x="16487743" y="-825956"/>
            <a:ext cx="1705369" cy="29588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C10099-7442-434C-98A8-BB79AE4B133A}"/>
              </a:ext>
            </a:extLst>
          </p:cNvPr>
          <p:cNvSpPr txBox="1"/>
          <p:nvPr/>
        </p:nvSpPr>
        <p:spPr>
          <a:xfrm>
            <a:off x="1713677" y="634414"/>
            <a:ext cx="1486064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113431-B2F7-47F0-8B5A-7CA276365487}"/>
              </a:ext>
            </a:extLst>
          </p:cNvPr>
          <p:cNvGrpSpPr/>
          <p:nvPr/>
        </p:nvGrpSpPr>
        <p:grpSpPr>
          <a:xfrm>
            <a:off x="419324" y="2636890"/>
            <a:ext cx="3908354" cy="2920714"/>
            <a:chOff x="427353" y="2495359"/>
            <a:chExt cx="3908354" cy="2920714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0EF115C-6582-4BF7-A0C3-484FB0A08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17135" y="2495359"/>
              <a:ext cx="2690419" cy="234402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5A5B75-BB4C-469E-A2D7-80049AA1A01D}"/>
                </a:ext>
              </a:extLst>
            </p:cNvPr>
            <p:cNvSpPr txBox="1"/>
            <p:nvPr/>
          </p:nvSpPr>
          <p:spPr>
            <a:xfrm>
              <a:off x="427353" y="4676319"/>
              <a:ext cx="390835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7:00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dậy</a:t>
              </a:r>
              <a:endParaRPr lang="vi-VN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48C85C-3118-445C-AD04-D89FB283BFBE}"/>
              </a:ext>
            </a:extLst>
          </p:cNvPr>
          <p:cNvGrpSpPr/>
          <p:nvPr/>
        </p:nvGrpSpPr>
        <p:grpSpPr>
          <a:xfrm>
            <a:off x="3898018" y="2575048"/>
            <a:ext cx="3908354" cy="3258816"/>
            <a:chOff x="4112520" y="2320325"/>
            <a:chExt cx="3908354" cy="3258816"/>
          </a:xfrm>
        </p:grpSpPr>
        <p:pic>
          <p:nvPicPr>
            <p:cNvPr id="16" name="Picture 20">
              <a:extLst>
                <a:ext uri="{FF2B5EF4-FFF2-40B4-BE49-F238E27FC236}">
                  <a16:creationId xmlns:a16="http://schemas.microsoft.com/office/drawing/2014/main" id="{70F233B4-0D87-47D3-86F1-07CDCA06F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542835" y="2320325"/>
              <a:ext cx="2723305" cy="261777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AC08C4-662D-42EF-B087-FB148EF2146B}"/>
                </a:ext>
              </a:extLst>
            </p:cNvPr>
            <p:cNvSpPr txBox="1"/>
            <p:nvPr/>
          </p:nvSpPr>
          <p:spPr>
            <a:xfrm>
              <a:off x="4112520" y="4839387"/>
              <a:ext cx="390835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7:15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răng</a:t>
              </a:r>
              <a:endParaRPr lang="vi-VN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6850A9-FDE2-4A83-A7CA-F07F7723DFFD}"/>
              </a:ext>
            </a:extLst>
          </p:cNvPr>
          <p:cNvGrpSpPr/>
          <p:nvPr/>
        </p:nvGrpSpPr>
        <p:grpSpPr>
          <a:xfrm>
            <a:off x="7498145" y="2741386"/>
            <a:ext cx="3908354" cy="3164114"/>
            <a:chOff x="7720665" y="2436242"/>
            <a:chExt cx="3908354" cy="3164114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9CB70900-4C48-47A8-9029-78A01D03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334462" y="2436242"/>
              <a:ext cx="1684770" cy="234402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BAAAD3B-1EF7-44F0-830B-A07A905C5E0E}"/>
                </a:ext>
              </a:extLst>
            </p:cNvPr>
            <p:cNvSpPr txBox="1"/>
            <p:nvPr/>
          </p:nvSpPr>
          <p:spPr>
            <a:xfrm>
              <a:off x="7720665" y="4860602"/>
              <a:ext cx="390835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7:30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vi-VN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3245BB-0994-4884-9ABC-94089A478762}"/>
              </a:ext>
            </a:extLst>
          </p:cNvPr>
          <p:cNvGrpSpPr/>
          <p:nvPr/>
        </p:nvGrpSpPr>
        <p:grpSpPr>
          <a:xfrm>
            <a:off x="10719845" y="2291347"/>
            <a:ext cx="3493916" cy="3244105"/>
            <a:chOff x="10962921" y="2335036"/>
            <a:chExt cx="3493916" cy="3244105"/>
          </a:xfrm>
        </p:grpSpPr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6971AB5B-EDE2-4068-91C5-726F03CB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962921" y="2335036"/>
              <a:ext cx="3474866" cy="23889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340A2E-B0E3-4090-B5D5-1D9268074D74}"/>
                </a:ext>
              </a:extLst>
            </p:cNvPr>
            <p:cNvSpPr txBox="1"/>
            <p:nvPr/>
          </p:nvSpPr>
          <p:spPr>
            <a:xfrm>
              <a:off x="11573021" y="4839387"/>
              <a:ext cx="2883816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8:00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vi-VN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155D2C-1D41-417C-9BA9-CFDE3247B3ED}"/>
              </a:ext>
            </a:extLst>
          </p:cNvPr>
          <p:cNvGrpSpPr/>
          <p:nvPr/>
        </p:nvGrpSpPr>
        <p:grpSpPr>
          <a:xfrm>
            <a:off x="14341548" y="1705531"/>
            <a:ext cx="3412455" cy="3971369"/>
            <a:chOff x="14456837" y="1958095"/>
            <a:chExt cx="3412455" cy="3971369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575CD3E-D2B9-413A-8EB1-6C6824107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4789882" y="1958095"/>
              <a:ext cx="2690419" cy="289681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C380B2-E33E-4FD2-AEA7-A109303A7A21}"/>
                </a:ext>
              </a:extLst>
            </p:cNvPr>
            <p:cNvSpPr txBox="1"/>
            <p:nvPr/>
          </p:nvSpPr>
          <p:spPr>
            <a:xfrm>
              <a:off x="14456837" y="4724006"/>
              <a:ext cx="3412455" cy="12054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9:00 – </a:t>
              </a:r>
            </a:p>
            <a:p>
              <a:pPr algn="ctr">
                <a:spcAft>
                  <a:spcPts val="1000"/>
                </a:spcAft>
              </a:pP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tra</a:t>
              </a:r>
              <a:endParaRPr lang="vi-VN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27FD52C-FE65-41E4-A7DE-2D5E5F3F5D7B}"/>
              </a:ext>
            </a:extLst>
          </p:cNvPr>
          <p:cNvGrpSpPr/>
          <p:nvPr/>
        </p:nvGrpSpPr>
        <p:grpSpPr>
          <a:xfrm>
            <a:off x="40724" y="5867449"/>
            <a:ext cx="3412455" cy="3656939"/>
            <a:chOff x="427353" y="6172583"/>
            <a:chExt cx="3412455" cy="3656939"/>
          </a:xfrm>
        </p:grpSpPr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4AD7C468-7477-4DF9-B2A5-FAB9B7074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464360" y="6172583"/>
              <a:ext cx="1983913" cy="308180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BD23F60-2EFA-4378-A395-D0A9B500FAC0}"/>
                </a:ext>
              </a:extLst>
            </p:cNvPr>
            <p:cNvSpPr txBox="1"/>
            <p:nvPr/>
          </p:nvSpPr>
          <p:spPr>
            <a:xfrm>
              <a:off x="427353" y="9244747"/>
              <a:ext cx="34124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11:00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trưa</a:t>
              </a:r>
              <a:endParaRPr lang="en-US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1A0D906-A570-4379-8FBB-6BEFD3024548}"/>
              </a:ext>
            </a:extLst>
          </p:cNvPr>
          <p:cNvGrpSpPr/>
          <p:nvPr/>
        </p:nvGrpSpPr>
        <p:grpSpPr>
          <a:xfrm>
            <a:off x="3453179" y="6469981"/>
            <a:ext cx="4330100" cy="3068509"/>
            <a:chOff x="4226822" y="6876464"/>
            <a:chExt cx="4330100" cy="3068509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38DF2521-37AA-43D3-BE55-8210F9878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507333" y="6876464"/>
              <a:ext cx="3720790" cy="243711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3B1F7-48E3-48F2-BF2A-A50A373C018B}"/>
                </a:ext>
              </a:extLst>
            </p:cNvPr>
            <p:cNvSpPr txBox="1"/>
            <p:nvPr/>
          </p:nvSpPr>
          <p:spPr>
            <a:xfrm>
              <a:off x="4226822" y="9360198"/>
              <a:ext cx="4330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15:30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4892F2-1800-4E21-B338-FF46CB59BE25}"/>
              </a:ext>
            </a:extLst>
          </p:cNvPr>
          <p:cNvGrpSpPr/>
          <p:nvPr/>
        </p:nvGrpSpPr>
        <p:grpSpPr>
          <a:xfrm>
            <a:off x="10570971" y="6384172"/>
            <a:ext cx="4698402" cy="3248184"/>
            <a:chOff x="9362776" y="6600110"/>
            <a:chExt cx="4698402" cy="3248184"/>
          </a:xfrm>
        </p:grpSpPr>
        <p:pic>
          <p:nvPicPr>
            <p:cNvPr id="25" name="Picture 19">
              <a:extLst>
                <a:ext uri="{FF2B5EF4-FFF2-40B4-BE49-F238E27FC236}">
                  <a16:creationId xmlns:a16="http://schemas.microsoft.com/office/drawing/2014/main" id="{6434818E-53BA-4852-8D0F-116B5ED88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936471" y="6600110"/>
              <a:ext cx="3674073" cy="261777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375B000-8A4A-4226-B72E-5A9854A621B8}"/>
                </a:ext>
              </a:extLst>
            </p:cNvPr>
            <p:cNvSpPr txBox="1"/>
            <p:nvPr/>
          </p:nvSpPr>
          <p:spPr>
            <a:xfrm>
              <a:off x="9362776" y="9263519"/>
              <a:ext cx="46984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20:15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tv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bố</a:t>
              </a:r>
              <a:endParaRPr lang="en-US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AC916C-9BF8-4F74-AB44-2577C8E3C287}"/>
              </a:ext>
            </a:extLst>
          </p:cNvPr>
          <p:cNvGrpSpPr/>
          <p:nvPr/>
        </p:nvGrpSpPr>
        <p:grpSpPr>
          <a:xfrm>
            <a:off x="14915363" y="5941316"/>
            <a:ext cx="3451140" cy="3748779"/>
            <a:chOff x="14534819" y="6362040"/>
            <a:chExt cx="3451140" cy="3748779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5A7D49E4-94C0-49FE-B2D3-B2F520989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274790" y="6362040"/>
              <a:ext cx="2020788" cy="326592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B54920-630E-432C-B7C2-D97EF7B0D94B}"/>
                </a:ext>
              </a:extLst>
            </p:cNvPr>
            <p:cNvSpPr txBox="1"/>
            <p:nvPr/>
          </p:nvSpPr>
          <p:spPr>
            <a:xfrm>
              <a:off x="14534819" y="9526044"/>
              <a:ext cx="34511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22:00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ngủ</a:t>
              </a:r>
              <a:endParaRPr lang="en-US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83F987B-8F48-4836-A490-D497C03C97E2}"/>
              </a:ext>
            </a:extLst>
          </p:cNvPr>
          <p:cNvGrpSpPr/>
          <p:nvPr/>
        </p:nvGrpSpPr>
        <p:grpSpPr>
          <a:xfrm>
            <a:off x="7797465" y="6413935"/>
            <a:ext cx="2959618" cy="3276160"/>
            <a:chOff x="7664190" y="6807612"/>
            <a:chExt cx="2959618" cy="3276160"/>
          </a:xfrm>
        </p:grpSpPr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id="{2647863D-C525-4426-BA2B-0A6CECA7B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8133378" y="6807612"/>
              <a:ext cx="2182572" cy="261777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4F97E26-54D5-4E9D-9AAE-43A897EB6504}"/>
                </a:ext>
              </a:extLst>
            </p:cNvPr>
            <p:cNvSpPr txBox="1"/>
            <p:nvPr/>
          </p:nvSpPr>
          <p:spPr>
            <a:xfrm>
              <a:off x="7664190" y="9498997"/>
              <a:ext cx="29596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18:15 –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938D27-0FBF-40EE-94DF-CE77BEC98A08}"/>
              </a:ext>
            </a:extLst>
          </p:cNvPr>
          <p:cNvSpPr txBox="1"/>
          <p:nvPr/>
        </p:nvSpPr>
        <p:spPr>
          <a:xfrm>
            <a:off x="7783279" y="1335647"/>
            <a:ext cx="2723305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4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Hai</a:t>
            </a:r>
            <a:endParaRPr lang="vi-VN" sz="44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9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199917EC-6D30-4F68-932D-C712E76A9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39143">
            <a:off x="-292744" y="-723390"/>
            <a:ext cx="3108296" cy="413937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6E49DAA1-46C0-4D0C-B01B-D16D70441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4036" flipH="1">
            <a:off x="15873508" y="-629988"/>
            <a:ext cx="2771584" cy="3690972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76C996AB-1C8B-424E-B578-7BF5944DD5A3}"/>
              </a:ext>
            </a:extLst>
          </p:cNvPr>
          <p:cNvSpPr txBox="1"/>
          <p:nvPr/>
        </p:nvSpPr>
        <p:spPr>
          <a:xfrm>
            <a:off x="2490783" y="930800"/>
            <a:ext cx="1330642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THI QUAY KIM ĐỒNG HỒ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9BAAB-441A-45C4-99E3-815FE44E4BAD}"/>
              </a:ext>
            </a:extLst>
          </p:cNvPr>
          <p:cNvSpPr txBox="1"/>
          <p:nvPr/>
        </p:nvSpPr>
        <p:spPr>
          <a:xfrm>
            <a:off x="1718689" y="1852286"/>
            <a:ext cx="14850614" cy="767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endParaRPr lang="en-US" sz="3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48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146483" y="5100753"/>
            <a:ext cx="142925" cy="14292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AEA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04509">
            <a:off x="1818711" y="8195718"/>
            <a:ext cx="1107224" cy="130962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2637">
            <a:off x="4576896" y="-274266"/>
            <a:ext cx="951430" cy="112534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1682">
            <a:off x="17128486" y="130523"/>
            <a:ext cx="1095658" cy="12959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C66C5C-F4D9-4791-81AF-27016FBC58EF}"/>
              </a:ext>
            </a:extLst>
          </p:cNvPr>
          <p:cNvSpPr txBox="1"/>
          <p:nvPr/>
        </p:nvSpPr>
        <p:spPr>
          <a:xfrm>
            <a:off x="2324100" y="1325158"/>
            <a:ext cx="1363980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5400" b="1" dirty="0">
                <a:solidFill>
                  <a:srgbClr val="194053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HƯỚNG DẪN VỀ NHÀ</a:t>
            </a:r>
            <a:endParaRPr lang="vi-VN" sz="5400" b="1" dirty="0">
              <a:solidFill>
                <a:srgbClr val="194053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574AA4-1759-41B9-A82A-7919BB3F3384}"/>
              </a:ext>
            </a:extLst>
          </p:cNvPr>
          <p:cNvGrpSpPr/>
          <p:nvPr/>
        </p:nvGrpSpPr>
        <p:grpSpPr>
          <a:xfrm>
            <a:off x="1295400" y="3341691"/>
            <a:ext cx="7117929" cy="5166030"/>
            <a:chOff x="1295400" y="3341691"/>
            <a:chExt cx="7117929" cy="5166030"/>
          </a:xfrm>
        </p:grpSpPr>
        <p:grpSp>
          <p:nvGrpSpPr>
            <p:cNvPr id="2" name="Group 2"/>
            <p:cNvGrpSpPr/>
            <p:nvPr/>
          </p:nvGrpSpPr>
          <p:grpSpPr>
            <a:xfrm>
              <a:off x="1295400" y="3341691"/>
              <a:ext cx="7117929" cy="5166030"/>
              <a:chOff x="0" y="0"/>
              <a:chExt cx="6115214" cy="509435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6115214" cy="5094351"/>
              </a:xfrm>
              <a:custGeom>
                <a:avLst/>
                <a:gdLst/>
                <a:ahLst/>
                <a:cxnLst/>
                <a:rect l="l" t="t" r="r" b="b"/>
                <a:pathLst>
                  <a:path w="6115214" h="5094351">
                    <a:moveTo>
                      <a:pt x="5990754" y="5094351"/>
                    </a:moveTo>
                    <a:lnTo>
                      <a:pt x="124460" y="5094351"/>
                    </a:lnTo>
                    <a:cubicBezTo>
                      <a:pt x="55880" y="5094351"/>
                      <a:pt x="0" y="5038471"/>
                      <a:pt x="0" y="496989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990754" y="0"/>
                    </a:lnTo>
                    <a:cubicBezTo>
                      <a:pt x="6059334" y="0"/>
                      <a:pt x="6115214" y="55880"/>
                      <a:pt x="6115214" y="124460"/>
                    </a:cubicBezTo>
                    <a:lnTo>
                      <a:pt x="6115214" y="4969891"/>
                    </a:lnTo>
                    <a:cubicBezTo>
                      <a:pt x="6115214" y="5038471"/>
                      <a:pt x="6059334" y="5094351"/>
                      <a:pt x="5990754" y="5094351"/>
                    </a:cubicBezTo>
                    <a:close/>
                  </a:path>
                </a:pathLst>
              </a:custGeom>
              <a:solidFill>
                <a:srgbClr val="FFFAEA"/>
              </a:solidFill>
            </p:spPr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41E4F3-5D3D-4645-998E-020302E2F7CD}"/>
                </a:ext>
              </a:extLst>
            </p:cNvPr>
            <p:cNvSpPr txBox="1"/>
            <p:nvPr/>
          </p:nvSpPr>
          <p:spPr>
            <a:xfrm>
              <a:off x="1728909" y="4820203"/>
              <a:ext cx="6098898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A588FA-4A84-43CC-A4D2-1BC31BE3C6B9}"/>
              </a:ext>
            </a:extLst>
          </p:cNvPr>
          <p:cNvGrpSpPr/>
          <p:nvPr/>
        </p:nvGrpSpPr>
        <p:grpSpPr>
          <a:xfrm>
            <a:off x="9819480" y="3341691"/>
            <a:ext cx="7123111" cy="5166030"/>
            <a:chOff x="9343440" y="3341691"/>
            <a:chExt cx="7123111" cy="5166030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C376C51B-BD80-4952-83B7-C5204E1C9480}"/>
                </a:ext>
              </a:extLst>
            </p:cNvPr>
            <p:cNvGrpSpPr/>
            <p:nvPr/>
          </p:nvGrpSpPr>
          <p:grpSpPr>
            <a:xfrm>
              <a:off x="9343440" y="3341691"/>
              <a:ext cx="7117929" cy="5166030"/>
              <a:chOff x="0" y="0"/>
              <a:chExt cx="6115214" cy="5094351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DDE8157F-FB3E-496A-9842-BED269888EFC}"/>
                  </a:ext>
                </a:extLst>
              </p:cNvPr>
              <p:cNvSpPr/>
              <p:nvPr/>
            </p:nvSpPr>
            <p:spPr>
              <a:xfrm>
                <a:off x="0" y="0"/>
                <a:ext cx="6115214" cy="5094351"/>
              </a:xfrm>
              <a:custGeom>
                <a:avLst/>
                <a:gdLst/>
                <a:ahLst/>
                <a:cxnLst/>
                <a:rect l="l" t="t" r="r" b="b"/>
                <a:pathLst>
                  <a:path w="6115214" h="5094351">
                    <a:moveTo>
                      <a:pt x="5990754" y="5094351"/>
                    </a:moveTo>
                    <a:lnTo>
                      <a:pt x="124460" y="5094351"/>
                    </a:lnTo>
                    <a:cubicBezTo>
                      <a:pt x="55880" y="5094351"/>
                      <a:pt x="0" y="5038471"/>
                      <a:pt x="0" y="496989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990754" y="0"/>
                    </a:lnTo>
                    <a:cubicBezTo>
                      <a:pt x="6059334" y="0"/>
                      <a:pt x="6115214" y="55880"/>
                      <a:pt x="6115214" y="124460"/>
                    </a:cubicBezTo>
                    <a:lnTo>
                      <a:pt x="6115214" y="4969891"/>
                    </a:lnTo>
                    <a:cubicBezTo>
                      <a:pt x="6115214" y="5038471"/>
                      <a:pt x="6059334" y="5094351"/>
                      <a:pt x="5990754" y="5094351"/>
                    </a:cubicBezTo>
                    <a:close/>
                  </a:path>
                </a:pathLst>
              </a:custGeom>
              <a:solidFill>
                <a:srgbClr val="FFFAEA"/>
              </a:solidFill>
            </p:spPr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43CEFD-585C-42CC-9428-AAE0A1385E86}"/>
                </a:ext>
              </a:extLst>
            </p:cNvPr>
            <p:cNvSpPr txBox="1"/>
            <p:nvPr/>
          </p:nvSpPr>
          <p:spPr>
            <a:xfrm>
              <a:off x="9348622" y="4756224"/>
              <a:ext cx="7117929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Các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vi 1000</a:t>
              </a:r>
              <a:endParaRPr lang="vi-VN" sz="4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25">
            <a:extLst>
              <a:ext uri="{FF2B5EF4-FFF2-40B4-BE49-F238E27FC236}">
                <a16:creationId xmlns:a16="http://schemas.microsoft.com/office/drawing/2014/main" id="{3134A2B0-6A74-42AE-9042-B6C2C9B6A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52287">
            <a:off x="15933600" y="6817637"/>
            <a:ext cx="2007619" cy="4620043"/>
          </a:xfrm>
          <a:prstGeom prst="rect">
            <a:avLst/>
          </a:prstGeom>
        </p:spPr>
      </p:pic>
      <p:pic>
        <p:nvPicPr>
          <p:cNvPr id="39" name="Picture 26">
            <a:extLst>
              <a:ext uri="{FF2B5EF4-FFF2-40B4-BE49-F238E27FC236}">
                <a16:creationId xmlns:a16="http://schemas.microsoft.com/office/drawing/2014/main" id="{1EDB290E-20AA-49C5-8EE0-5F4B5C266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72970">
            <a:off x="113522" y="-1183830"/>
            <a:ext cx="2007619" cy="46200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FFFAEA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4984" flipH="1">
            <a:off x="-1111880" y="1656309"/>
            <a:ext cx="3410877" cy="22201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7312">
            <a:off x="14665008" y="8092203"/>
            <a:ext cx="3668805" cy="23880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58634">
            <a:off x="16989028" y="-121099"/>
            <a:ext cx="1075494" cy="12720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2540">
            <a:off x="17314878" y="4490907"/>
            <a:ext cx="1075494" cy="1272089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729577EB-0E0A-412E-8450-180DA8310FD1}"/>
              </a:ext>
            </a:extLst>
          </p:cNvPr>
          <p:cNvSpPr txBox="1"/>
          <p:nvPr/>
        </p:nvSpPr>
        <p:spPr>
          <a:xfrm>
            <a:off x="2718148" y="1597483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66A74749-EBEF-496D-83FC-3E27412F6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14800" y="5516982"/>
            <a:ext cx="10058400" cy="44005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4AA24A-C917-472C-B0D6-7128E8715DE8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KHỞI ĐỘNG</a:t>
            </a:r>
            <a:endParaRPr lang="vi-VN" sz="48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3B7042-BF9F-47E0-A66C-B935915A08CE}"/>
              </a:ext>
            </a:extLst>
          </p:cNvPr>
          <p:cNvSpPr txBox="1"/>
          <p:nvPr/>
        </p:nvSpPr>
        <p:spPr>
          <a:xfrm>
            <a:off x="1713677" y="1406333"/>
            <a:ext cx="1486064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D57F4C69-6051-4D77-BD08-8F7C2A380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6" y="2374704"/>
            <a:ext cx="8382000" cy="7476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4B55E8-9285-438E-A450-B4520730E455}"/>
              </a:ext>
            </a:extLst>
          </p:cNvPr>
          <p:cNvSpPr txBox="1"/>
          <p:nvPr/>
        </p:nvSpPr>
        <p:spPr>
          <a:xfrm>
            <a:off x="9152964" y="3290440"/>
            <a:ext cx="8530851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5091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4AA24A-C917-472C-B0D6-7128E8715DE8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KHỞI ĐỘNG</a:t>
            </a:r>
            <a:endParaRPr lang="vi-VN" sz="48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3B7042-BF9F-47E0-A66C-B935915A08CE}"/>
              </a:ext>
            </a:extLst>
          </p:cNvPr>
          <p:cNvSpPr txBox="1"/>
          <p:nvPr/>
        </p:nvSpPr>
        <p:spPr>
          <a:xfrm>
            <a:off x="1713677" y="1406333"/>
            <a:ext cx="1486064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D57F4C69-6051-4D77-BD08-8F7C2A380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6" y="2374704"/>
            <a:ext cx="8382000" cy="7476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4B55E8-9285-438E-A450-B4520730E455}"/>
              </a:ext>
            </a:extLst>
          </p:cNvPr>
          <p:cNvSpPr txBox="1"/>
          <p:nvPr/>
        </p:nvSpPr>
        <p:spPr>
          <a:xfrm>
            <a:off x="9152964" y="3290440"/>
            <a:ext cx="8530851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2, 9, 16, 23, 30.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3525869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658" y="4138432"/>
            <a:ext cx="262384" cy="26238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7249946" y="7716484"/>
            <a:ext cx="142925" cy="14292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6" name="AutoShape 6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EAB686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65876">
            <a:off x="126369" y="7986473"/>
            <a:ext cx="806963" cy="9544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3038">
            <a:off x="12763357" y="1395975"/>
            <a:ext cx="806963" cy="95447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FD8506DB-26B0-42F3-8479-E73B36692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6242">
            <a:off x="16310449" y="5324452"/>
            <a:ext cx="3112564" cy="5400348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15454E9B-DFCB-4556-883F-01748DDE5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329446">
            <a:off x="-1094127" y="-52209"/>
            <a:ext cx="3112564" cy="5400348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0B4C840C-0086-45CE-8050-C9FD6C700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6494">
            <a:off x="14554769" y="7676776"/>
            <a:ext cx="2256855" cy="3020123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109243A8-096E-49E7-8C47-6F48BF5AD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19370">
            <a:off x="1188928" y="-736034"/>
            <a:ext cx="2256855" cy="3020123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F7059326-3BE5-4045-8C73-32866FD960A2}"/>
              </a:ext>
            </a:extLst>
          </p:cNvPr>
          <p:cNvSpPr txBox="1"/>
          <p:nvPr/>
        </p:nvSpPr>
        <p:spPr>
          <a:xfrm>
            <a:off x="2476500" y="1671346"/>
            <a:ext cx="13335000" cy="4981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b="1" dirty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72: </a:t>
            </a:r>
          </a:p>
          <a:p>
            <a:pPr algn="ctr">
              <a:lnSpc>
                <a:spcPct val="150000"/>
              </a:lnSpc>
            </a:pPr>
            <a:r>
              <a:rPr lang="en-US" sz="11500" b="1" dirty="0">
                <a:solidFill>
                  <a:srgbClr val="4D9F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VUI HỌC TOÁN</a:t>
            </a:r>
          </a:p>
        </p:txBody>
      </p:sp>
    </p:spTree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2650">
            <a:off x="16193755" y="8476535"/>
            <a:ext cx="3678109" cy="239411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4984" flipH="1">
            <a:off x="-1705439" y="175434"/>
            <a:ext cx="3410877" cy="222017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2C86F5A-328D-4D7D-8CDC-61DFBC2B1818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B6C8D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1: Thực hiện theo nhóm</a:t>
            </a:r>
            <a:endParaRPr lang="vi-VN" sz="4800" b="1" i="1" dirty="0">
              <a:solidFill>
                <a:srgbClr val="2B6C8D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1BDDDD-222C-4624-B61D-B3BEDF3E51EF}"/>
              </a:ext>
            </a:extLst>
          </p:cNvPr>
          <p:cNvSpPr txBox="1"/>
          <p:nvPr/>
        </p:nvSpPr>
        <p:spPr>
          <a:xfrm>
            <a:off x="1355185" y="1285519"/>
            <a:ext cx="1557763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14F525F-1295-447F-88C5-D81CC36F1AEC}"/>
              </a:ext>
            </a:extLst>
          </p:cNvPr>
          <p:cNvGrpSpPr/>
          <p:nvPr/>
        </p:nvGrpSpPr>
        <p:grpSpPr>
          <a:xfrm>
            <a:off x="1600200" y="3540998"/>
            <a:ext cx="6277641" cy="6262455"/>
            <a:chOff x="1600200" y="3287744"/>
            <a:chExt cx="6277641" cy="6262455"/>
          </a:xfrm>
        </p:grpSpPr>
        <p:pic>
          <p:nvPicPr>
            <p:cNvPr id="51" name="Picture 50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7935DF9F-DAD0-45C3-BD7B-D9D3075B6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4125944"/>
              <a:ext cx="6277641" cy="5424255"/>
            </a:xfrm>
            <a:prstGeom prst="rect">
              <a:avLst/>
            </a:prstGeom>
          </p:spPr>
        </p:pic>
        <p:sp>
          <p:nvSpPr>
            <p:cNvPr id="52" name="Speech Bubble: Oval 51">
              <a:extLst>
                <a:ext uri="{FF2B5EF4-FFF2-40B4-BE49-F238E27FC236}">
                  <a16:creationId xmlns:a16="http://schemas.microsoft.com/office/drawing/2014/main" id="{94133F61-8C61-4405-B658-837CAF4CDA5C}"/>
                </a:ext>
              </a:extLst>
            </p:cNvPr>
            <p:cNvSpPr/>
            <p:nvPr/>
          </p:nvSpPr>
          <p:spPr>
            <a:xfrm>
              <a:off x="2667000" y="3287744"/>
              <a:ext cx="3199856" cy="1676400"/>
            </a:xfrm>
            <a:prstGeom prst="wedgeEllipseCallout">
              <a:avLst>
                <a:gd name="adj1" fmla="val -14910"/>
                <a:gd name="adj2" fmla="val 6136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2524BC-65BD-4629-9140-5A62BAF18CAE}"/>
              </a:ext>
            </a:extLst>
          </p:cNvPr>
          <p:cNvGrpSpPr/>
          <p:nvPr/>
        </p:nvGrpSpPr>
        <p:grpSpPr>
          <a:xfrm>
            <a:off x="9677400" y="2935187"/>
            <a:ext cx="7543256" cy="6804211"/>
            <a:chOff x="10515600" y="3004164"/>
            <a:chExt cx="7543256" cy="6804211"/>
          </a:xfrm>
        </p:grpSpPr>
        <p:pic>
          <p:nvPicPr>
            <p:cNvPr id="49" name="Picture 48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FBC562FE-B3DC-41D7-B671-1619766A8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0" y="3004164"/>
              <a:ext cx="6629400" cy="6804211"/>
            </a:xfrm>
            <a:prstGeom prst="rect">
              <a:avLst/>
            </a:prstGeom>
          </p:spPr>
        </p:pic>
        <p:sp>
          <p:nvSpPr>
            <p:cNvPr id="54" name="Speech Bubble: Oval 53">
              <a:extLst>
                <a:ext uri="{FF2B5EF4-FFF2-40B4-BE49-F238E27FC236}">
                  <a16:creationId xmlns:a16="http://schemas.microsoft.com/office/drawing/2014/main" id="{D70CD49C-44CF-4F79-92CB-AADAA662DBDE}"/>
                </a:ext>
              </a:extLst>
            </p:cNvPr>
            <p:cNvSpPr/>
            <p:nvPr/>
          </p:nvSpPr>
          <p:spPr>
            <a:xfrm>
              <a:off x="14859000" y="3377109"/>
              <a:ext cx="3199856" cy="1676400"/>
            </a:xfrm>
            <a:prstGeom prst="wedgeEllipseCallout">
              <a:avLst>
                <a:gd name="adj1" fmla="val -29198"/>
                <a:gd name="adj2" fmla="val 579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2650">
            <a:off x="16193755" y="8476535"/>
            <a:ext cx="3678109" cy="239411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4984" flipH="1">
            <a:off x="-1705439" y="175434"/>
            <a:ext cx="3410877" cy="22201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E09F02-92A2-4735-80A1-55C875199F05}"/>
              </a:ext>
            </a:extLst>
          </p:cNvPr>
          <p:cNvGrpSpPr/>
          <p:nvPr/>
        </p:nvGrpSpPr>
        <p:grpSpPr>
          <a:xfrm>
            <a:off x="2809598" y="2046800"/>
            <a:ext cx="3520270" cy="2758770"/>
            <a:chOff x="765696" y="1104901"/>
            <a:chExt cx="3520270" cy="27587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729BC3-4CCF-403D-A979-42A6F20032E3}"/>
                </a:ext>
              </a:extLst>
            </p:cNvPr>
            <p:cNvGrpSpPr/>
            <p:nvPr/>
          </p:nvGrpSpPr>
          <p:grpSpPr>
            <a:xfrm>
              <a:off x="1813162" y="1104901"/>
              <a:ext cx="2472804" cy="2758770"/>
              <a:chOff x="1813162" y="1104901"/>
              <a:chExt cx="2472804" cy="2758770"/>
            </a:xfrm>
          </p:grpSpPr>
          <p:pic>
            <p:nvPicPr>
              <p:cNvPr id="12" name="Picture 10">
                <a:extLst>
                  <a:ext uri="{FF2B5EF4-FFF2-40B4-BE49-F238E27FC236}">
                    <a16:creationId xmlns:a16="http://schemas.microsoft.com/office/drawing/2014/main" id="{444E0BA6-DA70-4200-8939-6CB4728F8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3162" y="110490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13" name="Picture 10">
                <a:extLst>
                  <a:ext uri="{FF2B5EF4-FFF2-40B4-BE49-F238E27FC236}">
                    <a16:creationId xmlns:a16="http://schemas.microsoft.com/office/drawing/2014/main" id="{6832C349-9D61-4CC7-A2D8-E934D74BF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33600" y="126583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14" name="Picture 10">
                <a:extLst>
                  <a:ext uri="{FF2B5EF4-FFF2-40B4-BE49-F238E27FC236}">
                    <a16:creationId xmlns:a16="http://schemas.microsoft.com/office/drawing/2014/main" id="{C61B724E-F070-425A-8B7B-1CC001A0F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57166" y="142676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15" name="Picture 10">
                <a:extLst>
                  <a:ext uri="{FF2B5EF4-FFF2-40B4-BE49-F238E27FC236}">
                    <a16:creationId xmlns:a16="http://schemas.microsoft.com/office/drawing/2014/main" id="{7C20C9A3-18CB-4191-A10A-D0835AEDD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00066" y="1620104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1C0DB471-A0B0-4F6C-944C-10423F01C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42966" y="1813447"/>
                <a:ext cx="1143000" cy="2050224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59EEE09-6DE0-40DB-9A39-ACD51AC398DA}"/>
                </a:ext>
              </a:extLst>
            </p:cNvPr>
            <p:cNvGrpSpPr/>
            <p:nvPr/>
          </p:nvGrpSpPr>
          <p:grpSpPr>
            <a:xfrm>
              <a:off x="765696" y="1104901"/>
              <a:ext cx="2472804" cy="2758770"/>
              <a:chOff x="1813162" y="1104901"/>
              <a:chExt cx="2472804" cy="2758770"/>
            </a:xfrm>
          </p:grpSpPr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5C1718F0-3B59-46BC-A818-0C5092814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3162" y="110490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7" name="Picture 10">
                <a:extLst>
                  <a:ext uri="{FF2B5EF4-FFF2-40B4-BE49-F238E27FC236}">
                    <a16:creationId xmlns:a16="http://schemas.microsoft.com/office/drawing/2014/main" id="{2CFB7CA1-2E4E-4D2B-99F7-A099066C1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33600" y="126583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8" name="Picture 10">
                <a:extLst>
                  <a:ext uri="{FF2B5EF4-FFF2-40B4-BE49-F238E27FC236}">
                    <a16:creationId xmlns:a16="http://schemas.microsoft.com/office/drawing/2014/main" id="{CFFD2881-73C0-4C2B-B928-9C2A4B96E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57166" y="142676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7FFF6EAE-A52D-46EC-A918-779CCE460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00066" y="1620104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30" name="Picture 10">
                <a:extLst>
                  <a:ext uri="{FF2B5EF4-FFF2-40B4-BE49-F238E27FC236}">
                    <a16:creationId xmlns:a16="http://schemas.microsoft.com/office/drawing/2014/main" id="{052212A6-BE77-44FA-B7FE-1FE322B0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42966" y="1813447"/>
                <a:ext cx="1143000" cy="2050224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3A4132-33C6-41BA-9AF3-CA1D773BBB0B}"/>
              </a:ext>
            </a:extLst>
          </p:cNvPr>
          <p:cNvGrpSpPr/>
          <p:nvPr/>
        </p:nvGrpSpPr>
        <p:grpSpPr>
          <a:xfrm>
            <a:off x="6883544" y="2289892"/>
            <a:ext cx="2711133" cy="2050224"/>
            <a:chOff x="12995414" y="2582124"/>
            <a:chExt cx="3670321" cy="2637576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C73BD48E-B0E8-479B-AD29-4A684F3C4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842511" y="2582124"/>
              <a:ext cx="1823224" cy="2637576"/>
            </a:xfrm>
            <a:prstGeom prst="rect">
              <a:avLst/>
            </a:prstGeom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4380174-7E3A-4EC8-8147-3FA5FAFF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995414" y="2582124"/>
              <a:ext cx="1823224" cy="263757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D335CF-BCF2-41C8-8051-7B6C7BEDA2B5}"/>
              </a:ext>
            </a:extLst>
          </p:cNvPr>
          <p:cNvGrpSpPr/>
          <p:nvPr/>
        </p:nvGrpSpPr>
        <p:grpSpPr>
          <a:xfrm>
            <a:off x="10642143" y="411355"/>
            <a:ext cx="5782653" cy="4724969"/>
            <a:chOff x="10642143" y="411355"/>
            <a:chExt cx="5782653" cy="4724969"/>
          </a:xfrm>
        </p:grpSpPr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7972D14D-F019-459D-994A-BD18C2E4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42143" y="1021524"/>
              <a:ext cx="2448306" cy="4114800"/>
            </a:xfrm>
            <a:prstGeom prst="rect">
              <a:avLst/>
            </a:prstGeom>
          </p:spPr>
        </p:pic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id="{CA12AD01-10BA-4270-838B-45586C429AEA}"/>
                </a:ext>
              </a:extLst>
            </p:cNvPr>
            <p:cNvSpPr/>
            <p:nvPr/>
          </p:nvSpPr>
          <p:spPr>
            <a:xfrm>
              <a:off x="12919596" y="411355"/>
              <a:ext cx="3505200" cy="1676400"/>
            </a:xfrm>
            <a:prstGeom prst="wedgeEllipseCallout">
              <a:avLst>
                <a:gd name="adj1" fmla="val -49055"/>
                <a:gd name="adj2" fmla="val 4004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Mười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86A0E97-E00F-4D33-9506-2DDC2C201D39}"/>
              </a:ext>
            </a:extLst>
          </p:cNvPr>
          <p:cNvGrpSpPr/>
          <p:nvPr/>
        </p:nvGrpSpPr>
        <p:grpSpPr>
          <a:xfrm>
            <a:off x="8534400" y="5650217"/>
            <a:ext cx="5111947" cy="4225428"/>
            <a:chOff x="11284416" y="5998314"/>
            <a:chExt cx="5111947" cy="4225428"/>
          </a:xfrm>
        </p:grpSpPr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3E5F2DAA-ECC8-4E81-BD9C-4F92FDD4C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510458" y="5998314"/>
              <a:ext cx="1998134" cy="1708404"/>
            </a:xfrm>
            <a:prstGeom prst="rect">
              <a:avLst/>
            </a:prstGeom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FEF0A036-C2D8-4D02-8880-58B07CBA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398229" y="7048500"/>
              <a:ext cx="1998134" cy="1708404"/>
            </a:xfrm>
            <a:prstGeom prst="rect">
              <a:avLst/>
            </a:prstGeom>
          </p:spPr>
        </p:pic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40AA4C4E-0857-4725-8020-C69333EBF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284416" y="6387102"/>
              <a:ext cx="1998134" cy="1708404"/>
            </a:xfrm>
            <a:prstGeom prst="rect">
              <a:avLst/>
            </a:prstGeom>
          </p:spPr>
        </p:pic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3E2EFCF8-6974-47E0-8D92-80B6EAE4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172187" y="7437288"/>
              <a:ext cx="1998134" cy="1708404"/>
            </a:xfrm>
            <a:prstGeom prst="rect">
              <a:avLst/>
            </a:prstGeom>
          </p:spPr>
        </p:pic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93E81C97-0714-4F35-B8A5-CF79E5676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158242" y="8515338"/>
              <a:ext cx="1998134" cy="170840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E3B05A-E677-4C4A-A5FD-49E40B053742}"/>
              </a:ext>
            </a:extLst>
          </p:cNvPr>
          <p:cNvGrpSpPr/>
          <p:nvPr/>
        </p:nvGrpSpPr>
        <p:grpSpPr>
          <a:xfrm>
            <a:off x="2265495" y="5604542"/>
            <a:ext cx="6056376" cy="4194198"/>
            <a:chOff x="2265495" y="5604542"/>
            <a:chExt cx="6056376" cy="4194198"/>
          </a:xfrm>
        </p:grpSpPr>
        <p:pic>
          <p:nvPicPr>
            <p:cNvPr id="57" name="Picture 9">
              <a:extLst>
                <a:ext uri="{FF2B5EF4-FFF2-40B4-BE49-F238E27FC236}">
                  <a16:creationId xmlns:a16="http://schemas.microsoft.com/office/drawing/2014/main" id="{146E1011-E200-44DF-B5E6-7E7585A1A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265495" y="5683940"/>
              <a:ext cx="2551176" cy="4114800"/>
            </a:xfrm>
            <a:prstGeom prst="rect">
              <a:avLst/>
            </a:prstGeom>
          </p:spPr>
        </p:pic>
        <p:sp>
          <p:nvSpPr>
            <p:cNvPr id="58" name="Speech Bubble: Oval 57">
              <a:extLst>
                <a:ext uri="{FF2B5EF4-FFF2-40B4-BE49-F238E27FC236}">
                  <a16:creationId xmlns:a16="http://schemas.microsoft.com/office/drawing/2014/main" id="{D27ABD69-4B6E-410C-A81D-4DF4CDDB22C2}"/>
                </a:ext>
              </a:extLst>
            </p:cNvPr>
            <p:cNvSpPr/>
            <p:nvPr/>
          </p:nvSpPr>
          <p:spPr>
            <a:xfrm>
              <a:off x="4816671" y="5604542"/>
              <a:ext cx="3505200" cy="1676400"/>
            </a:xfrm>
            <a:prstGeom prst="wedgeEllipseCallout">
              <a:avLst>
                <a:gd name="adj1" fmla="val -49055"/>
                <a:gd name="adj2" fmla="val 4004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Sáu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376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E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FFFAEA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61700">
            <a:off x="16487743" y="-825956"/>
            <a:ext cx="1705369" cy="29588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87485">
            <a:off x="16860026" y="8044265"/>
            <a:ext cx="1542433" cy="26761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8146">
            <a:off x="-16325" y="7679671"/>
            <a:ext cx="1759086" cy="30520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846CE0-FB3D-4194-87A7-9A63C36CD2F4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986602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2: Thực hiện theo nhóm</a:t>
            </a:r>
            <a:endParaRPr lang="vi-VN" sz="4800" b="1" i="1" dirty="0">
              <a:solidFill>
                <a:srgbClr val="98660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C10099-7442-434C-98A8-BB79AE4B133A}"/>
              </a:ext>
            </a:extLst>
          </p:cNvPr>
          <p:cNvSpPr txBox="1"/>
          <p:nvPr/>
        </p:nvSpPr>
        <p:spPr>
          <a:xfrm>
            <a:off x="1713677" y="1406333"/>
            <a:ext cx="1486064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23B315B-E245-4FD9-8DA1-60D4E6CE6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21" y="3101734"/>
            <a:ext cx="14860645" cy="69621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68922">
            <a:off x="16666549" y="7104598"/>
            <a:ext cx="2285332" cy="39650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4AA24A-C917-472C-B0D6-7128E8715DE8}"/>
              </a:ext>
            </a:extLst>
          </p:cNvPr>
          <p:cNvSpPr txBox="1"/>
          <p:nvPr/>
        </p:nvSpPr>
        <p:spPr>
          <a:xfrm>
            <a:off x="2362744" y="3429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986602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3: Thực hiện theo nhóm</a:t>
            </a:r>
            <a:endParaRPr lang="vi-VN" sz="4800" b="1" i="1" dirty="0">
              <a:solidFill>
                <a:srgbClr val="98660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3B7042-BF9F-47E0-A66C-B935915A08CE}"/>
              </a:ext>
            </a:extLst>
          </p:cNvPr>
          <p:cNvSpPr txBox="1"/>
          <p:nvPr/>
        </p:nvSpPr>
        <p:spPr>
          <a:xfrm>
            <a:off x="2228438" y="1394391"/>
            <a:ext cx="13831123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5AC8D5C-1510-47A2-BD84-653CB6B2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56" y="3221921"/>
            <a:ext cx="13011686" cy="64690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68922">
            <a:off x="16666549" y="7104598"/>
            <a:ext cx="2285332" cy="39650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3B7042-BF9F-47E0-A66C-B935915A08CE}"/>
              </a:ext>
            </a:extLst>
          </p:cNvPr>
          <p:cNvSpPr txBox="1"/>
          <p:nvPr/>
        </p:nvSpPr>
        <p:spPr>
          <a:xfrm>
            <a:off x="2228438" y="446257"/>
            <a:ext cx="1383112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person, indoor, colorful&#10;&#10;Description automatically generated">
            <a:extLst>
              <a:ext uri="{FF2B5EF4-FFF2-40B4-BE49-F238E27FC236}">
                <a16:creationId xmlns:a16="http://schemas.microsoft.com/office/drawing/2014/main" id="{C2914218-6A1D-4238-873E-3F67B218F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20" y="5829299"/>
            <a:ext cx="6172753" cy="4216154"/>
          </a:xfrm>
          <a:prstGeom prst="rect">
            <a:avLst/>
          </a:prstGeom>
        </p:spPr>
      </p:pic>
      <p:pic>
        <p:nvPicPr>
          <p:cNvPr id="6" name="Picture 5" descr="A board game on a table&#10;&#10;Description automatically generated with low confidence">
            <a:extLst>
              <a:ext uri="{FF2B5EF4-FFF2-40B4-BE49-F238E27FC236}">
                <a16:creationId xmlns:a16="http://schemas.microsoft.com/office/drawing/2014/main" id="{69094996-A4B3-4683-AE5D-9215B9629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83" y="1435077"/>
            <a:ext cx="7666575" cy="4306995"/>
          </a:xfrm>
          <a:prstGeom prst="rect">
            <a:avLst/>
          </a:prstGeom>
        </p:spPr>
      </p:pic>
      <p:pic>
        <p:nvPicPr>
          <p:cNvPr id="8" name="Picture 7" descr="A picture containing cake, several&#10;&#10;Description automatically generated">
            <a:extLst>
              <a:ext uri="{FF2B5EF4-FFF2-40B4-BE49-F238E27FC236}">
                <a16:creationId xmlns:a16="http://schemas.microsoft.com/office/drawing/2014/main" id="{736B19D2-372A-40F0-AD27-6B7915891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98" y="5736753"/>
            <a:ext cx="7666575" cy="4306995"/>
          </a:xfrm>
          <a:prstGeom prst="rect">
            <a:avLst/>
          </a:prstGeom>
        </p:spPr>
      </p:pic>
      <p:pic>
        <p:nvPicPr>
          <p:cNvPr id="10" name="Picture 9" descr="A picture containing colorful&#10;&#10;Description automatically generated">
            <a:extLst>
              <a:ext uri="{FF2B5EF4-FFF2-40B4-BE49-F238E27FC236}">
                <a16:creationId xmlns:a16="http://schemas.microsoft.com/office/drawing/2014/main" id="{90B71125-FF90-4874-ACE1-C67F454055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24" y="1673000"/>
            <a:ext cx="6987521" cy="39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29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(2)</Template>
  <TotalTime>178</TotalTime>
  <Words>607</Words>
  <Application>Microsoft Office PowerPoint</Application>
  <PresentationFormat>Custom</PresentationFormat>
  <Paragraphs>64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2</cp:revision>
  <dcterms:created xsi:type="dcterms:W3CDTF">2021-11-03T04:22:53Z</dcterms:created>
  <dcterms:modified xsi:type="dcterms:W3CDTF">2021-11-03T08:14:06Z</dcterms:modified>
  <dc:identifier>DAEtzGUeWuI</dc:identifier>
</cp:coreProperties>
</file>