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9" r:id="rId4"/>
    <p:sldId id="260" r:id="rId5"/>
    <p:sldId id="275" r:id="rId6"/>
    <p:sldId id="276" r:id="rId7"/>
    <p:sldId id="258" r:id="rId8"/>
    <p:sldId id="277" r:id="rId9"/>
    <p:sldId id="279" r:id="rId10"/>
    <p:sldId id="280" r:id="rId11"/>
    <p:sldId id="278" r:id="rId12"/>
    <p:sldId id="281" r:id="rId13"/>
    <p:sldId id="259" r:id="rId14"/>
    <p:sldId id="282" r:id="rId15"/>
    <p:sldId id="283" r:id="rId16"/>
    <p:sldId id="261" r:id="rId17"/>
    <p:sldId id="284" r:id="rId18"/>
    <p:sldId id="262" r:id="rId19"/>
    <p:sldId id="285" r:id="rId20"/>
    <p:sldId id="263" r:id="rId21"/>
    <p:sldId id="287" r:id="rId22"/>
    <p:sldId id="286" r:id="rId23"/>
    <p:sldId id="264" r:id="rId24"/>
    <p:sldId id="274" r:id="rId25"/>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Tw Cen MT Condensed Extra Bold" panose="020B0602020104020603" pitchFamily="34" charset="77"/>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705C"/>
    <a:srgbClr val="FFFF66"/>
    <a:srgbClr val="684E3F"/>
    <a:srgbClr val="4A4E40"/>
    <a:srgbClr val="A7FFCF"/>
    <a:srgbClr val="00823B"/>
    <a:srgbClr val="FF3399"/>
    <a:srgbClr val="92A6BD"/>
    <a:srgbClr val="666C71"/>
    <a:srgbClr val="E487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22" autoAdjust="0"/>
  </p:normalViewPr>
  <p:slideViewPr>
    <p:cSldViewPr>
      <p:cViewPr varScale="1">
        <p:scale>
          <a:sx n="72" d="100"/>
          <a:sy n="72" d="100"/>
        </p:scale>
        <p:origin x="800"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9.svg"/><Relationship Id="rId5" Type="http://schemas.openxmlformats.org/officeDocument/2006/relationships/image" Target="../media/image10.png"/><Relationship Id="rId10" Type="http://schemas.openxmlformats.org/officeDocument/2006/relationships/image" Target="../media/image38.png"/><Relationship Id="rId4" Type="http://schemas.openxmlformats.org/officeDocument/2006/relationships/image" Target="../media/image27.sv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5.svg"/><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image" Target="../media/image27.sv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9.svg"/><Relationship Id="rId5" Type="http://schemas.openxmlformats.org/officeDocument/2006/relationships/image" Target="../media/image10.png"/><Relationship Id="rId10" Type="http://schemas.openxmlformats.org/officeDocument/2006/relationships/image" Target="../media/image38.png"/><Relationship Id="rId4" Type="http://schemas.openxmlformats.org/officeDocument/2006/relationships/image" Target="../media/image27.sv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3.jp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3.jp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51.svg"/><Relationship Id="rId4" Type="http://schemas.openxmlformats.org/officeDocument/2006/relationships/image" Target="../media/image9.sv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51.svg"/><Relationship Id="rId4" Type="http://schemas.openxmlformats.org/officeDocument/2006/relationships/image" Target="../media/image9.sv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53.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7.png"/><Relationship Id="rId7" Type="http://schemas.openxmlformats.org/officeDocument/2006/relationships/image" Target="../media/image59.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63.svg"/><Relationship Id="rId5" Type="http://schemas.openxmlformats.org/officeDocument/2006/relationships/image" Target="../media/image52.png"/><Relationship Id="rId10" Type="http://schemas.openxmlformats.org/officeDocument/2006/relationships/image" Target="../media/image62.png"/><Relationship Id="rId4" Type="http://schemas.openxmlformats.org/officeDocument/2006/relationships/image" Target="../media/image18.svg"/><Relationship Id="rId9" Type="http://schemas.openxmlformats.org/officeDocument/2006/relationships/image" Target="../media/image61.svg"/></Relationships>
</file>

<file path=ppt/slides/_rels/slide2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9.png"/><Relationship Id="rId7" Type="http://schemas.openxmlformats.org/officeDocument/2006/relationships/image" Target="../media/image4.png"/><Relationship Id="rId12" Type="http://schemas.openxmlformats.org/officeDocument/2006/relationships/image" Target="../media/image6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68.png"/><Relationship Id="rId5" Type="http://schemas.openxmlformats.org/officeDocument/2006/relationships/image" Target="../media/image64.png"/><Relationship Id="rId10" Type="http://schemas.openxmlformats.org/officeDocument/2006/relationships/image" Target="../media/image67.svg"/><Relationship Id="rId4" Type="http://schemas.openxmlformats.org/officeDocument/2006/relationships/image" Target="../media/image20.sv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5.sv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23.jp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5.sv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23.jp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5.sv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1.sv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27.sv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1.sv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27.svg"/><Relationship Id="rId9" Type="http://schemas.openxmlformats.org/officeDocument/2006/relationships/image" Target="../media/image23.jp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5.svg"/><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image" Target="../media/image27.sv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12339" y="1866900"/>
            <a:ext cx="1463322" cy="296369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3609" y="4841555"/>
            <a:ext cx="5182456" cy="642785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743366">
            <a:off x="11562888" y="-2659039"/>
            <a:ext cx="9932560" cy="6573549"/>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70325">
            <a:off x="-1236843" y="-1721917"/>
            <a:ext cx="5628924" cy="3837903"/>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558148">
            <a:off x="16339586" y="8269674"/>
            <a:ext cx="2515954" cy="2907089"/>
          </a:xfrm>
          <a:prstGeom prst="rect">
            <a:avLst/>
          </a:prstGeom>
        </p:spPr>
      </p:pic>
      <p:sp>
        <p:nvSpPr>
          <p:cNvPr id="10" name="TextBox 2">
            <a:extLst>
              <a:ext uri="{FF2B5EF4-FFF2-40B4-BE49-F238E27FC236}">
                <a16:creationId xmlns:a16="http://schemas.microsoft.com/office/drawing/2014/main" id="{EFA274D5-7159-4898-996D-00C40412738A}"/>
              </a:ext>
            </a:extLst>
          </p:cNvPr>
          <p:cNvSpPr txBox="1"/>
          <p:nvPr/>
        </p:nvSpPr>
        <p:spPr>
          <a:xfrm>
            <a:off x="2592085" y="4923650"/>
            <a:ext cx="14201711" cy="2903231"/>
          </a:xfrm>
          <a:prstGeom prst="rect">
            <a:avLst/>
          </a:prstGeom>
        </p:spPr>
        <p:txBody>
          <a:bodyPr wrap="square" lIns="0" tIns="0" rIns="0" bIns="0" rtlCol="0" anchor="t">
            <a:spAutoFit/>
          </a:bodyPr>
          <a:lstStyle/>
          <a:p>
            <a:pPr algn="ctr">
              <a:lnSpc>
                <a:spcPts val="12000"/>
              </a:lnSpc>
            </a:pPr>
            <a:r>
              <a:rPr lang="en-US" sz="7200" b="1" dirty="0">
                <a:solidFill>
                  <a:srgbClr val="6B705C"/>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1328">
            <a:off x="16885861" y="-1166815"/>
            <a:ext cx="2515954" cy="2907089"/>
          </a:xfrm>
          <a:prstGeom prst="rect">
            <a:avLst/>
          </a:prstGeom>
        </p:spPr>
      </p:pic>
      <p:sp>
        <p:nvSpPr>
          <p:cNvPr id="34" name="TextBox 33">
            <a:extLst>
              <a:ext uri="{FF2B5EF4-FFF2-40B4-BE49-F238E27FC236}">
                <a16:creationId xmlns:a16="http://schemas.microsoft.com/office/drawing/2014/main" id="{B1644450-753F-4682-BEEF-D7806B80A24D}"/>
              </a:ext>
            </a:extLst>
          </p:cNvPr>
          <p:cNvSpPr txBox="1"/>
          <p:nvPr/>
        </p:nvSpPr>
        <p:spPr>
          <a:xfrm>
            <a:off x="1395479" y="568139"/>
            <a:ext cx="15497041"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đọc thông tin dưới đây, nói cho bạn nghe về giờ liên quan đến các địa điểm. Sau đó, quan sát đồng hồ, chọn câu đúng, câu sai và giải thích.</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58E1F3E-3241-41A1-8898-24D53CD64E4B}"/>
              </a:ext>
            </a:extLst>
          </p:cNvPr>
          <p:cNvGrpSpPr/>
          <p:nvPr/>
        </p:nvGrpSpPr>
        <p:grpSpPr>
          <a:xfrm>
            <a:off x="9689651" y="2473013"/>
            <a:ext cx="7755907" cy="6883707"/>
            <a:chOff x="9689651" y="2473013"/>
            <a:chExt cx="7755907" cy="6883707"/>
          </a:xfrm>
        </p:grpSpPr>
        <p:sp>
          <p:nvSpPr>
            <p:cNvPr id="45" name="TextBox 44">
              <a:extLst>
                <a:ext uri="{FF2B5EF4-FFF2-40B4-BE49-F238E27FC236}">
                  <a16:creationId xmlns:a16="http://schemas.microsoft.com/office/drawing/2014/main" id="{45733FD4-DF74-484B-BD31-929E4626E1C0}"/>
                </a:ext>
              </a:extLst>
            </p:cNvPr>
            <p:cNvSpPr txBox="1"/>
            <p:nvPr/>
          </p:nvSpPr>
          <p:spPr>
            <a:xfrm>
              <a:off x="10218258" y="7492711"/>
              <a:ext cx="599631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Sở thú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Sở thú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2FAEC25B-8EAD-40F5-8363-01066AF0C36A}"/>
                </a:ext>
              </a:extLst>
            </p:cNvPr>
            <p:cNvSpPr/>
            <p:nvPr/>
          </p:nvSpPr>
          <p:spPr>
            <a:xfrm>
              <a:off x="9689651"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0F12A0F-B1A2-4BBC-802D-2A21D23BEB02}"/>
                </a:ext>
              </a:extLst>
            </p:cNvPr>
            <p:cNvGrpSpPr/>
            <p:nvPr/>
          </p:nvGrpSpPr>
          <p:grpSpPr>
            <a:xfrm>
              <a:off x="15159558" y="2473013"/>
              <a:ext cx="2286000" cy="2286000"/>
              <a:chOff x="2057400" y="4118610"/>
              <a:chExt cx="5715000" cy="5695950"/>
            </a:xfrm>
          </p:grpSpPr>
          <p:grpSp>
            <p:nvGrpSpPr>
              <p:cNvPr id="37" name="Group 36">
                <a:extLst>
                  <a:ext uri="{FF2B5EF4-FFF2-40B4-BE49-F238E27FC236}">
                    <a16:creationId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a16="http://schemas.microsoft.com/office/drawing/2014/main" id="{9680CD53-B711-4F64-AE66-C0DC53EE5F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A67BD961-6149-4EDD-9B23-B059A912BFB4}"/>
                  </a:ext>
                </a:extLst>
              </p:cNvPr>
              <p:cNvCxnSpPr>
                <a:cxnSpLocks/>
                <a:endCxn id="39" idx="6"/>
              </p:cNvCxnSpPr>
              <p:nvPr/>
            </p:nvCxnSpPr>
            <p:spPr>
              <a:xfrm>
                <a:off x="3592005" y="6976243"/>
                <a:ext cx="1460055"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21F41CBB-A6B9-4635-BE0F-5CF6922C18CD}"/>
                  </a:ext>
                </a:extLst>
              </p:cNvPr>
              <p:cNvCxnSpPr>
                <a:cxnSpLocks/>
                <a:endCxn id="39" idx="0"/>
              </p:cNvCxnSpPr>
              <p:nvPr/>
            </p:nvCxnSpPr>
            <p:spPr>
              <a:xfrm flipV="1">
                <a:off x="4937760" y="6862324"/>
                <a:ext cx="0" cy="2165478"/>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0CB3E244-7C59-48DF-BDC6-4010AEC7C1FA}"/>
                </a:ext>
              </a:extLst>
            </p:cNvPr>
            <p:cNvSpPr/>
            <p:nvPr/>
          </p:nvSpPr>
          <p:spPr>
            <a:xfrm>
              <a:off x="12652224" y="5108447"/>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7:30 – 21:15</a:t>
              </a:r>
            </a:p>
          </p:txBody>
        </p:sp>
        <p:pic>
          <p:nvPicPr>
            <p:cNvPr id="33" name="Picture 25">
              <a:extLst>
                <a:ext uri="{FF2B5EF4-FFF2-40B4-BE49-F238E27FC236}">
                  <a16:creationId xmlns:a16="http://schemas.microsoft.com/office/drawing/2014/main" id="{FAE35E06-0E04-411D-804D-EB52A02B3F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57131" y="2874945"/>
              <a:ext cx="3123867" cy="2749002"/>
            </a:xfrm>
            <a:prstGeom prst="rect">
              <a:avLst/>
            </a:prstGeom>
          </p:spPr>
        </p:pic>
      </p:grpSp>
      <p:grpSp>
        <p:nvGrpSpPr>
          <p:cNvPr id="18" name="Group 17">
            <a:extLst>
              <a:ext uri="{FF2B5EF4-FFF2-40B4-BE49-F238E27FC236}">
                <a16:creationId xmlns:a16="http://schemas.microsoft.com/office/drawing/2014/main" id="{5F164787-BCA2-46DD-889B-42C388660427}"/>
              </a:ext>
            </a:extLst>
          </p:cNvPr>
          <p:cNvGrpSpPr/>
          <p:nvPr/>
        </p:nvGrpSpPr>
        <p:grpSpPr>
          <a:xfrm>
            <a:off x="1153722" y="2628900"/>
            <a:ext cx="7891226" cy="6727820"/>
            <a:chOff x="1153722" y="2628900"/>
            <a:chExt cx="7891226" cy="6727820"/>
          </a:xfrm>
        </p:grpSpPr>
        <p:sp>
          <p:nvSpPr>
            <p:cNvPr id="20" name="TextBox 19">
              <a:extLst>
                <a:ext uri="{FF2B5EF4-FFF2-40B4-BE49-F238E27FC236}">
                  <a16:creationId xmlns:a16="http://schemas.microsoft.com/office/drawing/2014/main" id="{AED9A6EF-6445-4A8F-AA04-29E00850EBB1}"/>
                </a:ext>
              </a:extLst>
            </p:cNvPr>
            <p:cNvSpPr txBox="1"/>
            <p:nvPr/>
          </p:nvSpPr>
          <p:spPr>
            <a:xfrm>
              <a:off x="1352311" y="7597577"/>
              <a:ext cx="6711650" cy="1205458"/>
            </a:xfrm>
            <a:prstGeom prst="rect">
              <a:avLst/>
            </a:prstGeom>
            <a:noFill/>
          </p:spPr>
          <p:txBody>
            <a:bodyPr wrap="square">
              <a:spAutoFit/>
            </a:bodyPr>
            <a:lstStyle/>
            <a:p>
              <a:pPr marL="742950" indent="-742950" algn="just">
                <a:spcAft>
                  <a:spcPts val="1000"/>
                </a:spcAft>
                <a:buAutoNum type="alphaLcPeriod"/>
              </a:pPr>
              <a:r>
                <a:rPr lang="nl-NL" sz="3200" dirty="0">
                  <a:latin typeface="Arial" panose="020B0604020202020204" pitchFamily="34" charset="0"/>
                  <a:ea typeface="Arial" panose="020B0604020202020204" pitchFamily="34" charset="0"/>
                  <a:cs typeface="Times New Roman" panose="02020603050405020304" pitchFamily="18" charset="0"/>
                </a:rPr>
                <a:t>Cửa hàng gấu bông mở cửa</a:t>
              </a:r>
            </a:p>
            <a:p>
              <a:pPr marL="742950" indent="-742950" algn="just">
                <a:spcAft>
                  <a:spcPts val="1000"/>
                </a:spcAft>
                <a:buAutoNum type="alphaLcPeriod"/>
              </a:pPr>
              <a:r>
                <a:rPr lang="nl-NL" sz="3200" dirty="0">
                  <a:latin typeface="Arial" panose="020B0604020202020204" pitchFamily="34" charset="0"/>
                  <a:ea typeface="Arial" panose="020B0604020202020204" pitchFamily="34" charset="0"/>
                  <a:cs typeface="Times New Roman" panose="02020603050405020304" pitchFamily="18" charset="0"/>
                </a:rPr>
                <a:t>Cửa hàng gấu bông đóng cửa</a:t>
              </a:r>
              <a:endParaRPr lang="vi-VN" sz="32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EC65A79-AFAB-464F-A3EC-43A2DD82FEE2}"/>
                </a:ext>
              </a:extLst>
            </p:cNvPr>
            <p:cNvSpPr/>
            <p:nvPr/>
          </p:nvSpPr>
          <p:spPr>
            <a:xfrm>
              <a:off x="1153722"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E043F8B-3BF6-49BF-BD7F-F1DA48C33C87}"/>
                </a:ext>
              </a:extLst>
            </p:cNvPr>
            <p:cNvGrpSpPr/>
            <p:nvPr/>
          </p:nvGrpSpPr>
          <p:grpSpPr>
            <a:xfrm>
              <a:off x="6758948" y="2665926"/>
              <a:ext cx="2286000" cy="2286000"/>
              <a:chOff x="2057400" y="4118610"/>
              <a:chExt cx="5715000" cy="5695950"/>
            </a:xfrm>
          </p:grpSpPr>
          <p:grpSp>
            <p:nvGrpSpPr>
              <p:cNvPr id="26" name="Group 25">
                <a:extLst>
                  <a:ext uri="{FF2B5EF4-FFF2-40B4-BE49-F238E27FC236}">
                    <a16:creationId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a16="http://schemas.microsoft.com/office/drawing/2014/main" id="{1F869F4F-226F-4984-AFE0-0EF1EA170F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FB1FD6E2-A830-4549-B64C-FE9AAAFB1305}"/>
                  </a:ext>
                </a:extLst>
              </p:cNvPr>
              <p:cNvCxnSpPr>
                <a:cxnSpLocks/>
                <a:endCxn id="28" idx="2"/>
              </p:cNvCxnSpPr>
              <p:nvPr/>
            </p:nvCxnSpPr>
            <p:spPr>
              <a:xfrm flipH="1">
                <a:off x="4823460" y="6976243"/>
                <a:ext cx="1672570"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2218202-6248-4EB1-AF95-A91C3449D8B6}"/>
                  </a:ext>
                </a:extLst>
              </p:cNvPr>
              <p:cNvCxnSpPr>
                <a:cxnSpLocks/>
                <a:endCxn id="28" idx="4"/>
              </p:cNvCxnSpPr>
              <p:nvPr/>
            </p:nvCxnSpPr>
            <p:spPr>
              <a:xfrm>
                <a:off x="4880453" y="4865562"/>
                <a:ext cx="57308" cy="2224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9877CD57-C7B7-4963-A2EA-3CFFF28F43CD}"/>
                </a:ext>
              </a:extLst>
            </p:cNvPr>
            <p:cNvSpPr/>
            <p:nvPr/>
          </p:nvSpPr>
          <p:spPr>
            <a:xfrm>
              <a:off x="4247550" y="5515002"/>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9:15 – 13:30</a:t>
              </a:r>
            </a:p>
            <a:p>
              <a:pPr algn="ctr"/>
              <a:r>
                <a:rPr lang="en-US" sz="3200" dirty="0">
                  <a:solidFill>
                    <a:schemeClr val="tx1"/>
                  </a:solidFill>
                  <a:latin typeface="Arial" panose="020B0604020202020204" pitchFamily="34" charset="0"/>
                  <a:cs typeface="Arial" panose="020B0604020202020204" pitchFamily="34" charset="0"/>
                </a:rPr>
                <a:t>17:15 – 22:00</a:t>
              </a:r>
            </a:p>
          </p:txBody>
        </p:sp>
        <p:pic>
          <p:nvPicPr>
            <p:cNvPr id="47" name="Picture 8">
              <a:extLst>
                <a:ext uri="{FF2B5EF4-FFF2-40B4-BE49-F238E27FC236}">
                  <a16:creationId xmlns:a16="http://schemas.microsoft.com/office/drawing/2014/main" id="{10BE1237-9658-40D4-A16F-E297CF0678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8157" y="2782887"/>
              <a:ext cx="3552231" cy="3006076"/>
            </a:xfrm>
            <a:prstGeom prst="rect">
              <a:avLst/>
            </a:prstGeom>
          </p:spPr>
        </p:pic>
      </p:grpSp>
    </p:spTree>
    <p:extLst>
      <p:ext uri="{BB962C8B-B14F-4D97-AF65-F5344CB8AC3E}">
        <p14:creationId xmlns:p14="http://schemas.microsoft.com/office/powerpoint/2010/main" val="2719854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1328">
            <a:off x="16885861" y="-1166815"/>
            <a:ext cx="2515954" cy="2907089"/>
          </a:xfrm>
          <a:prstGeom prst="rect">
            <a:avLst/>
          </a:prstGeom>
        </p:spPr>
      </p:pic>
      <p:sp>
        <p:nvSpPr>
          <p:cNvPr id="34" name="TextBox 33">
            <a:extLst>
              <a:ext uri="{FF2B5EF4-FFF2-40B4-BE49-F238E27FC236}">
                <a16:creationId xmlns:a16="http://schemas.microsoft.com/office/drawing/2014/main" id="{799AAB14-9F80-4D86-850F-6611E1F926EF}"/>
              </a:ext>
            </a:extLst>
          </p:cNvPr>
          <p:cNvSpPr txBox="1"/>
          <p:nvPr/>
        </p:nvSpPr>
        <p:spPr>
          <a:xfrm>
            <a:off x="1240621" y="7146009"/>
            <a:ext cx="7598579" cy="2482667"/>
          </a:xfrm>
          <a:prstGeom prst="rect">
            <a:avLst/>
          </a:prstGeom>
          <a:noFill/>
        </p:spPr>
        <p:txBody>
          <a:bodyPr wrap="square">
            <a:spAutoFit/>
          </a:bodyPr>
          <a:lstStyle/>
          <a:p>
            <a:pPr algn="l">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3</a:t>
            </a:r>
            <a:r>
              <a:rPr lang="en-US" sz="3600" b="0" i="0" dirty="0">
                <a:solidFill>
                  <a:srgbClr val="000000"/>
                </a:solidFill>
                <a:effectLst/>
                <a:latin typeface="Arial" panose="020B0604020202020204" pitchFamily="34" charset="0"/>
                <a:cs typeface="Arial" panose="020B0604020202020204" pitchFamily="34" charset="0"/>
              </a:rPr>
              <a:t>: Đồng </a:t>
            </a:r>
            <a:r>
              <a:rPr lang="en-US" sz="3600" b="0" i="0" dirty="0" err="1">
                <a:solidFill>
                  <a:srgbClr val="000000"/>
                </a:solidFill>
                <a:effectLst/>
                <a:latin typeface="Arial" panose="020B0604020202020204" pitchFamily="34" charset="0"/>
                <a:cs typeface="Arial" panose="020B0604020202020204" pitchFamily="34" charset="0"/>
              </a:rPr>
              <a:t>hồ</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chỉ</a:t>
            </a:r>
            <a:r>
              <a:rPr lang="en-US" sz="3600" b="0" i="0" dirty="0">
                <a:solidFill>
                  <a:srgbClr val="000000"/>
                </a:solidFill>
                <a:effectLst/>
                <a:latin typeface="Arial" panose="020B0604020202020204" pitchFamily="34" charset="0"/>
                <a:cs typeface="Arial" panose="020B0604020202020204" pitchFamily="34" charset="0"/>
              </a:rPr>
              <a:t> 11 </a:t>
            </a:r>
            <a:r>
              <a:rPr lang="en-US" sz="3600" b="0" i="0" dirty="0" err="1">
                <a:solidFill>
                  <a:srgbClr val="000000"/>
                </a:solidFill>
                <a:effectLst/>
                <a:latin typeface="Arial" panose="020B0604020202020204" pitchFamily="34" charset="0"/>
                <a:cs typeface="Arial" panose="020B0604020202020204" pitchFamily="34" charset="0"/>
              </a:rPr>
              <a:t>giờ</a:t>
            </a:r>
            <a:endParaRPr lang="en-US" sz="3600" b="0" i="0" dirty="0">
              <a:solidFill>
                <a:srgbClr val="000000"/>
              </a:solidFill>
              <a:effectLst/>
              <a:latin typeface="Arial" panose="020B0604020202020204" pitchFamily="34" charset="0"/>
              <a:cs typeface="Arial" panose="020B0604020202020204" pitchFamily="34" charset="0"/>
            </a:endParaRP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Thủy</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cung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mở</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FF0000"/>
                </a:solidFill>
                <a:effectLst/>
                <a:latin typeface="Arial" panose="020B0604020202020204" pitchFamily="34" charset="0"/>
                <a:cs typeface="Arial" panose="020B0604020202020204" pitchFamily="34" charset="0"/>
              </a:rPr>
              <a:t>(Sai)</a:t>
            </a: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Thủy</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cung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đóng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00B050"/>
                </a:solidFill>
                <a:effectLst/>
                <a:latin typeface="Arial" panose="020B0604020202020204" pitchFamily="34" charset="0"/>
                <a:cs typeface="Arial" panose="020B0604020202020204" pitchFamily="34" charset="0"/>
              </a:rPr>
              <a:t>(</a:t>
            </a:r>
            <a:r>
              <a:rPr lang="en-US" sz="3600" b="1" i="0" dirty="0" err="1">
                <a:solidFill>
                  <a:srgbClr val="00B050"/>
                </a:solidFill>
                <a:effectLst/>
                <a:latin typeface="Arial" panose="020B0604020202020204" pitchFamily="34" charset="0"/>
                <a:cs typeface="Arial" panose="020B0604020202020204" pitchFamily="34" charset="0"/>
              </a:rPr>
              <a:t>Đúng</a:t>
            </a:r>
            <a:r>
              <a:rPr lang="en-US" sz="3600" b="1" i="0" dirty="0">
                <a:solidFill>
                  <a:srgbClr val="00B050"/>
                </a:solidFill>
                <a:effectLst/>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B58EEA35-7EED-479A-A821-CBB58580506F}"/>
              </a:ext>
            </a:extLst>
          </p:cNvPr>
          <p:cNvSpPr txBox="1"/>
          <p:nvPr/>
        </p:nvSpPr>
        <p:spPr>
          <a:xfrm>
            <a:off x="9980434" y="270596"/>
            <a:ext cx="7773934" cy="2482667"/>
          </a:xfrm>
          <a:prstGeom prst="rect">
            <a:avLst/>
          </a:prstGeom>
          <a:noFill/>
        </p:spPr>
        <p:txBody>
          <a:bodyPr wrap="square">
            <a:spAutoFit/>
          </a:bodyPr>
          <a:lstStyle/>
          <a:p>
            <a:pPr>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4</a:t>
            </a:r>
            <a:r>
              <a:rPr lang="en-US" sz="3600" b="0" i="0" dirty="0">
                <a:solidFill>
                  <a:srgbClr val="000000"/>
                </a:solidFill>
                <a:effectLst/>
                <a:latin typeface="Arial" panose="020B0604020202020204" pitchFamily="34" charset="0"/>
                <a:cs typeface="Arial" panose="020B0604020202020204" pitchFamily="34" charset="0"/>
              </a:rPr>
              <a:t>: </a:t>
            </a:r>
            <a:r>
              <a:rPr lang="en-US" sz="3600" dirty="0">
                <a:solidFill>
                  <a:srgbClr val="000000"/>
                </a:solidFill>
                <a:latin typeface="Arial" panose="020B0604020202020204" pitchFamily="34" charset="0"/>
                <a:cs typeface="Arial" panose="020B0604020202020204" pitchFamily="34" charset="0"/>
              </a:rPr>
              <a:t>Đồng </a:t>
            </a:r>
            <a:r>
              <a:rPr lang="en-US" sz="3600" dirty="0" err="1">
                <a:solidFill>
                  <a:srgbClr val="000000"/>
                </a:solidFill>
                <a:latin typeface="Arial" panose="020B0604020202020204" pitchFamily="34" charset="0"/>
                <a:cs typeface="Arial" panose="020B0604020202020204" pitchFamily="34" charset="0"/>
              </a:rPr>
              <a:t>hồ</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chỉ</a:t>
            </a:r>
            <a:r>
              <a:rPr lang="en-US" sz="3600" dirty="0">
                <a:solidFill>
                  <a:srgbClr val="000000"/>
                </a:solidFill>
                <a:latin typeface="Arial" panose="020B0604020202020204" pitchFamily="34" charset="0"/>
                <a:cs typeface="Arial" panose="020B0604020202020204" pitchFamily="34" charset="0"/>
              </a:rPr>
              <a:t> 10 </a:t>
            </a:r>
            <a:r>
              <a:rPr lang="en-US" sz="3600" dirty="0" err="1">
                <a:solidFill>
                  <a:srgbClr val="000000"/>
                </a:solidFill>
                <a:latin typeface="Arial" panose="020B0604020202020204" pitchFamily="34" charset="0"/>
                <a:cs typeface="Arial" panose="020B0604020202020204" pitchFamily="34" charset="0"/>
              </a:rPr>
              <a:t>giờ</a:t>
            </a:r>
            <a:r>
              <a:rPr lang="en-US" sz="3600" dirty="0">
                <a:solidFill>
                  <a:srgbClr val="000000"/>
                </a:solidFill>
                <a:latin typeface="Arial" panose="020B0604020202020204" pitchFamily="34" charset="0"/>
                <a:cs typeface="Arial" panose="020B0604020202020204" pitchFamily="34" charset="0"/>
              </a:rPr>
              <a:t> 30 </a:t>
            </a:r>
            <a:r>
              <a:rPr lang="en-US" sz="3600" dirty="0" err="1">
                <a:solidFill>
                  <a:srgbClr val="000000"/>
                </a:solidFill>
                <a:latin typeface="Arial" panose="020B0604020202020204" pitchFamily="34" charset="0"/>
                <a:cs typeface="Arial" panose="020B0604020202020204" pitchFamily="34" charset="0"/>
              </a:rPr>
              <a:t>phút</a:t>
            </a:r>
            <a:endParaRPr lang="en-US" sz="3600" dirty="0">
              <a:solidFill>
                <a:srgbClr val="000000"/>
              </a:solidFill>
              <a:latin typeface="Arial" panose="020B0604020202020204" pitchFamily="34" charset="0"/>
              <a:cs typeface="Arial" panose="020B0604020202020204" pitchFamily="34" charset="0"/>
            </a:endParaRP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Bảo</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00B050"/>
                </a:solidFill>
                <a:latin typeface="Arial" panose="020B0604020202020204" pitchFamily="34" charset="0"/>
                <a:cs typeface="Arial" panose="020B0604020202020204" pitchFamily="34" charset="0"/>
              </a:rPr>
              <a:t>(</a:t>
            </a:r>
            <a:r>
              <a:rPr lang="en-US" sz="3600" b="1" dirty="0" err="1">
                <a:solidFill>
                  <a:srgbClr val="00B050"/>
                </a:solidFill>
                <a:latin typeface="Arial" panose="020B0604020202020204" pitchFamily="34" charset="0"/>
                <a:cs typeface="Arial" panose="020B0604020202020204" pitchFamily="34" charset="0"/>
              </a:rPr>
              <a:t>Đúng</a:t>
            </a:r>
            <a:r>
              <a:rPr lang="en-US" sz="3600" b="1" dirty="0">
                <a:solidFill>
                  <a:srgbClr val="00B050"/>
                </a:solidFill>
                <a:latin typeface="Arial" panose="020B0604020202020204" pitchFamily="34" charset="0"/>
                <a:cs typeface="Arial" panose="020B0604020202020204" pitchFamily="34" charset="0"/>
              </a:rPr>
              <a:t>)</a:t>
            </a: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Bảo</a:t>
            </a:r>
            <a:r>
              <a:rPr lang="en-US" sz="3600" dirty="0">
                <a:solidFill>
                  <a:srgbClr val="000000"/>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cs typeface="Arial" panose="020B0604020202020204" pitchFamily="34" charset="0"/>
              </a:rPr>
              <a:t>tàng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đóng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(Sai)</a:t>
            </a:r>
          </a:p>
        </p:txBody>
      </p:sp>
      <p:grpSp>
        <p:nvGrpSpPr>
          <p:cNvPr id="32" name="Group 31">
            <a:extLst>
              <a:ext uri="{FF2B5EF4-FFF2-40B4-BE49-F238E27FC236}">
                <a16:creationId xmlns:a16="http://schemas.microsoft.com/office/drawing/2014/main" id="{8EEA32DF-6D99-4055-BB2E-E3F1B2123CFC}"/>
              </a:ext>
            </a:extLst>
          </p:cNvPr>
          <p:cNvGrpSpPr/>
          <p:nvPr/>
        </p:nvGrpSpPr>
        <p:grpSpPr>
          <a:xfrm>
            <a:off x="1302282" y="410569"/>
            <a:ext cx="7891226" cy="6727820"/>
            <a:chOff x="1153722" y="2628900"/>
            <a:chExt cx="7891226" cy="6727820"/>
          </a:xfrm>
        </p:grpSpPr>
        <p:sp>
          <p:nvSpPr>
            <p:cNvPr id="43" name="TextBox 42">
              <a:extLst>
                <a:ext uri="{FF2B5EF4-FFF2-40B4-BE49-F238E27FC236}">
                  <a16:creationId xmlns:a16="http://schemas.microsoft.com/office/drawing/2014/main" id="{E19E6D81-0BE5-476A-89E2-F4E8C6CB8DD7}"/>
                </a:ext>
              </a:extLst>
            </p:cNvPr>
            <p:cNvSpPr txBox="1"/>
            <p:nvPr/>
          </p:nvSpPr>
          <p:spPr>
            <a:xfrm>
              <a:off x="1566038" y="7541732"/>
              <a:ext cx="571182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Thủy cung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Thủy cung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2A74C5DE-CC62-4258-941B-56DF07D52833}"/>
                </a:ext>
              </a:extLst>
            </p:cNvPr>
            <p:cNvSpPr/>
            <p:nvPr/>
          </p:nvSpPr>
          <p:spPr>
            <a:xfrm>
              <a:off x="1153722"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CA05A341-ECFF-4737-ACD8-528655A0E26B}"/>
                </a:ext>
              </a:extLst>
            </p:cNvPr>
            <p:cNvGrpSpPr/>
            <p:nvPr/>
          </p:nvGrpSpPr>
          <p:grpSpPr>
            <a:xfrm>
              <a:off x="6758948" y="2665926"/>
              <a:ext cx="2286000" cy="2286000"/>
              <a:chOff x="2057400" y="4118610"/>
              <a:chExt cx="5715000" cy="5695950"/>
            </a:xfrm>
          </p:grpSpPr>
          <p:grpSp>
            <p:nvGrpSpPr>
              <p:cNvPr id="54" name="Group 53">
                <a:extLst>
                  <a:ext uri="{FF2B5EF4-FFF2-40B4-BE49-F238E27FC236}">
                    <a16:creationId xmlns:a16="http://schemas.microsoft.com/office/drawing/2014/main" id="{B3E80A1B-1408-408E-8991-21F2B2E3B4B1}"/>
                  </a:ext>
                </a:extLst>
              </p:cNvPr>
              <p:cNvGrpSpPr/>
              <p:nvPr/>
            </p:nvGrpSpPr>
            <p:grpSpPr>
              <a:xfrm>
                <a:off x="2057400" y="4118610"/>
                <a:ext cx="5715000" cy="5695950"/>
                <a:chOff x="2057400" y="4118610"/>
                <a:chExt cx="5715000" cy="5695950"/>
              </a:xfrm>
              <a:effectLst/>
            </p:grpSpPr>
            <p:pic>
              <p:nvPicPr>
                <p:cNvPr id="59" name="Picture 58" descr="A picture containing text, device, gauge&#10;&#10;Description automatically generated">
                  <a:extLst>
                    <a:ext uri="{FF2B5EF4-FFF2-40B4-BE49-F238E27FC236}">
                      <a16:creationId xmlns:a16="http://schemas.microsoft.com/office/drawing/2014/main" id="{6D897251-B2F2-4326-A0DE-4233006662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0" name="Oval 59">
                  <a:extLst>
                    <a:ext uri="{FF2B5EF4-FFF2-40B4-BE49-F238E27FC236}">
                      <a16:creationId xmlns:a16="http://schemas.microsoft.com/office/drawing/2014/main" id="{BE2B2106-3507-4161-A331-D02EE3B8784A}"/>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5" name="Straight Arrow Connector 54">
                <a:extLst>
                  <a:ext uri="{FF2B5EF4-FFF2-40B4-BE49-F238E27FC236}">
                    <a16:creationId xmlns:a16="http://schemas.microsoft.com/office/drawing/2014/main" id="{D7B18209-219E-4170-AD01-D1A13FD5449D}"/>
                  </a:ext>
                </a:extLst>
              </p:cNvPr>
              <p:cNvCxnSpPr>
                <a:cxnSpLocks/>
                <a:endCxn id="57" idx="5"/>
              </p:cNvCxnSpPr>
              <p:nvPr/>
            </p:nvCxnSpPr>
            <p:spPr>
              <a:xfrm>
                <a:off x="4287610" y="5889864"/>
                <a:ext cx="730973" cy="1166932"/>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Flowchart: Connector 56">
                <a:extLst>
                  <a:ext uri="{FF2B5EF4-FFF2-40B4-BE49-F238E27FC236}">
                    <a16:creationId xmlns:a16="http://schemas.microsoft.com/office/drawing/2014/main" id="{A0F0887B-69B5-44BC-9DFE-788B6BF9CF4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6951D7F5-3E90-440C-847C-C702FDE3399C}"/>
                  </a:ext>
                </a:extLst>
              </p:cNvPr>
              <p:cNvCxnSpPr>
                <a:cxnSpLocks/>
                <a:endCxn id="57" idx="4"/>
              </p:cNvCxnSpPr>
              <p:nvPr/>
            </p:nvCxnSpPr>
            <p:spPr>
              <a:xfrm>
                <a:off x="4880453" y="4865562"/>
                <a:ext cx="57308" cy="2224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6B88AB58-7EDB-426B-811B-9332B1CC028E}"/>
                </a:ext>
              </a:extLst>
            </p:cNvPr>
            <p:cNvGrpSpPr/>
            <p:nvPr/>
          </p:nvGrpSpPr>
          <p:grpSpPr>
            <a:xfrm>
              <a:off x="1873099" y="2956921"/>
              <a:ext cx="5663898" cy="4511244"/>
              <a:chOff x="1873099" y="2956921"/>
              <a:chExt cx="5663898" cy="4511244"/>
            </a:xfrm>
          </p:grpSpPr>
          <p:sp>
            <p:nvSpPr>
              <p:cNvPr id="52" name="Rectangle 51">
                <a:extLst>
                  <a:ext uri="{FF2B5EF4-FFF2-40B4-BE49-F238E27FC236}">
                    <a16:creationId xmlns:a16="http://schemas.microsoft.com/office/drawing/2014/main" id="{54A7A0C7-5883-4618-BE59-28CE0B2455DE}"/>
                  </a:ext>
                </a:extLst>
              </p:cNvPr>
              <p:cNvSpPr/>
              <p:nvPr/>
            </p:nvSpPr>
            <p:spPr>
              <a:xfrm>
                <a:off x="4247550" y="5515002"/>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8:30 – 11:30</a:t>
                </a:r>
              </a:p>
              <a:p>
                <a:pPr algn="ctr"/>
                <a:r>
                  <a:rPr lang="en-US" sz="3200" dirty="0">
                    <a:solidFill>
                      <a:schemeClr val="tx1"/>
                    </a:solidFill>
                    <a:latin typeface="Arial" panose="020B0604020202020204" pitchFamily="34" charset="0"/>
                    <a:cs typeface="Arial" panose="020B0604020202020204" pitchFamily="34" charset="0"/>
                  </a:rPr>
                  <a:t>14:00 – 22:15</a:t>
                </a:r>
              </a:p>
            </p:txBody>
          </p:sp>
          <p:pic>
            <p:nvPicPr>
              <p:cNvPr id="53" name="Picture 2">
                <a:extLst>
                  <a:ext uri="{FF2B5EF4-FFF2-40B4-BE49-F238E27FC236}">
                    <a16:creationId xmlns:a16="http://schemas.microsoft.com/office/drawing/2014/main" id="{03179A99-796D-4F3E-829B-9358ED71D1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73099" y="2956921"/>
                <a:ext cx="3676221" cy="2752570"/>
              </a:xfrm>
              <a:prstGeom prst="rect">
                <a:avLst/>
              </a:prstGeom>
            </p:spPr>
          </p:pic>
        </p:grpSp>
      </p:grpSp>
      <p:grpSp>
        <p:nvGrpSpPr>
          <p:cNvPr id="61" name="Group 60">
            <a:extLst>
              <a:ext uri="{FF2B5EF4-FFF2-40B4-BE49-F238E27FC236}">
                <a16:creationId xmlns:a16="http://schemas.microsoft.com/office/drawing/2014/main" id="{E7193253-C69F-4AE0-9FE0-EC391A8D2765}"/>
              </a:ext>
            </a:extLst>
          </p:cNvPr>
          <p:cNvGrpSpPr/>
          <p:nvPr/>
        </p:nvGrpSpPr>
        <p:grpSpPr>
          <a:xfrm>
            <a:off x="10162496" y="2989363"/>
            <a:ext cx="7755907" cy="6883707"/>
            <a:chOff x="9689651" y="2473013"/>
            <a:chExt cx="7755907" cy="6883707"/>
          </a:xfrm>
        </p:grpSpPr>
        <p:sp>
          <p:nvSpPr>
            <p:cNvPr id="62" name="TextBox 61">
              <a:extLst>
                <a:ext uri="{FF2B5EF4-FFF2-40B4-BE49-F238E27FC236}">
                  <a16:creationId xmlns:a16="http://schemas.microsoft.com/office/drawing/2014/main" id="{A36E5A25-50C0-41B9-A4C2-2D40FE7EDD04}"/>
                </a:ext>
              </a:extLst>
            </p:cNvPr>
            <p:cNvSpPr txBox="1"/>
            <p:nvPr/>
          </p:nvSpPr>
          <p:spPr>
            <a:xfrm>
              <a:off x="10218258" y="7492711"/>
              <a:ext cx="599631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Bảo tàng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Bảo tàng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63" name="Rectangle: Rounded Corners 62">
              <a:extLst>
                <a:ext uri="{FF2B5EF4-FFF2-40B4-BE49-F238E27FC236}">
                  <a16:creationId xmlns:a16="http://schemas.microsoft.com/office/drawing/2014/main" id="{2BF2897A-7D8A-468A-A4D1-C27B046E65A4}"/>
                </a:ext>
              </a:extLst>
            </p:cNvPr>
            <p:cNvSpPr/>
            <p:nvPr/>
          </p:nvSpPr>
          <p:spPr>
            <a:xfrm>
              <a:off x="9689651"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1A0B1A30-24D1-4BAC-98AD-1D63F106ECCC}"/>
                </a:ext>
              </a:extLst>
            </p:cNvPr>
            <p:cNvGrpSpPr/>
            <p:nvPr/>
          </p:nvGrpSpPr>
          <p:grpSpPr>
            <a:xfrm>
              <a:off x="15159558" y="2473013"/>
              <a:ext cx="2286000" cy="2286000"/>
              <a:chOff x="2057400" y="4118610"/>
              <a:chExt cx="5715000" cy="5695950"/>
            </a:xfrm>
          </p:grpSpPr>
          <p:grpSp>
            <p:nvGrpSpPr>
              <p:cNvPr id="68" name="Group 67">
                <a:extLst>
                  <a:ext uri="{FF2B5EF4-FFF2-40B4-BE49-F238E27FC236}">
                    <a16:creationId xmlns:a16="http://schemas.microsoft.com/office/drawing/2014/main" id="{46EB3ED3-1481-4757-8851-5BA11EC3E158}"/>
                  </a:ext>
                </a:extLst>
              </p:cNvPr>
              <p:cNvGrpSpPr/>
              <p:nvPr/>
            </p:nvGrpSpPr>
            <p:grpSpPr>
              <a:xfrm>
                <a:off x="2057400" y="4118610"/>
                <a:ext cx="5715000" cy="5695950"/>
                <a:chOff x="2057400" y="4118610"/>
                <a:chExt cx="5715000" cy="5695950"/>
              </a:xfrm>
              <a:effectLst/>
            </p:grpSpPr>
            <p:pic>
              <p:nvPicPr>
                <p:cNvPr id="72" name="Picture 71" descr="A picture containing text, device, gauge&#10;&#10;Description automatically generated">
                  <a:extLst>
                    <a:ext uri="{FF2B5EF4-FFF2-40B4-BE49-F238E27FC236}">
                      <a16:creationId xmlns:a16="http://schemas.microsoft.com/office/drawing/2014/main" id="{6FF55395-152C-4D45-B8A7-BCC5E029D0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3" name="Oval 72">
                  <a:extLst>
                    <a:ext uri="{FF2B5EF4-FFF2-40B4-BE49-F238E27FC236}">
                      <a16:creationId xmlns:a16="http://schemas.microsoft.com/office/drawing/2014/main" id="{5E9B5E0C-F2B8-43C0-AAE9-9A0537F6C334}"/>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9" name="Straight Arrow Connector 68">
                <a:extLst>
                  <a:ext uri="{FF2B5EF4-FFF2-40B4-BE49-F238E27FC236}">
                    <a16:creationId xmlns:a16="http://schemas.microsoft.com/office/drawing/2014/main" id="{C824E0F2-A0C7-4047-945E-3501C72BB617}"/>
                  </a:ext>
                </a:extLst>
              </p:cNvPr>
              <p:cNvCxnSpPr>
                <a:cxnSpLocks/>
                <a:endCxn id="70" idx="5"/>
              </p:cNvCxnSpPr>
              <p:nvPr/>
            </p:nvCxnSpPr>
            <p:spPr>
              <a:xfrm>
                <a:off x="3832860" y="6159153"/>
                <a:ext cx="1185723" cy="89764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Flowchart: Connector 69">
                <a:extLst>
                  <a:ext uri="{FF2B5EF4-FFF2-40B4-BE49-F238E27FC236}">
                    <a16:creationId xmlns:a16="http://schemas.microsoft.com/office/drawing/2014/main" id="{1DA886DE-E8E0-4613-80A4-2A79CEBECD2D}"/>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399F3E04-11D5-42E9-9B36-13F4D4EB9857}"/>
                  </a:ext>
                </a:extLst>
              </p:cNvPr>
              <p:cNvCxnSpPr>
                <a:cxnSpLocks/>
                <a:endCxn id="70" idx="0"/>
              </p:cNvCxnSpPr>
              <p:nvPr/>
            </p:nvCxnSpPr>
            <p:spPr>
              <a:xfrm flipV="1">
                <a:off x="4937760" y="6862324"/>
                <a:ext cx="0" cy="2165478"/>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541840BB-64F5-40ED-A934-19C54BBB1A3F}"/>
                </a:ext>
              </a:extLst>
            </p:cNvPr>
            <p:cNvGrpSpPr/>
            <p:nvPr/>
          </p:nvGrpSpPr>
          <p:grpSpPr>
            <a:xfrm>
              <a:off x="10027268" y="2965705"/>
              <a:ext cx="5914403" cy="4095905"/>
              <a:chOff x="10027268" y="2965705"/>
              <a:chExt cx="5914403" cy="4095905"/>
            </a:xfrm>
          </p:grpSpPr>
          <p:sp>
            <p:nvSpPr>
              <p:cNvPr id="66" name="Rectangle 65">
                <a:extLst>
                  <a:ext uri="{FF2B5EF4-FFF2-40B4-BE49-F238E27FC236}">
                    <a16:creationId xmlns:a16="http://schemas.microsoft.com/office/drawing/2014/main" id="{16A7FC62-BB6F-49BD-B602-69DE39F8444A}"/>
                  </a:ext>
                </a:extLst>
              </p:cNvPr>
              <p:cNvSpPr/>
              <p:nvPr/>
            </p:nvSpPr>
            <p:spPr>
              <a:xfrm>
                <a:off x="12652224" y="5108447"/>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9:15 – 11:00</a:t>
                </a:r>
              </a:p>
              <a:p>
                <a:pPr algn="ctr"/>
                <a:r>
                  <a:rPr lang="en-US" sz="3200" dirty="0">
                    <a:solidFill>
                      <a:schemeClr val="tx1"/>
                    </a:solidFill>
                    <a:latin typeface="Arial" panose="020B0604020202020204" pitchFamily="34" charset="0"/>
                    <a:cs typeface="Arial" panose="020B0604020202020204" pitchFamily="34" charset="0"/>
                  </a:rPr>
                  <a:t>15:30 – 21:30</a:t>
                </a:r>
              </a:p>
            </p:txBody>
          </p:sp>
          <p:pic>
            <p:nvPicPr>
              <p:cNvPr id="67" name="Picture 13">
                <a:extLst>
                  <a:ext uri="{FF2B5EF4-FFF2-40B4-BE49-F238E27FC236}">
                    <a16:creationId xmlns:a16="http://schemas.microsoft.com/office/drawing/2014/main" id="{F962B575-7B1E-4179-987F-A8DF4285B3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7268" y="2965705"/>
                <a:ext cx="3513480" cy="2657069"/>
              </a:xfrm>
              <a:prstGeom prst="rect">
                <a:avLst/>
              </a:prstGeom>
            </p:spPr>
          </p:pic>
        </p:grpSp>
      </p:grpSp>
    </p:spTree>
    <p:extLst>
      <p:ext uri="{BB962C8B-B14F-4D97-AF65-F5344CB8AC3E}">
        <p14:creationId xmlns:p14="http://schemas.microsoft.com/office/powerpoint/2010/main" val="3729801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barn(inVertical)">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1328">
            <a:off x="16885861" y="-1166815"/>
            <a:ext cx="2515954" cy="2907089"/>
          </a:xfrm>
          <a:prstGeom prst="rect">
            <a:avLst/>
          </a:prstGeom>
        </p:spPr>
      </p:pic>
      <p:grpSp>
        <p:nvGrpSpPr>
          <p:cNvPr id="19" name="Group 18">
            <a:extLst>
              <a:ext uri="{FF2B5EF4-FFF2-40B4-BE49-F238E27FC236}">
                <a16:creationId xmlns:a16="http://schemas.microsoft.com/office/drawing/2014/main" id="{C58E1F3E-3241-41A1-8898-24D53CD64E4B}"/>
              </a:ext>
            </a:extLst>
          </p:cNvPr>
          <p:cNvGrpSpPr/>
          <p:nvPr/>
        </p:nvGrpSpPr>
        <p:grpSpPr>
          <a:xfrm>
            <a:off x="9689651" y="2984193"/>
            <a:ext cx="7755907" cy="6883707"/>
            <a:chOff x="9689651" y="2473013"/>
            <a:chExt cx="7755907" cy="6883707"/>
          </a:xfrm>
        </p:grpSpPr>
        <p:sp>
          <p:nvSpPr>
            <p:cNvPr id="45" name="TextBox 44">
              <a:extLst>
                <a:ext uri="{FF2B5EF4-FFF2-40B4-BE49-F238E27FC236}">
                  <a16:creationId xmlns:a16="http://schemas.microsoft.com/office/drawing/2014/main" id="{45733FD4-DF74-484B-BD31-929E4626E1C0}"/>
                </a:ext>
              </a:extLst>
            </p:cNvPr>
            <p:cNvSpPr txBox="1"/>
            <p:nvPr/>
          </p:nvSpPr>
          <p:spPr>
            <a:xfrm>
              <a:off x="10218258" y="7492711"/>
              <a:ext cx="599631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Sở thú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Sở thú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2FAEC25B-8EAD-40F5-8363-01066AF0C36A}"/>
                </a:ext>
              </a:extLst>
            </p:cNvPr>
            <p:cNvSpPr/>
            <p:nvPr/>
          </p:nvSpPr>
          <p:spPr>
            <a:xfrm>
              <a:off x="9689651"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0F12A0F-B1A2-4BBC-802D-2A21D23BEB02}"/>
                </a:ext>
              </a:extLst>
            </p:cNvPr>
            <p:cNvGrpSpPr/>
            <p:nvPr/>
          </p:nvGrpSpPr>
          <p:grpSpPr>
            <a:xfrm>
              <a:off x="15159558" y="2473013"/>
              <a:ext cx="2286000" cy="2286000"/>
              <a:chOff x="2057400" y="4118610"/>
              <a:chExt cx="5715000" cy="5695950"/>
            </a:xfrm>
          </p:grpSpPr>
          <p:grpSp>
            <p:nvGrpSpPr>
              <p:cNvPr id="37" name="Group 36">
                <a:extLst>
                  <a:ext uri="{FF2B5EF4-FFF2-40B4-BE49-F238E27FC236}">
                    <a16:creationId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a16="http://schemas.microsoft.com/office/drawing/2014/main" id="{9680CD53-B711-4F64-AE66-C0DC53EE5F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A67BD961-6149-4EDD-9B23-B059A912BFB4}"/>
                  </a:ext>
                </a:extLst>
              </p:cNvPr>
              <p:cNvCxnSpPr>
                <a:cxnSpLocks/>
                <a:endCxn id="39" idx="6"/>
              </p:cNvCxnSpPr>
              <p:nvPr/>
            </p:nvCxnSpPr>
            <p:spPr>
              <a:xfrm>
                <a:off x="3592005" y="6976243"/>
                <a:ext cx="1460055"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21F41CBB-A6B9-4635-BE0F-5CF6922C18CD}"/>
                  </a:ext>
                </a:extLst>
              </p:cNvPr>
              <p:cNvCxnSpPr>
                <a:cxnSpLocks/>
                <a:endCxn id="39" idx="0"/>
              </p:cNvCxnSpPr>
              <p:nvPr/>
            </p:nvCxnSpPr>
            <p:spPr>
              <a:xfrm flipV="1">
                <a:off x="4937760" y="6862324"/>
                <a:ext cx="0" cy="2165478"/>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0CB3E244-7C59-48DF-BDC6-4010AEC7C1FA}"/>
                </a:ext>
              </a:extLst>
            </p:cNvPr>
            <p:cNvSpPr/>
            <p:nvPr/>
          </p:nvSpPr>
          <p:spPr>
            <a:xfrm>
              <a:off x="12652224" y="5108447"/>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7:30 – 22:00</a:t>
              </a:r>
            </a:p>
          </p:txBody>
        </p:sp>
        <p:pic>
          <p:nvPicPr>
            <p:cNvPr id="33" name="Picture 25">
              <a:extLst>
                <a:ext uri="{FF2B5EF4-FFF2-40B4-BE49-F238E27FC236}">
                  <a16:creationId xmlns:a16="http://schemas.microsoft.com/office/drawing/2014/main" id="{FAE35E06-0E04-411D-804D-EB52A02B3F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57131" y="2874945"/>
              <a:ext cx="3123867" cy="2749002"/>
            </a:xfrm>
            <a:prstGeom prst="rect">
              <a:avLst/>
            </a:prstGeom>
          </p:spPr>
        </p:pic>
      </p:grpSp>
      <p:grpSp>
        <p:nvGrpSpPr>
          <p:cNvPr id="18" name="Group 17">
            <a:extLst>
              <a:ext uri="{FF2B5EF4-FFF2-40B4-BE49-F238E27FC236}">
                <a16:creationId xmlns:a16="http://schemas.microsoft.com/office/drawing/2014/main" id="{5F164787-BCA2-46DD-889B-42C388660427}"/>
              </a:ext>
            </a:extLst>
          </p:cNvPr>
          <p:cNvGrpSpPr/>
          <p:nvPr/>
        </p:nvGrpSpPr>
        <p:grpSpPr>
          <a:xfrm>
            <a:off x="1153722" y="495300"/>
            <a:ext cx="7891226" cy="6727820"/>
            <a:chOff x="1153722" y="2628900"/>
            <a:chExt cx="7891226" cy="6727820"/>
          </a:xfrm>
        </p:grpSpPr>
        <p:sp>
          <p:nvSpPr>
            <p:cNvPr id="20" name="TextBox 19">
              <a:extLst>
                <a:ext uri="{FF2B5EF4-FFF2-40B4-BE49-F238E27FC236}">
                  <a16:creationId xmlns:a16="http://schemas.microsoft.com/office/drawing/2014/main" id="{AED9A6EF-6445-4A8F-AA04-29E00850EBB1}"/>
                </a:ext>
              </a:extLst>
            </p:cNvPr>
            <p:cNvSpPr txBox="1"/>
            <p:nvPr/>
          </p:nvSpPr>
          <p:spPr>
            <a:xfrm>
              <a:off x="1352311" y="7597577"/>
              <a:ext cx="6711650" cy="1205458"/>
            </a:xfrm>
            <a:prstGeom prst="rect">
              <a:avLst/>
            </a:prstGeom>
            <a:noFill/>
          </p:spPr>
          <p:txBody>
            <a:bodyPr wrap="square">
              <a:spAutoFit/>
            </a:bodyPr>
            <a:lstStyle/>
            <a:p>
              <a:pPr marL="742950" indent="-742950" algn="just">
                <a:spcAft>
                  <a:spcPts val="1000"/>
                </a:spcAft>
                <a:buAutoNum type="alphaLcPeriod"/>
              </a:pPr>
              <a:r>
                <a:rPr lang="nl-NL" sz="3200" dirty="0">
                  <a:latin typeface="Arial" panose="020B0604020202020204" pitchFamily="34" charset="0"/>
                  <a:ea typeface="Arial" panose="020B0604020202020204" pitchFamily="34" charset="0"/>
                  <a:cs typeface="Times New Roman" panose="02020603050405020304" pitchFamily="18" charset="0"/>
                </a:rPr>
                <a:t>Cửa hàng gấu bông mở cửa</a:t>
              </a:r>
            </a:p>
            <a:p>
              <a:pPr marL="742950" indent="-742950" algn="just">
                <a:spcAft>
                  <a:spcPts val="1000"/>
                </a:spcAft>
                <a:buAutoNum type="alphaLcPeriod"/>
              </a:pPr>
              <a:r>
                <a:rPr lang="nl-NL" sz="3200" dirty="0">
                  <a:latin typeface="Arial" panose="020B0604020202020204" pitchFamily="34" charset="0"/>
                  <a:ea typeface="Arial" panose="020B0604020202020204" pitchFamily="34" charset="0"/>
                  <a:cs typeface="Times New Roman" panose="02020603050405020304" pitchFamily="18" charset="0"/>
                </a:rPr>
                <a:t>Cửa hàng gấu bông đóng cửa</a:t>
              </a:r>
              <a:endParaRPr lang="vi-VN" sz="32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EC65A79-AFAB-464F-A3EC-43A2DD82FEE2}"/>
                </a:ext>
              </a:extLst>
            </p:cNvPr>
            <p:cNvSpPr/>
            <p:nvPr/>
          </p:nvSpPr>
          <p:spPr>
            <a:xfrm>
              <a:off x="1153722"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E043F8B-3BF6-49BF-BD7F-F1DA48C33C87}"/>
                </a:ext>
              </a:extLst>
            </p:cNvPr>
            <p:cNvGrpSpPr/>
            <p:nvPr/>
          </p:nvGrpSpPr>
          <p:grpSpPr>
            <a:xfrm>
              <a:off x="6758948" y="2665926"/>
              <a:ext cx="2286000" cy="2286000"/>
              <a:chOff x="2057400" y="4118610"/>
              <a:chExt cx="5715000" cy="5695950"/>
            </a:xfrm>
          </p:grpSpPr>
          <p:grpSp>
            <p:nvGrpSpPr>
              <p:cNvPr id="26" name="Group 25">
                <a:extLst>
                  <a:ext uri="{FF2B5EF4-FFF2-40B4-BE49-F238E27FC236}">
                    <a16:creationId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a16="http://schemas.microsoft.com/office/drawing/2014/main" id="{1F869F4F-226F-4984-AFE0-0EF1EA170F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FB1FD6E2-A830-4549-B64C-FE9AAAFB1305}"/>
                  </a:ext>
                </a:extLst>
              </p:cNvPr>
              <p:cNvCxnSpPr>
                <a:cxnSpLocks/>
                <a:endCxn id="28" idx="2"/>
              </p:cNvCxnSpPr>
              <p:nvPr/>
            </p:nvCxnSpPr>
            <p:spPr>
              <a:xfrm flipH="1">
                <a:off x="4823460" y="6976243"/>
                <a:ext cx="1672570"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2218202-6248-4EB1-AF95-A91C3449D8B6}"/>
                  </a:ext>
                </a:extLst>
              </p:cNvPr>
              <p:cNvCxnSpPr>
                <a:cxnSpLocks/>
                <a:endCxn id="28" idx="4"/>
              </p:cNvCxnSpPr>
              <p:nvPr/>
            </p:nvCxnSpPr>
            <p:spPr>
              <a:xfrm>
                <a:off x="4880453" y="4865562"/>
                <a:ext cx="57308" cy="2224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9877CD57-C7B7-4963-A2EA-3CFFF28F43CD}"/>
                </a:ext>
              </a:extLst>
            </p:cNvPr>
            <p:cNvSpPr/>
            <p:nvPr/>
          </p:nvSpPr>
          <p:spPr>
            <a:xfrm>
              <a:off x="4247550" y="5515002"/>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9:15 – 13:30</a:t>
              </a:r>
            </a:p>
            <a:p>
              <a:pPr algn="ctr"/>
              <a:r>
                <a:rPr lang="en-US" sz="3200" dirty="0">
                  <a:solidFill>
                    <a:schemeClr val="tx1"/>
                  </a:solidFill>
                  <a:latin typeface="Arial" panose="020B0604020202020204" pitchFamily="34" charset="0"/>
                  <a:cs typeface="Arial" panose="020B0604020202020204" pitchFamily="34" charset="0"/>
                </a:rPr>
                <a:t>17:15 – 22:00</a:t>
              </a:r>
            </a:p>
          </p:txBody>
        </p:sp>
        <p:pic>
          <p:nvPicPr>
            <p:cNvPr id="47" name="Picture 8">
              <a:extLst>
                <a:ext uri="{FF2B5EF4-FFF2-40B4-BE49-F238E27FC236}">
                  <a16:creationId xmlns:a16="http://schemas.microsoft.com/office/drawing/2014/main" id="{10BE1237-9658-40D4-A16F-E297CF0678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8157" y="2782887"/>
              <a:ext cx="3552231" cy="3006076"/>
            </a:xfrm>
            <a:prstGeom prst="rect">
              <a:avLst/>
            </a:prstGeom>
          </p:spPr>
        </p:pic>
      </p:grpSp>
      <p:sp>
        <p:nvSpPr>
          <p:cNvPr id="32" name="TextBox 31">
            <a:extLst>
              <a:ext uri="{FF2B5EF4-FFF2-40B4-BE49-F238E27FC236}">
                <a16:creationId xmlns:a16="http://schemas.microsoft.com/office/drawing/2014/main" id="{76F55799-D3EB-471B-8A6E-07CE0EE25B04}"/>
              </a:ext>
            </a:extLst>
          </p:cNvPr>
          <p:cNvSpPr txBox="1"/>
          <p:nvPr/>
        </p:nvSpPr>
        <p:spPr>
          <a:xfrm>
            <a:off x="977438" y="7315049"/>
            <a:ext cx="8796126" cy="2482667"/>
          </a:xfrm>
          <a:prstGeom prst="rect">
            <a:avLst/>
          </a:prstGeom>
          <a:noFill/>
        </p:spPr>
        <p:txBody>
          <a:bodyPr wrap="square">
            <a:spAutoFit/>
          </a:bodyPr>
          <a:lstStyle/>
          <a:p>
            <a:pPr algn="l">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5</a:t>
            </a:r>
            <a:r>
              <a:rPr lang="en-US" sz="3600" b="0" i="0" dirty="0">
                <a:solidFill>
                  <a:srgbClr val="000000"/>
                </a:solidFill>
                <a:effectLst/>
                <a:latin typeface="Arial" panose="020B0604020202020204" pitchFamily="34" charset="0"/>
                <a:cs typeface="Arial" panose="020B0604020202020204" pitchFamily="34" charset="0"/>
              </a:rPr>
              <a:t>: Đồng </a:t>
            </a:r>
            <a:r>
              <a:rPr lang="en-US" sz="3600" b="0" i="0" dirty="0" err="1">
                <a:solidFill>
                  <a:srgbClr val="000000"/>
                </a:solidFill>
                <a:effectLst/>
                <a:latin typeface="Arial" panose="020B0604020202020204" pitchFamily="34" charset="0"/>
                <a:cs typeface="Arial" panose="020B0604020202020204" pitchFamily="34" charset="0"/>
              </a:rPr>
              <a:t>hồ</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chỉ</a:t>
            </a:r>
            <a:r>
              <a:rPr lang="en-US" sz="3600" b="0" i="0" dirty="0">
                <a:solidFill>
                  <a:srgbClr val="000000"/>
                </a:solidFill>
                <a:effectLst/>
                <a:latin typeface="Arial" panose="020B0604020202020204" pitchFamily="34" charset="0"/>
                <a:cs typeface="Arial" panose="020B0604020202020204" pitchFamily="34" charset="0"/>
              </a:rPr>
              <a:t> 3 </a:t>
            </a:r>
            <a:r>
              <a:rPr lang="en-US" sz="3600" b="0" i="0" dirty="0" err="1">
                <a:solidFill>
                  <a:srgbClr val="000000"/>
                </a:solidFill>
                <a:effectLst/>
                <a:latin typeface="Arial" panose="020B0604020202020204" pitchFamily="34" charset="0"/>
                <a:cs typeface="Arial" panose="020B0604020202020204" pitchFamily="34" charset="0"/>
              </a:rPr>
              <a:t>giờ</a:t>
            </a:r>
            <a:endParaRPr lang="en-US" sz="3600" b="0" i="0" dirty="0">
              <a:solidFill>
                <a:srgbClr val="000000"/>
              </a:solidFill>
              <a:effectLst/>
              <a:latin typeface="Arial" panose="020B0604020202020204" pitchFamily="34" charset="0"/>
              <a:cs typeface="Arial" panose="020B0604020202020204" pitchFamily="34" charset="0"/>
            </a:endParaRP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hàng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gấu</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bông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mở</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FF0000"/>
                </a:solidFill>
                <a:effectLst/>
                <a:latin typeface="Arial" panose="020B0604020202020204" pitchFamily="34" charset="0"/>
                <a:cs typeface="Arial" panose="020B0604020202020204" pitchFamily="34" charset="0"/>
              </a:rPr>
              <a:t>(Sai)</a:t>
            </a: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hàng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gấu</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bông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đóng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00B050"/>
                </a:solidFill>
                <a:effectLst/>
                <a:latin typeface="Arial" panose="020B0604020202020204" pitchFamily="34" charset="0"/>
                <a:cs typeface="Arial" panose="020B0604020202020204" pitchFamily="34" charset="0"/>
              </a:rPr>
              <a:t>(</a:t>
            </a:r>
            <a:r>
              <a:rPr lang="en-US" sz="3600" b="1" i="0" dirty="0" err="1">
                <a:solidFill>
                  <a:srgbClr val="00B050"/>
                </a:solidFill>
                <a:effectLst/>
                <a:latin typeface="Arial" panose="020B0604020202020204" pitchFamily="34" charset="0"/>
                <a:cs typeface="Arial" panose="020B0604020202020204" pitchFamily="34" charset="0"/>
              </a:rPr>
              <a:t>Đúng</a:t>
            </a:r>
            <a:r>
              <a:rPr lang="en-US" sz="3600" b="1" i="0" dirty="0">
                <a:solidFill>
                  <a:srgbClr val="00B050"/>
                </a:solidFill>
                <a:effectLst/>
                <a:latin typeface="Arial" panose="020B0604020202020204" pitchFamily="34" charset="0"/>
                <a:cs typeface="Arial" panose="020B0604020202020204" pitchFamily="34" charset="0"/>
              </a:rPr>
              <a:t>)</a:t>
            </a:r>
          </a:p>
        </p:txBody>
      </p:sp>
      <p:sp>
        <p:nvSpPr>
          <p:cNvPr id="34" name="TextBox 33">
            <a:extLst>
              <a:ext uri="{FF2B5EF4-FFF2-40B4-BE49-F238E27FC236}">
                <a16:creationId xmlns:a16="http://schemas.microsoft.com/office/drawing/2014/main" id="{011F8E9F-A92D-4597-8D87-A40E83AC5A4C}"/>
              </a:ext>
            </a:extLst>
          </p:cNvPr>
          <p:cNvSpPr txBox="1"/>
          <p:nvPr/>
        </p:nvSpPr>
        <p:spPr>
          <a:xfrm>
            <a:off x="9722301" y="270105"/>
            <a:ext cx="7773934" cy="2482667"/>
          </a:xfrm>
          <a:prstGeom prst="rect">
            <a:avLst/>
          </a:prstGeom>
          <a:noFill/>
        </p:spPr>
        <p:txBody>
          <a:bodyPr wrap="square">
            <a:spAutoFit/>
          </a:bodyPr>
          <a:lstStyle/>
          <a:p>
            <a:pPr>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6</a:t>
            </a:r>
            <a:r>
              <a:rPr lang="en-US" sz="3600" b="0" i="0" dirty="0">
                <a:solidFill>
                  <a:srgbClr val="000000"/>
                </a:solidFill>
                <a:effectLst/>
                <a:latin typeface="Arial" panose="020B0604020202020204" pitchFamily="34" charset="0"/>
                <a:cs typeface="Arial" panose="020B0604020202020204" pitchFamily="34" charset="0"/>
              </a:rPr>
              <a:t>: </a:t>
            </a:r>
            <a:r>
              <a:rPr lang="en-US" sz="3600" dirty="0">
                <a:solidFill>
                  <a:srgbClr val="000000"/>
                </a:solidFill>
                <a:latin typeface="Arial" panose="020B0604020202020204" pitchFamily="34" charset="0"/>
                <a:cs typeface="Arial" panose="020B0604020202020204" pitchFamily="34" charset="0"/>
              </a:rPr>
              <a:t>Đồng </a:t>
            </a:r>
            <a:r>
              <a:rPr lang="en-US" sz="3600" dirty="0" err="1">
                <a:solidFill>
                  <a:srgbClr val="000000"/>
                </a:solidFill>
                <a:latin typeface="Arial" panose="020B0604020202020204" pitchFamily="34" charset="0"/>
                <a:cs typeface="Arial" panose="020B0604020202020204" pitchFamily="34" charset="0"/>
              </a:rPr>
              <a:t>hồ</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chỉ</a:t>
            </a:r>
            <a:r>
              <a:rPr lang="en-US" sz="3600" dirty="0">
                <a:solidFill>
                  <a:srgbClr val="000000"/>
                </a:solidFill>
                <a:latin typeface="Arial" panose="020B0604020202020204" pitchFamily="34" charset="0"/>
                <a:cs typeface="Arial" panose="020B0604020202020204" pitchFamily="34" charset="0"/>
              </a:rPr>
              <a:t> 9 </a:t>
            </a:r>
            <a:r>
              <a:rPr lang="en-US" sz="3600" dirty="0" err="1">
                <a:solidFill>
                  <a:srgbClr val="000000"/>
                </a:solidFill>
                <a:latin typeface="Arial" panose="020B0604020202020204" pitchFamily="34" charset="0"/>
                <a:cs typeface="Arial" panose="020B0604020202020204" pitchFamily="34" charset="0"/>
              </a:rPr>
              <a:t>giờ</a:t>
            </a:r>
            <a:r>
              <a:rPr lang="en-US" sz="3600" dirty="0">
                <a:solidFill>
                  <a:srgbClr val="000000"/>
                </a:solidFill>
                <a:latin typeface="Arial" panose="020B0604020202020204" pitchFamily="34" charset="0"/>
                <a:cs typeface="Arial" panose="020B0604020202020204" pitchFamily="34" charset="0"/>
              </a:rPr>
              <a:t> 30 </a:t>
            </a:r>
            <a:r>
              <a:rPr lang="en-US" sz="3600" dirty="0" err="1">
                <a:solidFill>
                  <a:srgbClr val="000000"/>
                </a:solidFill>
                <a:latin typeface="Arial" panose="020B0604020202020204" pitchFamily="34" charset="0"/>
                <a:cs typeface="Arial" panose="020B0604020202020204" pitchFamily="34" charset="0"/>
              </a:rPr>
              <a:t>phút</a:t>
            </a:r>
            <a:endParaRPr lang="en-US" sz="3600" dirty="0">
              <a:solidFill>
                <a:srgbClr val="000000"/>
              </a:solidFill>
              <a:latin typeface="Arial" panose="020B0604020202020204" pitchFamily="34" charset="0"/>
              <a:cs typeface="Arial" panose="020B0604020202020204" pitchFamily="34" charset="0"/>
            </a:endParaRP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Sở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thú</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00B050"/>
                </a:solidFill>
                <a:latin typeface="Arial" panose="020B0604020202020204" pitchFamily="34" charset="0"/>
                <a:cs typeface="Arial" panose="020B0604020202020204" pitchFamily="34" charset="0"/>
              </a:rPr>
              <a:t>(</a:t>
            </a:r>
            <a:r>
              <a:rPr lang="en-US" sz="3600" b="1" dirty="0" err="1">
                <a:solidFill>
                  <a:srgbClr val="00B050"/>
                </a:solidFill>
                <a:latin typeface="Arial" panose="020B0604020202020204" pitchFamily="34" charset="0"/>
                <a:cs typeface="Arial" panose="020B0604020202020204" pitchFamily="34" charset="0"/>
              </a:rPr>
              <a:t>Đúng</a:t>
            </a:r>
            <a:r>
              <a:rPr lang="en-US" sz="3600" b="1" dirty="0">
                <a:solidFill>
                  <a:srgbClr val="00B050"/>
                </a:solidFill>
                <a:latin typeface="Arial" panose="020B0604020202020204" pitchFamily="34" charset="0"/>
                <a:cs typeface="Arial" panose="020B0604020202020204" pitchFamily="34" charset="0"/>
              </a:rPr>
              <a:t>)</a:t>
            </a: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Sở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thú</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đóng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(Sai)</a:t>
            </a:r>
          </a:p>
        </p:txBody>
      </p:sp>
    </p:spTree>
    <p:extLst>
      <p:ext uri="{BB962C8B-B14F-4D97-AF65-F5344CB8AC3E}">
        <p14:creationId xmlns:p14="http://schemas.microsoft.com/office/powerpoint/2010/main" val="3821340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4898">
            <a:off x="-908728" y="8950748"/>
            <a:ext cx="6628506" cy="185598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52298">
            <a:off x="244712" y="6512055"/>
            <a:ext cx="876397" cy="2177384"/>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8298366"/>
            <a:ext cx="1069081" cy="1774409"/>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109756">
            <a:off x="15100305" y="-1191913"/>
            <a:ext cx="7002894" cy="4779475"/>
          </a:xfrm>
          <a:prstGeom prst="rect">
            <a:avLst/>
          </a:prstGeom>
        </p:spPr>
      </p:pic>
      <p:sp>
        <p:nvSpPr>
          <p:cNvPr id="9" name="TextBox 8">
            <a:extLst>
              <a:ext uri="{FF2B5EF4-FFF2-40B4-BE49-F238E27FC236}">
                <a16:creationId xmlns:a16="http://schemas.microsoft.com/office/drawing/2014/main" id="{FB94E6D0-03E5-43CD-A38D-6DCD9E4B476A}"/>
              </a:ext>
            </a:extLst>
          </p:cNvPr>
          <p:cNvSpPr txBox="1"/>
          <p:nvPr/>
        </p:nvSpPr>
        <p:spPr>
          <a:xfrm>
            <a:off x="2362744" y="190500"/>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3: Thực hiện theo cặp</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2F73576-6B72-4061-9EBC-C361D9B5262D}"/>
              </a:ext>
            </a:extLst>
          </p:cNvPr>
          <p:cNvSpPr txBox="1"/>
          <p:nvPr/>
        </p:nvSpPr>
        <p:spPr>
          <a:xfrm>
            <a:off x="1764539" y="1197824"/>
            <a:ext cx="14758921" cy="2482667"/>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quay kim trên mặt đồng hồ để đồng hồ chỉ đúng giờ theo yêu cầu trong SGK và đọc giờ. Sau đó, hai bạn cùng bàn sẽ kiểm tra xem cả hai đã quay đúng và đọc giờ đúng chưa.</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A9E5FF4-02A2-45CD-A081-697522585815}"/>
              </a:ext>
            </a:extLst>
          </p:cNvPr>
          <p:cNvSpPr txBox="1"/>
          <p:nvPr/>
        </p:nvSpPr>
        <p:spPr>
          <a:xfrm>
            <a:off x="3695700" y="4253544"/>
            <a:ext cx="10896600" cy="1779911"/>
          </a:xfrm>
          <a:prstGeom prst="rect">
            <a:avLst/>
          </a:prstGeom>
          <a:noFill/>
        </p:spPr>
        <p:txBody>
          <a:bodyPr wrap="square">
            <a:spAutoFit/>
          </a:bodyPr>
          <a:lstStyle/>
          <a:p>
            <a:pPr marL="742950" indent="-742950" algn="just">
              <a:lnSpc>
                <a:spcPct val="150000"/>
              </a:lnSpc>
              <a:spcAft>
                <a:spcPts val="1000"/>
              </a:spcAft>
              <a:buAutoNum type="alphaLcPeriod"/>
            </a:pPr>
            <a:r>
              <a:rPr lang="nl-NL" sz="3600" dirty="0">
                <a:latin typeface="Arial" panose="020B0604020202020204" pitchFamily="34" charset="0"/>
                <a:ea typeface="Arial" panose="020B0604020202020204" pitchFamily="34" charset="0"/>
                <a:cs typeface="Times New Roman" panose="02020603050405020304" pitchFamily="18" charset="0"/>
              </a:rPr>
              <a:t>2 giờ rưỡi, 9 giờ 15 phút, 10 giờ, 11 giờ 30 phút.</a:t>
            </a:r>
          </a:p>
          <a:p>
            <a:pPr marL="742950" indent="-742950" algn="just">
              <a:lnSpc>
                <a:spcPct val="150000"/>
              </a:lnSpc>
              <a:spcAft>
                <a:spcPts val="1000"/>
              </a:spcAft>
              <a:buAutoNum type="alphaLcPeriod"/>
            </a:pPr>
            <a:r>
              <a:rPr lang="nl-NL" sz="3600" dirty="0">
                <a:effectLst/>
                <a:latin typeface="Arial" panose="020B0604020202020204" pitchFamily="34" charset="0"/>
                <a:ea typeface="Arial" panose="020B0604020202020204" pitchFamily="34" charset="0"/>
                <a:cs typeface="Times New Roman" panose="02020603050405020304" pitchFamily="18" charset="0"/>
              </a:rPr>
              <a:t>13 giờ, 17 giờ 15 phút, 21 giờ 30 phút, 24 giờ.</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10">
            <a:extLst>
              <a:ext uri="{FF2B5EF4-FFF2-40B4-BE49-F238E27FC236}">
                <a16:creationId xmlns:a16="http://schemas.microsoft.com/office/drawing/2014/main" id="{9754B90C-2408-49EA-8521-3CDCC81E1C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792200" y="6185225"/>
            <a:ext cx="4519863" cy="41017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4898">
            <a:off x="-908728" y="8950748"/>
            <a:ext cx="6628506" cy="1855982"/>
          </a:xfrm>
          <a:prstGeom prst="rect">
            <a:avLst/>
          </a:prstGeom>
        </p:spPr>
      </p:pic>
      <p:sp>
        <p:nvSpPr>
          <p:cNvPr id="11" name="TextBox 10">
            <a:extLst>
              <a:ext uri="{FF2B5EF4-FFF2-40B4-BE49-F238E27FC236}">
                <a16:creationId xmlns:a16="http://schemas.microsoft.com/office/drawing/2014/main" id="{B832856A-7DAA-4A8E-BB62-F9D294D79FD1}"/>
              </a:ext>
            </a:extLst>
          </p:cNvPr>
          <p:cNvSpPr txBox="1"/>
          <p:nvPr/>
        </p:nvSpPr>
        <p:spPr>
          <a:xfrm>
            <a:off x="8558280" y="342900"/>
            <a:ext cx="1236691" cy="1107996"/>
          </a:xfrm>
          <a:prstGeom prst="rect">
            <a:avLst/>
          </a:prstGeom>
          <a:noFill/>
        </p:spPr>
        <p:txBody>
          <a:bodyPr wrap="square">
            <a:spAutoFit/>
          </a:bodyPr>
          <a:lstStyle/>
          <a:p>
            <a:pPr algn="just"/>
            <a:r>
              <a:rPr lang="en-US" sz="6600" b="1" i="1" dirty="0">
                <a:latin typeface="Arial" panose="020B0604020202020204" pitchFamily="34" charset="0"/>
                <a:cs typeface="Arial" panose="020B0604020202020204" pitchFamily="34" charset="0"/>
              </a:rPr>
              <a:t>a.</a:t>
            </a:r>
          </a:p>
        </p:txBody>
      </p:sp>
      <p:sp>
        <p:nvSpPr>
          <p:cNvPr id="12" name="TextBox 11">
            <a:extLst>
              <a:ext uri="{FF2B5EF4-FFF2-40B4-BE49-F238E27FC236}">
                <a16:creationId xmlns:a16="http://schemas.microsoft.com/office/drawing/2014/main" id="{87FBF5C3-491B-41E1-AE1B-02063E581BE6}"/>
              </a:ext>
            </a:extLst>
          </p:cNvPr>
          <p:cNvSpPr txBox="1"/>
          <p:nvPr/>
        </p:nvSpPr>
        <p:spPr>
          <a:xfrm>
            <a:off x="1616956" y="1450896"/>
            <a:ext cx="3293616"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2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rưỡi</a:t>
            </a:r>
            <a:endParaRPr lang="en-US" sz="3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584956B-8362-4C09-A9AB-E1C85FAC26F1}"/>
              </a:ext>
            </a:extLst>
          </p:cNvPr>
          <p:cNvSpPr txBox="1"/>
          <p:nvPr/>
        </p:nvSpPr>
        <p:spPr>
          <a:xfrm>
            <a:off x="9354918" y="1450896"/>
            <a:ext cx="3293616"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9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15 </a:t>
            </a:r>
            <a:r>
              <a:rPr lang="en-US" sz="3600" b="1" dirty="0" err="1">
                <a:latin typeface="Arial" panose="020B0604020202020204" pitchFamily="34" charset="0"/>
                <a:cs typeface="Arial" panose="020B0604020202020204" pitchFamily="34" charset="0"/>
              </a:rPr>
              <a:t>phút</a:t>
            </a:r>
            <a:endParaRPr lang="en-US" sz="3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20252B0-689D-4B9D-A040-636F51C8251F}"/>
              </a:ext>
            </a:extLst>
          </p:cNvPr>
          <p:cNvSpPr txBox="1"/>
          <p:nvPr/>
        </p:nvSpPr>
        <p:spPr>
          <a:xfrm>
            <a:off x="5377279" y="5125757"/>
            <a:ext cx="3293616"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10 </a:t>
            </a:r>
            <a:r>
              <a:rPr lang="en-US" sz="3600" b="1" dirty="0" err="1">
                <a:latin typeface="Arial" panose="020B0604020202020204" pitchFamily="34" charset="0"/>
                <a:cs typeface="Arial" panose="020B0604020202020204" pitchFamily="34" charset="0"/>
              </a:rPr>
              <a:t>giờ</a:t>
            </a:r>
            <a:endParaRPr lang="en-US" sz="3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4E16E17-E8CF-475F-9407-AB13F09427D4}"/>
              </a:ext>
            </a:extLst>
          </p:cNvPr>
          <p:cNvSpPr txBox="1"/>
          <p:nvPr/>
        </p:nvSpPr>
        <p:spPr>
          <a:xfrm>
            <a:off x="12982927" y="5125757"/>
            <a:ext cx="3725300"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11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30 </a:t>
            </a:r>
            <a:r>
              <a:rPr lang="en-US" sz="3600" b="1" dirty="0" err="1">
                <a:latin typeface="Arial" panose="020B0604020202020204" pitchFamily="34" charset="0"/>
                <a:cs typeface="Arial" panose="020B0604020202020204" pitchFamily="34" charset="0"/>
              </a:rPr>
              <a:t>phút</a:t>
            </a:r>
            <a:endParaRPr lang="en-US" sz="36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551D1370-EC16-46C3-886B-0931A6F5E70A}"/>
              </a:ext>
            </a:extLst>
          </p:cNvPr>
          <p:cNvGrpSpPr/>
          <p:nvPr/>
        </p:nvGrpSpPr>
        <p:grpSpPr>
          <a:xfrm>
            <a:off x="1398612" y="2255081"/>
            <a:ext cx="3657600" cy="3657600"/>
            <a:chOff x="2057400" y="4118610"/>
            <a:chExt cx="5715000" cy="5695950"/>
          </a:xfrm>
        </p:grpSpPr>
        <p:grpSp>
          <p:nvGrpSpPr>
            <p:cNvPr id="17" name="Group 16">
              <a:extLst>
                <a:ext uri="{FF2B5EF4-FFF2-40B4-BE49-F238E27FC236}">
                  <a16:creationId xmlns:a16="http://schemas.microsoft.com/office/drawing/2014/main" id="{AF681A7A-C3B7-4E7B-8463-876FF54275DC}"/>
                </a:ext>
              </a:extLst>
            </p:cNvPr>
            <p:cNvGrpSpPr/>
            <p:nvPr/>
          </p:nvGrpSpPr>
          <p:grpSpPr>
            <a:xfrm>
              <a:off x="2057400" y="4118610"/>
              <a:ext cx="5715000" cy="5695950"/>
              <a:chOff x="2057400" y="4118610"/>
              <a:chExt cx="5715000" cy="5695950"/>
            </a:xfrm>
            <a:effectLst/>
          </p:grpSpPr>
          <p:pic>
            <p:nvPicPr>
              <p:cNvPr id="21" name="Picture 20" descr="A picture containing text, device, gauge&#10;&#10;Description automatically generated">
                <a:extLst>
                  <a:ext uri="{FF2B5EF4-FFF2-40B4-BE49-F238E27FC236}">
                    <a16:creationId xmlns:a16="http://schemas.microsoft.com/office/drawing/2014/main" id="{A07C036E-DF05-474B-B3F9-6F183299612C}"/>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chemeClr val="accent6">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2" name="Oval 21">
                <a:extLst>
                  <a:ext uri="{FF2B5EF4-FFF2-40B4-BE49-F238E27FC236}">
                    <a16:creationId xmlns:a16="http://schemas.microsoft.com/office/drawing/2014/main" id="{12715B4C-08DB-42DC-B157-9784A11571D8}"/>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a:extLst>
                <a:ext uri="{FF2B5EF4-FFF2-40B4-BE49-F238E27FC236}">
                  <a16:creationId xmlns:a16="http://schemas.microsoft.com/office/drawing/2014/main" id="{02553F30-9E34-4C75-90DA-8AC32F05E6B4}"/>
                </a:ext>
              </a:extLst>
            </p:cNvPr>
            <p:cNvCxnSpPr>
              <a:cxnSpLocks/>
            </p:cNvCxnSpPr>
            <p:nvPr/>
          </p:nvCxnSpPr>
          <p:spPr>
            <a:xfrm flipH="1">
              <a:off x="4868092" y="6599405"/>
              <a:ext cx="1459894" cy="365683"/>
            </a:xfrm>
            <a:prstGeom prst="straightConnector1">
              <a:avLst/>
            </a:prstGeom>
            <a:ln w="8255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844365F-B40E-48D5-A880-D2294A19FE7B}"/>
                </a:ext>
              </a:extLst>
            </p:cNvPr>
            <p:cNvCxnSpPr>
              <a:cxnSpLocks/>
              <a:endCxn id="20" idx="0"/>
            </p:cNvCxnSpPr>
            <p:nvPr/>
          </p:nvCxnSpPr>
          <p:spPr>
            <a:xfrm flipV="1">
              <a:off x="4914898" y="6862326"/>
              <a:ext cx="2" cy="198821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Flowchart: Connector 19">
              <a:extLst>
                <a:ext uri="{FF2B5EF4-FFF2-40B4-BE49-F238E27FC236}">
                  <a16:creationId xmlns:a16="http://schemas.microsoft.com/office/drawing/2014/main" id="{E3DCAA65-F9E0-43D0-97EB-67112BE1B480}"/>
                </a:ext>
              </a:extLst>
            </p:cNvPr>
            <p:cNvSpPr/>
            <p:nvPr/>
          </p:nvSpPr>
          <p:spPr>
            <a:xfrm>
              <a:off x="4823459" y="6862326"/>
              <a:ext cx="182880" cy="182881"/>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D617615C-2BDD-4108-97AD-D9EBB9AD7910}"/>
              </a:ext>
            </a:extLst>
          </p:cNvPr>
          <p:cNvGrpSpPr/>
          <p:nvPr/>
        </p:nvGrpSpPr>
        <p:grpSpPr>
          <a:xfrm>
            <a:off x="5058127" y="5909761"/>
            <a:ext cx="3657600" cy="3657600"/>
            <a:chOff x="2057400" y="4118610"/>
            <a:chExt cx="5715000" cy="5695950"/>
          </a:xfrm>
        </p:grpSpPr>
        <p:grpSp>
          <p:nvGrpSpPr>
            <p:cNvPr id="24" name="Group 23">
              <a:extLst>
                <a:ext uri="{FF2B5EF4-FFF2-40B4-BE49-F238E27FC236}">
                  <a16:creationId xmlns:a16="http://schemas.microsoft.com/office/drawing/2014/main" id="{10D437A1-36FF-4A96-AE8E-0C916A0BD003}"/>
                </a:ext>
              </a:extLst>
            </p:cNvPr>
            <p:cNvGrpSpPr/>
            <p:nvPr/>
          </p:nvGrpSpPr>
          <p:grpSpPr>
            <a:xfrm>
              <a:off x="2057400" y="4118610"/>
              <a:ext cx="5715000" cy="5695950"/>
              <a:chOff x="2057400" y="4118610"/>
              <a:chExt cx="5715000" cy="5695950"/>
            </a:xfrm>
            <a:effectLst/>
          </p:grpSpPr>
          <p:pic>
            <p:nvPicPr>
              <p:cNvPr id="28" name="Picture 27" descr="A picture containing text, device, gauge&#10;&#10;Description automatically generated">
                <a:extLst>
                  <a:ext uri="{FF2B5EF4-FFF2-40B4-BE49-F238E27FC236}">
                    <a16:creationId xmlns:a16="http://schemas.microsoft.com/office/drawing/2014/main" id="{4285EDAD-6EEC-4C85-AAD8-BF998B6EEB23}"/>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chemeClr val="accent5">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9" name="Oval 28">
                <a:extLst>
                  <a:ext uri="{FF2B5EF4-FFF2-40B4-BE49-F238E27FC236}">
                    <a16:creationId xmlns:a16="http://schemas.microsoft.com/office/drawing/2014/main" id="{8C20D00A-2837-4DCE-9E5B-1C4860561F70}"/>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Arrow Connector 24">
              <a:extLst>
                <a:ext uri="{FF2B5EF4-FFF2-40B4-BE49-F238E27FC236}">
                  <a16:creationId xmlns:a16="http://schemas.microsoft.com/office/drawing/2014/main" id="{D10BECAB-FDF9-4FB5-B26D-0FE4D60A6BD9}"/>
                </a:ext>
              </a:extLst>
            </p:cNvPr>
            <p:cNvCxnSpPr>
              <a:cxnSpLocks/>
            </p:cNvCxnSpPr>
            <p:nvPr/>
          </p:nvCxnSpPr>
          <p:spPr>
            <a:xfrm>
              <a:off x="3832859" y="6263639"/>
              <a:ext cx="1095450" cy="754787"/>
            </a:xfrm>
            <a:prstGeom prst="straightConnector1">
              <a:avLst/>
            </a:prstGeom>
            <a:ln w="82550">
              <a:solidFill>
                <a:schemeClr val="accent5">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Flowchart: Connector 25">
              <a:extLst>
                <a:ext uri="{FF2B5EF4-FFF2-40B4-BE49-F238E27FC236}">
                  <a16:creationId xmlns:a16="http://schemas.microsoft.com/office/drawing/2014/main" id="{256D894F-2C83-4E0C-8E77-E0CF81418992}"/>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C5732074-988F-47A9-BCBB-2FCD2F9350CD}"/>
                </a:ext>
              </a:extLst>
            </p:cNvPr>
            <p:cNvCxnSpPr>
              <a:cxnSpLocks/>
              <a:endCxn id="26" idx="4"/>
            </p:cNvCxnSpPr>
            <p:nvPr/>
          </p:nvCxnSpPr>
          <p:spPr>
            <a:xfrm>
              <a:off x="4905420" y="4954500"/>
              <a:ext cx="9480" cy="2090708"/>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E465F00D-BA10-4F96-9390-33CBDCEDE297}"/>
              </a:ext>
            </a:extLst>
          </p:cNvPr>
          <p:cNvGrpSpPr/>
          <p:nvPr/>
        </p:nvGrpSpPr>
        <p:grpSpPr>
          <a:xfrm>
            <a:off x="9172927" y="2227197"/>
            <a:ext cx="3657600" cy="3657600"/>
            <a:chOff x="2057400" y="4118610"/>
            <a:chExt cx="5715000" cy="5695950"/>
          </a:xfrm>
        </p:grpSpPr>
        <p:grpSp>
          <p:nvGrpSpPr>
            <p:cNvPr id="31" name="Group 30">
              <a:extLst>
                <a:ext uri="{FF2B5EF4-FFF2-40B4-BE49-F238E27FC236}">
                  <a16:creationId xmlns:a16="http://schemas.microsoft.com/office/drawing/2014/main" id="{D2C4B960-65FF-4E05-A08F-CB6D872F906F}"/>
                </a:ext>
              </a:extLst>
            </p:cNvPr>
            <p:cNvGrpSpPr/>
            <p:nvPr/>
          </p:nvGrpSpPr>
          <p:grpSpPr>
            <a:xfrm>
              <a:off x="2057400" y="4118610"/>
              <a:ext cx="5715000" cy="5695950"/>
              <a:chOff x="2057400" y="4118610"/>
              <a:chExt cx="5715000" cy="5695950"/>
            </a:xfrm>
            <a:effectLst/>
          </p:grpSpPr>
          <p:pic>
            <p:nvPicPr>
              <p:cNvPr id="35" name="Picture 34" descr="A picture containing text, device, gauge&#10;&#10;Description automatically generated">
                <a:extLst>
                  <a:ext uri="{FF2B5EF4-FFF2-40B4-BE49-F238E27FC236}">
                    <a16:creationId xmlns:a16="http://schemas.microsoft.com/office/drawing/2014/main" id="{B34CB989-7DF6-4D69-8201-AEB51C2795D3}"/>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chemeClr val="accent2">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6" name="Oval 35">
                <a:extLst>
                  <a:ext uri="{FF2B5EF4-FFF2-40B4-BE49-F238E27FC236}">
                    <a16:creationId xmlns:a16="http://schemas.microsoft.com/office/drawing/2014/main" id="{EE864986-FE05-40FD-B7AB-95E55D0E29A3}"/>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Arrow Connector 31">
              <a:extLst>
                <a:ext uri="{FF2B5EF4-FFF2-40B4-BE49-F238E27FC236}">
                  <a16:creationId xmlns:a16="http://schemas.microsoft.com/office/drawing/2014/main" id="{34DAB46A-7505-4073-A701-F237612A7C99}"/>
                </a:ext>
              </a:extLst>
            </p:cNvPr>
            <p:cNvCxnSpPr>
              <a:cxnSpLocks/>
              <a:endCxn id="34" idx="2"/>
            </p:cNvCxnSpPr>
            <p:nvPr/>
          </p:nvCxnSpPr>
          <p:spPr>
            <a:xfrm flipH="1" flipV="1">
              <a:off x="4823459" y="6953768"/>
              <a:ext cx="2189369" cy="4342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40F9BBE-5446-4345-9BE0-AD18AFB4C95E}"/>
                </a:ext>
              </a:extLst>
            </p:cNvPr>
            <p:cNvCxnSpPr>
              <a:cxnSpLocks/>
              <a:stCxn id="36" idx="1"/>
            </p:cNvCxnSpPr>
            <p:nvPr/>
          </p:nvCxnSpPr>
          <p:spPr>
            <a:xfrm>
              <a:off x="3594803" y="6617375"/>
              <a:ext cx="1297950" cy="336394"/>
            </a:xfrm>
            <a:prstGeom prst="straightConnector1">
              <a:avLst/>
            </a:prstGeom>
            <a:ln w="8255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Flowchart: Connector 33">
              <a:extLst>
                <a:ext uri="{FF2B5EF4-FFF2-40B4-BE49-F238E27FC236}">
                  <a16:creationId xmlns:a16="http://schemas.microsoft.com/office/drawing/2014/main" id="{6466CD4E-34BF-432A-8157-034C216AF7C6}"/>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892272EA-BECD-42E6-9156-28196AAC2E40}"/>
              </a:ext>
            </a:extLst>
          </p:cNvPr>
          <p:cNvGrpSpPr/>
          <p:nvPr/>
        </p:nvGrpSpPr>
        <p:grpSpPr>
          <a:xfrm>
            <a:off x="13182600" y="5895473"/>
            <a:ext cx="3657600" cy="3657600"/>
            <a:chOff x="2057400" y="4118610"/>
            <a:chExt cx="5715000" cy="5695950"/>
          </a:xfrm>
        </p:grpSpPr>
        <p:grpSp>
          <p:nvGrpSpPr>
            <p:cNvPr id="38" name="Group 37">
              <a:extLst>
                <a:ext uri="{FF2B5EF4-FFF2-40B4-BE49-F238E27FC236}">
                  <a16:creationId xmlns:a16="http://schemas.microsoft.com/office/drawing/2014/main" id="{2BC851BC-A7A2-463A-B3B4-906331A22C3B}"/>
                </a:ext>
              </a:extLst>
            </p:cNvPr>
            <p:cNvGrpSpPr/>
            <p:nvPr/>
          </p:nvGrpSpPr>
          <p:grpSpPr>
            <a:xfrm>
              <a:off x="2057400" y="4118610"/>
              <a:ext cx="5715000" cy="5695950"/>
              <a:chOff x="2057400" y="4118610"/>
              <a:chExt cx="5715000" cy="5695950"/>
            </a:xfrm>
            <a:effectLst/>
          </p:grpSpPr>
          <p:pic>
            <p:nvPicPr>
              <p:cNvPr id="42" name="Picture 41" descr="A picture containing text, device, gauge&#10;&#10;Description automatically generated">
                <a:extLst>
                  <a:ext uri="{FF2B5EF4-FFF2-40B4-BE49-F238E27FC236}">
                    <a16:creationId xmlns:a16="http://schemas.microsoft.com/office/drawing/2014/main" id="{5E8F22B3-A9CD-4820-BF04-49769366049C}"/>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chemeClr val="bg2">
                    <a:lumMod val="5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3" name="Oval 42">
                <a:extLst>
                  <a:ext uri="{FF2B5EF4-FFF2-40B4-BE49-F238E27FC236}">
                    <a16:creationId xmlns:a16="http://schemas.microsoft.com/office/drawing/2014/main" id="{56EACA5D-F9ED-4532-BF7D-5C021E3469A6}"/>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Arrow Connector 38">
              <a:extLst>
                <a:ext uri="{FF2B5EF4-FFF2-40B4-BE49-F238E27FC236}">
                  <a16:creationId xmlns:a16="http://schemas.microsoft.com/office/drawing/2014/main" id="{A28CCBE2-8826-4FD3-9322-49175E36EC87}"/>
                </a:ext>
              </a:extLst>
            </p:cNvPr>
            <p:cNvCxnSpPr>
              <a:cxnSpLocks/>
              <a:endCxn id="41" idx="0"/>
            </p:cNvCxnSpPr>
            <p:nvPr/>
          </p:nvCxnSpPr>
          <p:spPr>
            <a:xfrm flipV="1">
              <a:off x="4914900" y="6862327"/>
              <a:ext cx="0" cy="207096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89488D9-0981-4217-8F81-1D090C520BD4}"/>
                </a:ext>
              </a:extLst>
            </p:cNvPr>
            <p:cNvCxnSpPr>
              <a:cxnSpLocks/>
              <a:endCxn id="41" idx="4"/>
            </p:cNvCxnSpPr>
            <p:nvPr/>
          </p:nvCxnSpPr>
          <p:spPr>
            <a:xfrm>
              <a:off x="4319588" y="5596768"/>
              <a:ext cx="595313" cy="1448440"/>
            </a:xfrm>
            <a:prstGeom prst="straightConnector1">
              <a:avLst/>
            </a:prstGeom>
            <a:ln w="82550">
              <a:solidFill>
                <a:schemeClr val="bg2">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Flowchart: Connector 40">
              <a:extLst>
                <a:ext uri="{FF2B5EF4-FFF2-40B4-BE49-F238E27FC236}">
                  <a16:creationId xmlns:a16="http://schemas.microsoft.com/office/drawing/2014/main" id="{AC78A715-AB2E-4C4F-8F63-01A20D29144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8">
            <a:extLst>
              <a:ext uri="{FF2B5EF4-FFF2-40B4-BE49-F238E27FC236}">
                <a16:creationId xmlns:a16="http://schemas.microsoft.com/office/drawing/2014/main" id="{C9BD43C1-0BEE-4AC0-BC37-FFDE350AB7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756">
            <a:off x="15100305" y="-1191913"/>
            <a:ext cx="7002894" cy="4779475"/>
          </a:xfrm>
          <a:prstGeom prst="rect">
            <a:avLst/>
          </a:prstGeom>
        </p:spPr>
      </p:pic>
    </p:spTree>
    <p:extLst>
      <p:ext uri="{BB962C8B-B14F-4D97-AF65-F5344CB8AC3E}">
        <p14:creationId xmlns:p14="http://schemas.microsoft.com/office/powerpoint/2010/main" val="2784975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4898">
            <a:off x="-908728" y="8950748"/>
            <a:ext cx="6628506" cy="1855982"/>
          </a:xfrm>
          <a:prstGeom prst="rect">
            <a:avLst/>
          </a:prstGeom>
        </p:spPr>
      </p:pic>
      <p:sp>
        <p:nvSpPr>
          <p:cNvPr id="44" name="TextBox 43">
            <a:extLst>
              <a:ext uri="{FF2B5EF4-FFF2-40B4-BE49-F238E27FC236}">
                <a16:creationId xmlns:a16="http://schemas.microsoft.com/office/drawing/2014/main" id="{121624C1-F673-479B-B8F4-81D913A60128}"/>
              </a:ext>
            </a:extLst>
          </p:cNvPr>
          <p:cNvSpPr txBox="1"/>
          <p:nvPr/>
        </p:nvSpPr>
        <p:spPr>
          <a:xfrm>
            <a:off x="8529353" y="266700"/>
            <a:ext cx="1236691" cy="1107996"/>
          </a:xfrm>
          <a:prstGeom prst="rect">
            <a:avLst/>
          </a:prstGeom>
          <a:noFill/>
        </p:spPr>
        <p:txBody>
          <a:bodyPr wrap="square">
            <a:spAutoFit/>
          </a:bodyPr>
          <a:lstStyle/>
          <a:p>
            <a:pPr algn="just"/>
            <a:r>
              <a:rPr lang="en-US" sz="6600" b="1" i="1" dirty="0">
                <a:latin typeface="Arial" panose="020B0604020202020204" pitchFamily="34" charset="0"/>
                <a:cs typeface="Arial" panose="020B0604020202020204" pitchFamily="34" charset="0"/>
              </a:rPr>
              <a:t>b.</a:t>
            </a:r>
          </a:p>
        </p:txBody>
      </p:sp>
      <p:sp>
        <p:nvSpPr>
          <p:cNvPr id="45" name="TextBox 44">
            <a:extLst>
              <a:ext uri="{FF2B5EF4-FFF2-40B4-BE49-F238E27FC236}">
                <a16:creationId xmlns:a16="http://schemas.microsoft.com/office/drawing/2014/main" id="{68A47137-0B2B-4C62-9A37-1972361FF7F9}"/>
              </a:ext>
            </a:extLst>
          </p:cNvPr>
          <p:cNvSpPr txBox="1"/>
          <p:nvPr/>
        </p:nvSpPr>
        <p:spPr>
          <a:xfrm>
            <a:off x="1588029" y="1374696"/>
            <a:ext cx="3293616"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13 </a:t>
            </a:r>
            <a:r>
              <a:rPr lang="en-US" sz="3600" b="1" dirty="0" err="1">
                <a:latin typeface="Arial" panose="020B0604020202020204" pitchFamily="34" charset="0"/>
                <a:cs typeface="Arial" panose="020B0604020202020204" pitchFamily="34" charset="0"/>
              </a:rPr>
              <a:t>giờ</a:t>
            </a:r>
            <a:endParaRPr lang="en-US" sz="36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6474696B-3CF3-4646-B67E-28F8E456A7C8}"/>
              </a:ext>
            </a:extLst>
          </p:cNvPr>
          <p:cNvSpPr txBox="1"/>
          <p:nvPr/>
        </p:nvSpPr>
        <p:spPr>
          <a:xfrm>
            <a:off x="9174480" y="1374696"/>
            <a:ext cx="3657599"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17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15 </a:t>
            </a:r>
            <a:r>
              <a:rPr lang="en-US" sz="3600" b="1" dirty="0" err="1">
                <a:latin typeface="Arial" panose="020B0604020202020204" pitchFamily="34" charset="0"/>
                <a:cs typeface="Arial" panose="020B0604020202020204" pitchFamily="34" charset="0"/>
              </a:rPr>
              <a:t>phút</a:t>
            </a:r>
            <a:endParaRPr lang="en-US" sz="3600"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E58F8957-04C3-45E4-8086-7B3FDDB77B3E}"/>
              </a:ext>
            </a:extLst>
          </p:cNvPr>
          <p:cNvSpPr txBox="1"/>
          <p:nvPr/>
        </p:nvSpPr>
        <p:spPr>
          <a:xfrm>
            <a:off x="5018697" y="5079721"/>
            <a:ext cx="3795648"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21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30 </a:t>
            </a:r>
            <a:r>
              <a:rPr lang="en-US" sz="3600" b="1" dirty="0" err="1">
                <a:latin typeface="Arial" panose="020B0604020202020204" pitchFamily="34" charset="0"/>
                <a:cs typeface="Arial" panose="020B0604020202020204" pitchFamily="34" charset="0"/>
              </a:rPr>
              <a:t>phút</a:t>
            </a:r>
            <a:endParaRPr lang="en-US" sz="36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F6527A3-2D1B-4A3F-BBF0-647D2F92180E}"/>
              </a:ext>
            </a:extLst>
          </p:cNvPr>
          <p:cNvSpPr txBox="1"/>
          <p:nvPr/>
        </p:nvSpPr>
        <p:spPr>
          <a:xfrm>
            <a:off x="12954000" y="5049557"/>
            <a:ext cx="3725300"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24 </a:t>
            </a:r>
            <a:r>
              <a:rPr lang="en-US" sz="3600" b="1" dirty="0" err="1">
                <a:latin typeface="Arial" panose="020B0604020202020204" pitchFamily="34" charset="0"/>
                <a:cs typeface="Arial" panose="020B0604020202020204" pitchFamily="34" charset="0"/>
              </a:rPr>
              <a:t>giờ</a:t>
            </a:r>
            <a:endParaRPr lang="en-US" sz="3600"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7D2CEBC2-93E2-456C-A951-8FD7790388D9}"/>
              </a:ext>
            </a:extLst>
          </p:cNvPr>
          <p:cNvGrpSpPr/>
          <p:nvPr/>
        </p:nvGrpSpPr>
        <p:grpSpPr>
          <a:xfrm>
            <a:off x="1369685" y="2178881"/>
            <a:ext cx="3657600" cy="3657600"/>
            <a:chOff x="2057400" y="4118610"/>
            <a:chExt cx="5715000" cy="5695950"/>
          </a:xfrm>
        </p:grpSpPr>
        <p:grpSp>
          <p:nvGrpSpPr>
            <p:cNvPr id="50" name="Group 49">
              <a:extLst>
                <a:ext uri="{FF2B5EF4-FFF2-40B4-BE49-F238E27FC236}">
                  <a16:creationId xmlns:a16="http://schemas.microsoft.com/office/drawing/2014/main" id="{3D1A2239-0D1D-43B5-A2B1-2F61D24CB4C6}"/>
                </a:ext>
              </a:extLst>
            </p:cNvPr>
            <p:cNvGrpSpPr/>
            <p:nvPr/>
          </p:nvGrpSpPr>
          <p:grpSpPr>
            <a:xfrm>
              <a:off x="2057400" y="4118610"/>
              <a:ext cx="5715000" cy="5695950"/>
              <a:chOff x="2057400" y="4118610"/>
              <a:chExt cx="5715000" cy="5695950"/>
            </a:xfrm>
            <a:effectLst/>
          </p:grpSpPr>
          <p:pic>
            <p:nvPicPr>
              <p:cNvPr id="54" name="Picture 53" descr="A picture containing text, device, gauge&#10;&#10;Description automatically generated">
                <a:extLst>
                  <a:ext uri="{FF2B5EF4-FFF2-40B4-BE49-F238E27FC236}">
                    <a16:creationId xmlns:a16="http://schemas.microsoft.com/office/drawing/2014/main" id="{A962E9CE-4C84-45C1-8F91-F008D534B072}"/>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rgbClr val="0070C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5" name="Oval 54">
                <a:extLst>
                  <a:ext uri="{FF2B5EF4-FFF2-40B4-BE49-F238E27FC236}">
                    <a16:creationId xmlns:a16="http://schemas.microsoft.com/office/drawing/2014/main" id="{3F636532-0179-4EFD-9193-75E8356338BA}"/>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2" name="Straight Arrow Connector 51">
              <a:extLst>
                <a:ext uri="{FF2B5EF4-FFF2-40B4-BE49-F238E27FC236}">
                  <a16:creationId xmlns:a16="http://schemas.microsoft.com/office/drawing/2014/main" id="{BD35754A-5DF1-4A0F-9293-239A7400997A}"/>
                </a:ext>
              </a:extLst>
            </p:cNvPr>
            <p:cNvCxnSpPr>
              <a:cxnSpLocks/>
              <a:endCxn id="53" idx="4"/>
            </p:cNvCxnSpPr>
            <p:nvPr/>
          </p:nvCxnSpPr>
          <p:spPr>
            <a:xfrm>
              <a:off x="4914900" y="4938086"/>
              <a:ext cx="0" cy="210712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C9836EC-ED9B-4AFC-BF02-11A08D6FECD2}"/>
                </a:ext>
              </a:extLst>
            </p:cNvPr>
            <p:cNvCxnSpPr>
              <a:cxnSpLocks/>
            </p:cNvCxnSpPr>
            <p:nvPr/>
          </p:nvCxnSpPr>
          <p:spPr>
            <a:xfrm flipH="1">
              <a:off x="4868092" y="5631239"/>
              <a:ext cx="764175" cy="1333850"/>
            </a:xfrm>
            <a:prstGeom prst="straightConnector1">
              <a:avLst/>
            </a:prstGeom>
            <a:ln w="825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Flowchart: Connector 52">
              <a:extLst>
                <a:ext uri="{FF2B5EF4-FFF2-40B4-BE49-F238E27FC236}">
                  <a16:creationId xmlns:a16="http://schemas.microsoft.com/office/drawing/2014/main" id="{E81E0C1A-F27F-4E44-B292-106C727F7F2C}"/>
                </a:ext>
              </a:extLst>
            </p:cNvPr>
            <p:cNvSpPr/>
            <p:nvPr/>
          </p:nvSpPr>
          <p:spPr>
            <a:xfrm>
              <a:off x="4823459" y="6862326"/>
              <a:ext cx="182880" cy="182881"/>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AA0BA49E-1E2F-49D3-8B2E-4281EA2990A8}"/>
              </a:ext>
            </a:extLst>
          </p:cNvPr>
          <p:cNvGrpSpPr/>
          <p:nvPr/>
        </p:nvGrpSpPr>
        <p:grpSpPr>
          <a:xfrm>
            <a:off x="5029200" y="5833561"/>
            <a:ext cx="3657600" cy="3657600"/>
            <a:chOff x="2057400" y="4118610"/>
            <a:chExt cx="5715000" cy="5695950"/>
          </a:xfrm>
        </p:grpSpPr>
        <p:grpSp>
          <p:nvGrpSpPr>
            <p:cNvPr id="57" name="Group 56">
              <a:extLst>
                <a:ext uri="{FF2B5EF4-FFF2-40B4-BE49-F238E27FC236}">
                  <a16:creationId xmlns:a16="http://schemas.microsoft.com/office/drawing/2014/main" id="{E89E5F5C-AADB-4139-A85B-2F38299D9D93}"/>
                </a:ext>
              </a:extLst>
            </p:cNvPr>
            <p:cNvGrpSpPr/>
            <p:nvPr/>
          </p:nvGrpSpPr>
          <p:grpSpPr>
            <a:xfrm>
              <a:off x="2057400" y="4118610"/>
              <a:ext cx="5715000" cy="5695950"/>
              <a:chOff x="2057400" y="4118610"/>
              <a:chExt cx="5715000" cy="5695950"/>
            </a:xfrm>
            <a:effectLst/>
          </p:grpSpPr>
          <p:pic>
            <p:nvPicPr>
              <p:cNvPr id="61" name="Picture 60" descr="A picture containing text, device, gauge&#10;&#10;Description automatically generated">
                <a:extLst>
                  <a:ext uri="{FF2B5EF4-FFF2-40B4-BE49-F238E27FC236}">
                    <a16:creationId xmlns:a16="http://schemas.microsoft.com/office/drawing/2014/main" id="{3B55DF08-40F3-4246-9269-07E170AE877F}"/>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rgbClr val="CC0099"/>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2" name="Oval 61">
                <a:extLst>
                  <a:ext uri="{FF2B5EF4-FFF2-40B4-BE49-F238E27FC236}">
                    <a16:creationId xmlns:a16="http://schemas.microsoft.com/office/drawing/2014/main" id="{CBA69C9F-4381-406A-8F56-EE15912AD7DF}"/>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8" name="Straight Arrow Connector 57">
              <a:extLst>
                <a:ext uri="{FF2B5EF4-FFF2-40B4-BE49-F238E27FC236}">
                  <a16:creationId xmlns:a16="http://schemas.microsoft.com/office/drawing/2014/main" id="{C25D5AFF-BC79-4F76-8291-699337FFF2CE}"/>
                </a:ext>
              </a:extLst>
            </p:cNvPr>
            <p:cNvCxnSpPr>
              <a:cxnSpLocks/>
              <a:endCxn id="59" idx="6"/>
            </p:cNvCxnSpPr>
            <p:nvPr/>
          </p:nvCxnSpPr>
          <p:spPr>
            <a:xfrm>
              <a:off x="3486150" y="6610420"/>
              <a:ext cx="1520189" cy="343349"/>
            </a:xfrm>
            <a:prstGeom prst="straightConnector1">
              <a:avLst/>
            </a:prstGeom>
            <a:ln w="82550">
              <a:solidFill>
                <a:srgbClr val="CC0099"/>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Flowchart: Connector 58">
              <a:extLst>
                <a:ext uri="{FF2B5EF4-FFF2-40B4-BE49-F238E27FC236}">
                  <a16:creationId xmlns:a16="http://schemas.microsoft.com/office/drawing/2014/main" id="{924B60FA-59ED-408A-AB57-280540E69211}"/>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AC31D171-8633-4C56-AB3B-D189AF3AC345}"/>
                </a:ext>
              </a:extLst>
            </p:cNvPr>
            <p:cNvCxnSpPr>
              <a:cxnSpLocks/>
              <a:endCxn id="59" idx="0"/>
            </p:cNvCxnSpPr>
            <p:nvPr/>
          </p:nvCxnSpPr>
          <p:spPr>
            <a:xfrm flipV="1">
              <a:off x="4914900" y="6862327"/>
              <a:ext cx="0" cy="204871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7CBA389-91F7-4F53-AD4A-E79ECAB16169}"/>
              </a:ext>
            </a:extLst>
          </p:cNvPr>
          <p:cNvGrpSpPr/>
          <p:nvPr/>
        </p:nvGrpSpPr>
        <p:grpSpPr>
          <a:xfrm>
            <a:off x="9144000" y="2150997"/>
            <a:ext cx="3657600" cy="3657600"/>
            <a:chOff x="2057400" y="4118610"/>
            <a:chExt cx="5715000" cy="5695950"/>
          </a:xfrm>
        </p:grpSpPr>
        <p:grpSp>
          <p:nvGrpSpPr>
            <p:cNvPr id="64" name="Group 63">
              <a:extLst>
                <a:ext uri="{FF2B5EF4-FFF2-40B4-BE49-F238E27FC236}">
                  <a16:creationId xmlns:a16="http://schemas.microsoft.com/office/drawing/2014/main" id="{B236A72B-1DB3-43D4-9220-9A4147FDB312}"/>
                </a:ext>
              </a:extLst>
            </p:cNvPr>
            <p:cNvGrpSpPr/>
            <p:nvPr/>
          </p:nvGrpSpPr>
          <p:grpSpPr>
            <a:xfrm>
              <a:off x="2057400" y="4118610"/>
              <a:ext cx="5715000" cy="5695950"/>
              <a:chOff x="2057400" y="4118610"/>
              <a:chExt cx="5715000" cy="5695950"/>
            </a:xfrm>
            <a:effectLst/>
          </p:grpSpPr>
          <p:pic>
            <p:nvPicPr>
              <p:cNvPr id="68" name="Picture 67" descr="A picture containing text, device, gauge&#10;&#10;Description automatically generated">
                <a:extLst>
                  <a:ext uri="{FF2B5EF4-FFF2-40B4-BE49-F238E27FC236}">
                    <a16:creationId xmlns:a16="http://schemas.microsoft.com/office/drawing/2014/main" id="{FD5F9608-09A5-4597-A358-045583EB0124}"/>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rgbClr val="00B05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9" name="Oval 68">
                <a:extLst>
                  <a:ext uri="{FF2B5EF4-FFF2-40B4-BE49-F238E27FC236}">
                    <a16:creationId xmlns:a16="http://schemas.microsoft.com/office/drawing/2014/main" id="{226E2825-AD0E-4784-AA92-C6231D4BD48F}"/>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5" name="Straight Arrow Connector 64">
              <a:extLst>
                <a:ext uri="{FF2B5EF4-FFF2-40B4-BE49-F238E27FC236}">
                  <a16:creationId xmlns:a16="http://schemas.microsoft.com/office/drawing/2014/main" id="{64EE9F36-EB83-422B-87EE-777CA730AE58}"/>
                </a:ext>
              </a:extLst>
            </p:cNvPr>
            <p:cNvCxnSpPr>
              <a:cxnSpLocks/>
              <a:endCxn id="67" idx="6"/>
            </p:cNvCxnSpPr>
            <p:nvPr/>
          </p:nvCxnSpPr>
          <p:spPr>
            <a:xfrm flipH="1" flipV="1">
              <a:off x="5006339" y="6953768"/>
              <a:ext cx="2057292" cy="4342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17EA18F6-FFDE-4F87-8611-8547A10255C7}"/>
                </a:ext>
              </a:extLst>
            </p:cNvPr>
            <p:cNvCxnSpPr>
              <a:cxnSpLocks/>
            </p:cNvCxnSpPr>
            <p:nvPr/>
          </p:nvCxnSpPr>
          <p:spPr>
            <a:xfrm flipH="1" flipV="1">
              <a:off x="4892753" y="6953768"/>
              <a:ext cx="628672" cy="1469045"/>
            </a:xfrm>
            <a:prstGeom prst="straightConnector1">
              <a:avLst/>
            </a:prstGeom>
            <a:ln w="8255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Flowchart: Connector 66">
              <a:extLst>
                <a:ext uri="{FF2B5EF4-FFF2-40B4-BE49-F238E27FC236}">
                  <a16:creationId xmlns:a16="http://schemas.microsoft.com/office/drawing/2014/main" id="{423FBED0-AE92-4BCC-8785-7ED331C60264}"/>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BA63AF61-C4EE-4BE6-8DCB-A1529FF0A7E6}"/>
              </a:ext>
            </a:extLst>
          </p:cNvPr>
          <p:cNvGrpSpPr/>
          <p:nvPr/>
        </p:nvGrpSpPr>
        <p:grpSpPr>
          <a:xfrm>
            <a:off x="13153673" y="5819273"/>
            <a:ext cx="3657600" cy="3657600"/>
            <a:chOff x="2057400" y="4118610"/>
            <a:chExt cx="5715000" cy="5695950"/>
          </a:xfrm>
        </p:grpSpPr>
        <p:grpSp>
          <p:nvGrpSpPr>
            <p:cNvPr id="71" name="Group 70">
              <a:extLst>
                <a:ext uri="{FF2B5EF4-FFF2-40B4-BE49-F238E27FC236}">
                  <a16:creationId xmlns:a16="http://schemas.microsoft.com/office/drawing/2014/main" id="{E3F4DD8F-AC68-406C-AC82-4F12067298DE}"/>
                </a:ext>
              </a:extLst>
            </p:cNvPr>
            <p:cNvGrpSpPr/>
            <p:nvPr/>
          </p:nvGrpSpPr>
          <p:grpSpPr>
            <a:xfrm>
              <a:off x="2057400" y="4118610"/>
              <a:ext cx="5715000" cy="5695950"/>
              <a:chOff x="2057400" y="4118610"/>
              <a:chExt cx="5715000" cy="5695950"/>
            </a:xfrm>
            <a:effectLst/>
          </p:grpSpPr>
          <p:pic>
            <p:nvPicPr>
              <p:cNvPr id="75" name="Picture 74" descr="A picture containing text, device, gauge&#10;&#10;Description automatically generated">
                <a:extLst>
                  <a:ext uri="{FF2B5EF4-FFF2-40B4-BE49-F238E27FC236}">
                    <a16:creationId xmlns:a16="http://schemas.microsoft.com/office/drawing/2014/main" id="{9E100F95-1541-471D-A11C-7B20B14BB64F}"/>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rgbClr val="B8B4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6" name="Oval 75">
                <a:extLst>
                  <a:ext uri="{FF2B5EF4-FFF2-40B4-BE49-F238E27FC236}">
                    <a16:creationId xmlns:a16="http://schemas.microsoft.com/office/drawing/2014/main" id="{19748982-E1CD-4616-90B8-0538DCC363AA}"/>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2" name="Straight Arrow Connector 71">
              <a:extLst>
                <a:ext uri="{FF2B5EF4-FFF2-40B4-BE49-F238E27FC236}">
                  <a16:creationId xmlns:a16="http://schemas.microsoft.com/office/drawing/2014/main" id="{553FF3CF-192D-4C12-A214-1377DBD52A5D}"/>
                </a:ext>
              </a:extLst>
            </p:cNvPr>
            <p:cNvCxnSpPr>
              <a:cxnSpLocks/>
              <a:endCxn id="74" idx="4"/>
            </p:cNvCxnSpPr>
            <p:nvPr/>
          </p:nvCxnSpPr>
          <p:spPr>
            <a:xfrm>
              <a:off x="4914898" y="4964884"/>
              <a:ext cx="2" cy="208032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FEC56FB-17D9-48BD-8ABE-60D5CA117A22}"/>
                </a:ext>
              </a:extLst>
            </p:cNvPr>
            <p:cNvCxnSpPr>
              <a:cxnSpLocks/>
              <a:endCxn id="74" idx="4"/>
            </p:cNvCxnSpPr>
            <p:nvPr/>
          </p:nvCxnSpPr>
          <p:spPr>
            <a:xfrm>
              <a:off x="4914898" y="5558212"/>
              <a:ext cx="2" cy="1486996"/>
            </a:xfrm>
            <a:prstGeom prst="straightConnector1">
              <a:avLst/>
            </a:prstGeom>
            <a:ln w="82550">
              <a:solidFill>
                <a:srgbClr val="B8B4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Flowchart: Connector 73">
              <a:extLst>
                <a:ext uri="{FF2B5EF4-FFF2-40B4-BE49-F238E27FC236}">
                  <a16:creationId xmlns:a16="http://schemas.microsoft.com/office/drawing/2014/main" id="{94224C9F-DEF1-47EF-803F-9A1FDBD5A3D8}"/>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Picture 8">
            <a:extLst>
              <a:ext uri="{FF2B5EF4-FFF2-40B4-BE49-F238E27FC236}">
                <a16:creationId xmlns:a16="http://schemas.microsoft.com/office/drawing/2014/main" id="{FB3F66DF-AD32-4B42-9920-10BBBEA643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756">
            <a:off x="15100305" y="-1191913"/>
            <a:ext cx="7002894" cy="4779475"/>
          </a:xfrm>
          <a:prstGeom prst="rect">
            <a:avLst/>
          </a:prstGeom>
        </p:spPr>
      </p:pic>
    </p:spTree>
    <p:extLst>
      <p:ext uri="{BB962C8B-B14F-4D97-AF65-F5344CB8AC3E}">
        <p14:creationId xmlns:p14="http://schemas.microsoft.com/office/powerpoint/2010/main" val="3550542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barn(inVertical)">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arn(inVertical)">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barn(inVertical)">
                                      <p:cBhvr>
                                        <p:cTn id="4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60885">
            <a:off x="-1737757" y="-1591622"/>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449">
            <a:off x="-1349596" y="6073400"/>
            <a:ext cx="3661998" cy="6027981"/>
          </a:xfrm>
          <a:prstGeom prst="rect">
            <a:avLst/>
          </a:prstGeom>
        </p:spPr>
      </p:pic>
      <p:sp>
        <p:nvSpPr>
          <p:cNvPr id="13" name="TextBox 12">
            <a:extLst>
              <a:ext uri="{FF2B5EF4-FFF2-40B4-BE49-F238E27FC236}">
                <a16:creationId xmlns:a16="http://schemas.microsoft.com/office/drawing/2014/main" id="{273DE9E5-2E74-4F0D-B25D-3A2A6FCEE285}"/>
              </a:ext>
            </a:extLst>
          </p:cNvPr>
          <p:cNvSpPr txBox="1"/>
          <p:nvPr/>
        </p:nvSpPr>
        <p:spPr>
          <a:xfrm>
            <a:off x="2362744" y="281909"/>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4: Trả lời theo cặp</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4311AC7-5C1D-4778-8129-A4A435CB74F3}"/>
              </a:ext>
            </a:extLst>
          </p:cNvPr>
          <p:cNvSpPr txBox="1"/>
          <p:nvPr/>
        </p:nvSpPr>
        <p:spPr>
          <a:xfrm>
            <a:off x="1764539" y="1289233"/>
            <a:ext cx="14758921" cy="820674"/>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xem tờ lịch tháng 12 và trả lời các câu hỏi sau:</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15" name="Table 18">
            <a:extLst>
              <a:ext uri="{FF2B5EF4-FFF2-40B4-BE49-F238E27FC236}">
                <a16:creationId xmlns:a16="http://schemas.microsoft.com/office/drawing/2014/main" id="{A61F0485-AB9C-4BF7-BB58-76E6673D0B9D}"/>
              </a:ext>
            </a:extLst>
          </p:cNvPr>
          <p:cNvGraphicFramePr>
            <a:graphicFrameLocks noGrp="1"/>
          </p:cNvGraphicFramePr>
          <p:nvPr>
            <p:extLst>
              <p:ext uri="{D42A27DB-BD31-4B8C-83A1-F6EECF244321}">
                <p14:modId xmlns:p14="http://schemas.microsoft.com/office/powerpoint/2010/main" val="2707075485"/>
              </p:ext>
            </p:extLst>
          </p:nvPr>
        </p:nvGraphicFramePr>
        <p:xfrm>
          <a:off x="1066800" y="2863183"/>
          <a:ext cx="8832243" cy="6134585"/>
        </p:xfrm>
        <a:graphic>
          <a:graphicData uri="http://schemas.openxmlformats.org/drawingml/2006/table">
            <a:tbl>
              <a:tblPr firstRow="1" bandRow="1">
                <a:tableStyleId>{F5AB1C69-6EDB-4FF4-983F-18BD219EF322}</a:tableStyleId>
              </a:tblPr>
              <a:tblGrid>
                <a:gridCol w="1261749">
                  <a:extLst>
                    <a:ext uri="{9D8B030D-6E8A-4147-A177-3AD203B41FA5}">
                      <a16:colId xmlns:a16="http://schemas.microsoft.com/office/drawing/2014/main" val="1283616053"/>
                    </a:ext>
                  </a:extLst>
                </a:gridCol>
                <a:gridCol w="1261749">
                  <a:extLst>
                    <a:ext uri="{9D8B030D-6E8A-4147-A177-3AD203B41FA5}">
                      <a16:colId xmlns:a16="http://schemas.microsoft.com/office/drawing/2014/main" val="3599138247"/>
                    </a:ext>
                  </a:extLst>
                </a:gridCol>
                <a:gridCol w="1261749">
                  <a:extLst>
                    <a:ext uri="{9D8B030D-6E8A-4147-A177-3AD203B41FA5}">
                      <a16:colId xmlns:a16="http://schemas.microsoft.com/office/drawing/2014/main" val="2584773943"/>
                    </a:ext>
                  </a:extLst>
                </a:gridCol>
                <a:gridCol w="1261749">
                  <a:extLst>
                    <a:ext uri="{9D8B030D-6E8A-4147-A177-3AD203B41FA5}">
                      <a16:colId xmlns:a16="http://schemas.microsoft.com/office/drawing/2014/main" val="4010610035"/>
                    </a:ext>
                  </a:extLst>
                </a:gridCol>
                <a:gridCol w="1261749">
                  <a:extLst>
                    <a:ext uri="{9D8B030D-6E8A-4147-A177-3AD203B41FA5}">
                      <a16:colId xmlns:a16="http://schemas.microsoft.com/office/drawing/2014/main" val="1800179176"/>
                    </a:ext>
                  </a:extLst>
                </a:gridCol>
                <a:gridCol w="1261749">
                  <a:extLst>
                    <a:ext uri="{9D8B030D-6E8A-4147-A177-3AD203B41FA5}">
                      <a16:colId xmlns:a16="http://schemas.microsoft.com/office/drawing/2014/main" val="2351215166"/>
                    </a:ext>
                  </a:extLst>
                </a:gridCol>
                <a:gridCol w="1261749">
                  <a:extLst>
                    <a:ext uri="{9D8B030D-6E8A-4147-A177-3AD203B41FA5}">
                      <a16:colId xmlns:a16="http://schemas.microsoft.com/office/drawing/2014/main" val="2092046483"/>
                    </a:ext>
                  </a:extLst>
                </a:gridCol>
              </a:tblGrid>
              <a:tr h="825819">
                <a:tc gridSpan="7">
                  <a:txBody>
                    <a:bodyPr/>
                    <a:lstStyle/>
                    <a:p>
                      <a:pPr algn="ctr"/>
                      <a:r>
                        <a:rPr lang="en-US" sz="3200" dirty="0">
                          <a:latin typeface="Arial" panose="020B0604020202020204" pitchFamily="34" charset="0"/>
                          <a:cs typeface="Arial" panose="020B0604020202020204" pitchFamily="34" charset="0"/>
                        </a:rPr>
                        <a:t>THÁNG 6</a:t>
                      </a:r>
                    </a:p>
                  </a:txBody>
                  <a:tcPr anchor="ctr">
                    <a:solidFill>
                      <a:schemeClr val="accent3">
                        <a:lumMod val="5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95990651"/>
                  </a:ext>
                </a:extLst>
              </a:tr>
              <a:tr h="1179671">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Hai</a:t>
                      </a: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Ba</a:t>
                      </a: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Năm</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Sáu</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Bảy</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Chủ</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nhật</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extLst>
                  <a:ext uri="{0D108BD9-81ED-4DB2-BD59-A6C34878D82A}">
                    <a16:rowId xmlns:a16="http://schemas.microsoft.com/office/drawing/2014/main" val="1807913289"/>
                  </a:ext>
                </a:extLst>
              </a:tr>
              <a:tr h="825819">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4</a:t>
                      </a:r>
                    </a:p>
                  </a:txBody>
                  <a:tcPr anchor="ctr">
                    <a:solidFill>
                      <a:schemeClr val="accent3">
                        <a:lumMod val="40000"/>
                        <a:lumOff val="60000"/>
                      </a:schemeClr>
                    </a:solidFill>
                  </a:tcPr>
                </a:tc>
                <a:extLst>
                  <a:ext uri="{0D108BD9-81ED-4DB2-BD59-A6C34878D82A}">
                    <a16:rowId xmlns:a16="http://schemas.microsoft.com/office/drawing/2014/main" val="3006665180"/>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5</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7</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8</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10</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11</a:t>
                      </a:r>
                    </a:p>
                  </a:txBody>
                  <a:tcPr anchor="ctr">
                    <a:solidFill>
                      <a:schemeClr val="accent3">
                        <a:lumMod val="40000"/>
                        <a:lumOff val="60000"/>
                      </a:schemeClr>
                    </a:solidFill>
                  </a:tcPr>
                </a:tc>
                <a:extLst>
                  <a:ext uri="{0D108BD9-81ED-4DB2-BD59-A6C34878D82A}">
                    <a16:rowId xmlns:a16="http://schemas.microsoft.com/office/drawing/2014/main" val="2121091296"/>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12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13</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14</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15</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17</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18</a:t>
                      </a:r>
                    </a:p>
                  </a:txBody>
                  <a:tcPr anchor="ctr">
                    <a:solidFill>
                      <a:schemeClr val="accent3">
                        <a:lumMod val="40000"/>
                        <a:lumOff val="60000"/>
                      </a:schemeClr>
                    </a:solidFill>
                  </a:tcPr>
                </a:tc>
                <a:extLst>
                  <a:ext uri="{0D108BD9-81ED-4DB2-BD59-A6C34878D82A}">
                    <a16:rowId xmlns:a16="http://schemas.microsoft.com/office/drawing/2014/main" val="2566389252"/>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19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20</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21</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23</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24</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25</a:t>
                      </a:r>
                    </a:p>
                  </a:txBody>
                  <a:tcPr anchor="ctr">
                    <a:solidFill>
                      <a:schemeClr val="accent3">
                        <a:lumMod val="40000"/>
                        <a:lumOff val="60000"/>
                      </a:schemeClr>
                    </a:solidFill>
                  </a:tcPr>
                </a:tc>
                <a:extLst>
                  <a:ext uri="{0D108BD9-81ED-4DB2-BD59-A6C34878D82A}">
                    <a16:rowId xmlns:a16="http://schemas.microsoft.com/office/drawing/2014/main" val="637425691"/>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26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27</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28</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30</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31</a:t>
                      </a:r>
                    </a:p>
                  </a:txBody>
                  <a:tcPr anchor="ctr">
                    <a:solidFill>
                      <a:schemeClr val="accent3">
                        <a:lumMod val="40000"/>
                        <a:lumOff val="6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extLst>
                  <a:ext uri="{0D108BD9-81ED-4DB2-BD59-A6C34878D82A}">
                    <a16:rowId xmlns:a16="http://schemas.microsoft.com/office/drawing/2014/main" val="3493608077"/>
                  </a:ext>
                </a:extLst>
              </a:tr>
            </a:tbl>
          </a:graphicData>
        </a:graphic>
      </p:graphicFrame>
      <p:pic>
        <p:nvPicPr>
          <p:cNvPr id="16" name="Picture 3">
            <a:extLst>
              <a:ext uri="{FF2B5EF4-FFF2-40B4-BE49-F238E27FC236}">
                <a16:creationId xmlns:a16="http://schemas.microsoft.com/office/drawing/2014/main" id="{FCFDC81C-8CA7-4C96-A91C-282054519F8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679843" y="7429500"/>
            <a:ext cx="533400" cy="624773"/>
          </a:xfrm>
          <a:prstGeom prst="rect">
            <a:avLst/>
          </a:prstGeom>
        </p:spPr>
      </p:pic>
      <p:sp>
        <p:nvSpPr>
          <p:cNvPr id="17" name="TextBox 16">
            <a:extLst>
              <a:ext uri="{FF2B5EF4-FFF2-40B4-BE49-F238E27FC236}">
                <a16:creationId xmlns:a16="http://schemas.microsoft.com/office/drawing/2014/main" id="{99AD6341-94FB-4520-9886-1BA57705432A}"/>
              </a:ext>
            </a:extLst>
          </p:cNvPr>
          <p:cNvSpPr txBox="1"/>
          <p:nvPr/>
        </p:nvSpPr>
        <p:spPr>
          <a:xfrm>
            <a:off x="10363200" y="3138889"/>
            <a:ext cx="7010400" cy="5171737"/>
          </a:xfrm>
          <a:prstGeom prst="rect">
            <a:avLst/>
          </a:prstGeom>
          <a:noFill/>
        </p:spPr>
        <p:txBody>
          <a:bodyPr wrap="square">
            <a:spAutoFit/>
          </a:bodyPr>
          <a:lstStyle/>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bao </a:t>
            </a:r>
            <a:r>
              <a:rPr lang="en-US" sz="3200" dirty="0" err="1">
                <a:latin typeface="Arial" panose="020B0604020202020204" pitchFamily="34" charset="0"/>
                <a:cs typeface="Arial" panose="020B0604020202020204" pitchFamily="34" charset="0"/>
              </a:rPr>
              <a:t>nhiêu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23 </a:t>
            </a: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mấy</a:t>
            </a:r>
            <a:r>
              <a:rPr lang="en-US" sz="32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khoe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Còn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đúng</a:t>
            </a:r>
            <a:r>
              <a:rPr lang="en-US" sz="3200" dirty="0">
                <a:latin typeface="Arial" panose="020B0604020202020204" pitchFamily="34" charset="0"/>
                <a:cs typeface="Arial" panose="020B0604020202020204" pitchFamily="34" charset="0"/>
              </a:rPr>
              <a:t> 5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mình</a:t>
            </a:r>
            <a:r>
              <a:rPr lang="en-US" sz="3200" dirty="0">
                <a:latin typeface="Arial" panose="020B0604020202020204" pitchFamily="34" charset="0"/>
                <a:cs typeface="Arial" panose="020B0604020202020204" pitchFamily="34" charset="0"/>
              </a:rPr>
              <a:t>”. Hỏi </a:t>
            </a:r>
            <a:r>
              <a:rPr lang="en-US" sz="3200" dirty="0" err="1">
                <a:latin typeface="Arial" panose="020B0604020202020204" pitchFamily="34" charset="0"/>
                <a:cs typeface="Arial" panose="020B0604020202020204" pitchFamily="34" charset="0"/>
              </a:rPr>
              <a:t>lúc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nói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bao </a:t>
            </a:r>
            <a:r>
              <a:rPr lang="en-US" sz="3200" dirty="0" err="1">
                <a:latin typeface="Arial" panose="020B0604020202020204" pitchFamily="34" charset="0"/>
                <a:cs typeface="Arial" panose="020B0604020202020204" pitchFamily="34" charset="0"/>
              </a:rPr>
              <a:t>nhiêu</a:t>
            </a:r>
            <a:r>
              <a:rPr lang="en-US" sz="3200" dirty="0">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60885">
            <a:off x="-1737757" y="-1591622"/>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449">
            <a:off x="-1349596" y="6073400"/>
            <a:ext cx="3661998" cy="6027981"/>
          </a:xfrm>
          <a:prstGeom prst="rect">
            <a:avLst/>
          </a:prstGeom>
        </p:spPr>
      </p:pic>
      <p:sp>
        <p:nvSpPr>
          <p:cNvPr id="13" name="TextBox 12">
            <a:extLst>
              <a:ext uri="{FF2B5EF4-FFF2-40B4-BE49-F238E27FC236}">
                <a16:creationId xmlns:a16="http://schemas.microsoft.com/office/drawing/2014/main" id="{273DE9E5-2E74-4F0D-B25D-3A2A6FCEE285}"/>
              </a:ext>
            </a:extLst>
          </p:cNvPr>
          <p:cNvSpPr txBox="1"/>
          <p:nvPr/>
        </p:nvSpPr>
        <p:spPr>
          <a:xfrm>
            <a:off x="2362744" y="281909"/>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4: Trả lời theo cặp</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4311AC7-5C1D-4778-8129-A4A435CB74F3}"/>
              </a:ext>
            </a:extLst>
          </p:cNvPr>
          <p:cNvSpPr txBox="1"/>
          <p:nvPr/>
        </p:nvSpPr>
        <p:spPr>
          <a:xfrm>
            <a:off x="1764539" y="1289233"/>
            <a:ext cx="14758921" cy="820674"/>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xem tờ lịch tháng 12 và trả lời các câu hỏi sau:</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15" name="Table 18">
            <a:extLst>
              <a:ext uri="{FF2B5EF4-FFF2-40B4-BE49-F238E27FC236}">
                <a16:creationId xmlns:a16="http://schemas.microsoft.com/office/drawing/2014/main" id="{A61F0485-AB9C-4BF7-BB58-76E6673D0B9D}"/>
              </a:ext>
            </a:extLst>
          </p:cNvPr>
          <p:cNvGraphicFramePr>
            <a:graphicFrameLocks noGrp="1"/>
          </p:cNvGraphicFramePr>
          <p:nvPr/>
        </p:nvGraphicFramePr>
        <p:xfrm>
          <a:off x="1066800" y="2863183"/>
          <a:ext cx="8832243" cy="6134585"/>
        </p:xfrm>
        <a:graphic>
          <a:graphicData uri="http://schemas.openxmlformats.org/drawingml/2006/table">
            <a:tbl>
              <a:tblPr firstRow="1" bandRow="1">
                <a:tableStyleId>{F5AB1C69-6EDB-4FF4-983F-18BD219EF322}</a:tableStyleId>
              </a:tblPr>
              <a:tblGrid>
                <a:gridCol w="1261749">
                  <a:extLst>
                    <a:ext uri="{9D8B030D-6E8A-4147-A177-3AD203B41FA5}">
                      <a16:colId xmlns:a16="http://schemas.microsoft.com/office/drawing/2014/main" val="1283616053"/>
                    </a:ext>
                  </a:extLst>
                </a:gridCol>
                <a:gridCol w="1261749">
                  <a:extLst>
                    <a:ext uri="{9D8B030D-6E8A-4147-A177-3AD203B41FA5}">
                      <a16:colId xmlns:a16="http://schemas.microsoft.com/office/drawing/2014/main" val="3599138247"/>
                    </a:ext>
                  </a:extLst>
                </a:gridCol>
                <a:gridCol w="1261749">
                  <a:extLst>
                    <a:ext uri="{9D8B030D-6E8A-4147-A177-3AD203B41FA5}">
                      <a16:colId xmlns:a16="http://schemas.microsoft.com/office/drawing/2014/main" val="2584773943"/>
                    </a:ext>
                  </a:extLst>
                </a:gridCol>
                <a:gridCol w="1261749">
                  <a:extLst>
                    <a:ext uri="{9D8B030D-6E8A-4147-A177-3AD203B41FA5}">
                      <a16:colId xmlns:a16="http://schemas.microsoft.com/office/drawing/2014/main" val="4010610035"/>
                    </a:ext>
                  </a:extLst>
                </a:gridCol>
                <a:gridCol w="1261749">
                  <a:extLst>
                    <a:ext uri="{9D8B030D-6E8A-4147-A177-3AD203B41FA5}">
                      <a16:colId xmlns:a16="http://schemas.microsoft.com/office/drawing/2014/main" val="1800179176"/>
                    </a:ext>
                  </a:extLst>
                </a:gridCol>
                <a:gridCol w="1261749">
                  <a:extLst>
                    <a:ext uri="{9D8B030D-6E8A-4147-A177-3AD203B41FA5}">
                      <a16:colId xmlns:a16="http://schemas.microsoft.com/office/drawing/2014/main" val="2351215166"/>
                    </a:ext>
                  </a:extLst>
                </a:gridCol>
                <a:gridCol w="1261749">
                  <a:extLst>
                    <a:ext uri="{9D8B030D-6E8A-4147-A177-3AD203B41FA5}">
                      <a16:colId xmlns:a16="http://schemas.microsoft.com/office/drawing/2014/main" val="2092046483"/>
                    </a:ext>
                  </a:extLst>
                </a:gridCol>
              </a:tblGrid>
              <a:tr h="825819">
                <a:tc gridSpan="7">
                  <a:txBody>
                    <a:bodyPr/>
                    <a:lstStyle/>
                    <a:p>
                      <a:pPr algn="ctr"/>
                      <a:r>
                        <a:rPr lang="en-US" sz="3200" dirty="0">
                          <a:latin typeface="Arial" panose="020B0604020202020204" pitchFamily="34" charset="0"/>
                          <a:cs typeface="Arial" panose="020B0604020202020204" pitchFamily="34" charset="0"/>
                        </a:rPr>
                        <a:t>THÁNG 6</a:t>
                      </a:r>
                    </a:p>
                  </a:txBody>
                  <a:tcPr anchor="ctr">
                    <a:solidFill>
                      <a:schemeClr val="accent3">
                        <a:lumMod val="5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95990651"/>
                  </a:ext>
                </a:extLst>
              </a:tr>
              <a:tr h="1179671">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Hai</a:t>
                      </a: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Ba</a:t>
                      </a: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Năm</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Sáu</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Bảy</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Chủ</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nhật</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extLst>
                  <a:ext uri="{0D108BD9-81ED-4DB2-BD59-A6C34878D82A}">
                    <a16:rowId xmlns:a16="http://schemas.microsoft.com/office/drawing/2014/main" val="1807913289"/>
                  </a:ext>
                </a:extLst>
              </a:tr>
              <a:tr h="825819">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4</a:t>
                      </a:r>
                    </a:p>
                  </a:txBody>
                  <a:tcPr anchor="ctr">
                    <a:solidFill>
                      <a:schemeClr val="accent3">
                        <a:lumMod val="40000"/>
                        <a:lumOff val="60000"/>
                      </a:schemeClr>
                    </a:solidFill>
                  </a:tcPr>
                </a:tc>
                <a:extLst>
                  <a:ext uri="{0D108BD9-81ED-4DB2-BD59-A6C34878D82A}">
                    <a16:rowId xmlns:a16="http://schemas.microsoft.com/office/drawing/2014/main" val="3006665180"/>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5</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7</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8</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10</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11</a:t>
                      </a:r>
                    </a:p>
                  </a:txBody>
                  <a:tcPr anchor="ctr">
                    <a:solidFill>
                      <a:schemeClr val="accent3">
                        <a:lumMod val="40000"/>
                        <a:lumOff val="60000"/>
                      </a:schemeClr>
                    </a:solidFill>
                  </a:tcPr>
                </a:tc>
                <a:extLst>
                  <a:ext uri="{0D108BD9-81ED-4DB2-BD59-A6C34878D82A}">
                    <a16:rowId xmlns:a16="http://schemas.microsoft.com/office/drawing/2014/main" val="2121091296"/>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12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13</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14</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15</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17</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18</a:t>
                      </a:r>
                    </a:p>
                  </a:txBody>
                  <a:tcPr anchor="ctr">
                    <a:solidFill>
                      <a:schemeClr val="accent3">
                        <a:lumMod val="40000"/>
                        <a:lumOff val="60000"/>
                      </a:schemeClr>
                    </a:solidFill>
                  </a:tcPr>
                </a:tc>
                <a:extLst>
                  <a:ext uri="{0D108BD9-81ED-4DB2-BD59-A6C34878D82A}">
                    <a16:rowId xmlns:a16="http://schemas.microsoft.com/office/drawing/2014/main" val="2566389252"/>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19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20</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21</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23</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24</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25</a:t>
                      </a:r>
                    </a:p>
                  </a:txBody>
                  <a:tcPr anchor="ctr">
                    <a:solidFill>
                      <a:schemeClr val="accent3">
                        <a:lumMod val="40000"/>
                        <a:lumOff val="60000"/>
                      </a:schemeClr>
                    </a:solidFill>
                  </a:tcPr>
                </a:tc>
                <a:extLst>
                  <a:ext uri="{0D108BD9-81ED-4DB2-BD59-A6C34878D82A}">
                    <a16:rowId xmlns:a16="http://schemas.microsoft.com/office/drawing/2014/main" val="637425691"/>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26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27</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28</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30</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31</a:t>
                      </a:r>
                    </a:p>
                  </a:txBody>
                  <a:tcPr anchor="ctr">
                    <a:solidFill>
                      <a:schemeClr val="accent3">
                        <a:lumMod val="40000"/>
                        <a:lumOff val="6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extLst>
                  <a:ext uri="{0D108BD9-81ED-4DB2-BD59-A6C34878D82A}">
                    <a16:rowId xmlns:a16="http://schemas.microsoft.com/office/drawing/2014/main" val="3493608077"/>
                  </a:ext>
                </a:extLst>
              </a:tr>
            </a:tbl>
          </a:graphicData>
        </a:graphic>
      </p:graphicFrame>
      <p:pic>
        <p:nvPicPr>
          <p:cNvPr id="16" name="Picture 3">
            <a:extLst>
              <a:ext uri="{FF2B5EF4-FFF2-40B4-BE49-F238E27FC236}">
                <a16:creationId xmlns:a16="http://schemas.microsoft.com/office/drawing/2014/main" id="{FCFDC81C-8CA7-4C96-A91C-282054519F8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679843" y="7429500"/>
            <a:ext cx="533400" cy="624773"/>
          </a:xfrm>
          <a:prstGeom prst="rect">
            <a:avLst/>
          </a:prstGeom>
        </p:spPr>
      </p:pic>
      <p:sp>
        <p:nvSpPr>
          <p:cNvPr id="17" name="TextBox 16">
            <a:extLst>
              <a:ext uri="{FF2B5EF4-FFF2-40B4-BE49-F238E27FC236}">
                <a16:creationId xmlns:a16="http://schemas.microsoft.com/office/drawing/2014/main" id="{99AD6341-94FB-4520-9886-1BA57705432A}"/>
              </a:ext>
            </a:extLst>
          </p:cNvPr>
          <p:cNvSpPr txBox="1"/>
          <p:nvPr/>
        </p:nvSpPr>
        <p:spPr>
          <a:xfrm>
            <a:off x="10363200" y="3138889"/>
            <a:ext cx="7010400" cy="5171737"/>
          </a:xfrm>
          <a:prstGeom prst="rect">
            <a:avLst/>
          </a:prstGeom>
          <a:noFill/>
        </p:spPr>
        <p:txBody>
          <a:bodyPr wrap="square">
            <a:spAutoFit/>
          </a:bodyPr>
          <a:lstStyle/>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31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23 </a:t>
            </a: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Sáu</a:t>
            </a:r>
            <a:r>
              <a:rPr lang="en-US" sz="32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khoe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Còn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đúng</a:t>
            </a:r>
            <a:r>
              <a:rPr lang="en-US" sz="3200" dirty="0">
                <a:latin typeface="Arial" panose="020B0604020202020204" pitchFamily="34" charset="0"/>
                <a:cs typeface="Arial" panose="020B0604020202020204" pitchFamily="34" charset="0"/>
              </a:rPr>
              <a:t> 5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lúc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nói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Chủ</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18 </a:t>
            </a: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a:t>
            </a:r>
          </a:p>
        </p:txBody>
      </p:sp>
    </p:spTree>
    <p:extLst>
      <p:ext uri="{BB962C8B-B14F-4D97-AF65-F5344CB8AC3E}">
        <p14:creationId xmlns:p14="http://schemas.microsoft.com/office/powerpoint/2010/main" val="3318863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85576" y="7811542"/>
            <a:ext cx="3702424" cy="249450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H="1">
            <a:off x="8026366" y="-9197080"/>
            <a:ext cx="2235269" cy="19209341"/>
          </a:xfrm>
          <a:prstGeom prst="rect">
            <a:avLst/>
          </a:prstGeom>
        </p:spPr>
      </p:pic>
      <p:sp>
        <p:nvSpPr>
          <p:cNvPr id="9" name="TextBox 9">
            <a:extLst>
              <a:ext uri="{FF2B5EF4-FFF2-40B4-BE49-F238E27FC236}">
                <a16:creationId xmlns:a16="http://schemas.microsoft.com/office/drawing/2014/main" id="{5EB314BB-6F3B-4A15-B96C-31D332912AD1}"/>
              </a:ext>
            </a:extLst>
          </p:cNvPr>
          <p:cNvSpPr txBox="1"/>
          <p:nvPr/>
        </p:nvSpPr>
        <p:spPr>
          <a:xfrm>
            <a:off x="4219575" y="1533711"/>
            <a:ext cx="9848850" cy="830997"/>
          </a:xfrm>
          <a:prstGeom prst="rect">
            <a:avLst/>
          </a:prstGeom>
        </p:spPr>
        <p:txBody>
          <a:bodyPr wrap="square" lIns="0" tIns="0" rIns="0" bIns="0" rtlCol="0" anchor="t">
            <a:spAutoFit/>
          </a:bodyPr>
          <a:lstStyle/>
          <a:p>
            <a:pPr algn="ctr"/>
            <a:r>
              <a:rPr lang="en-US" sz="5400" b="1" dirty="0">
                <a:solidFill>
                  <a:srgbClr val="4A4E40"/>
                </a:solidFill>
                <a:latin typeface="Arial" panose="020B0604020202020204" pitchFamily="34" charset="0"/>
                <a:cs typeface="Arial" panose="020B0604020202020204" pitchFamily="34" charset="0"/>
              </a:rPr>
              <a:t>VẬN DỤNG</a:t>
            </a:r>
          </a:p>
        </p:txBody>
      </p:sp>
      <p:sp>
        <p:nvSpPr>
          <p:cNvPr id="10" name="TextBox 9">
            <a:extLst>
              <a:ext uri="{FF2B5EF4-FFF2-40B4-BE49-F238E27FC236}">
                <a16:creationId xmlns:a16="http://schemas.microsoft.com/office/drawing/2014/main" id="{52C556C6-CDF8-412B-84F7-A8C69C35B2D9}"/>
              </a:ext>
            </a:extLst>
          </p:cNvPr>
          <p:cNvSpPr txBox="1"/>
          <p:nvPr/>
        </p:nvSpPr>
        <p:spPr>
          <a:xfrm>
            <a:off x="1205148" y="2143311"/>
            <a:ext cx="15877704" cy="1063433"/>
          </a:xfrm>
          <a:prstGeom prst="rect">
            <a:avLst/>
          </a:prstGeom>
          <a:noFill/>
        </p:spPr>
        <p:txBody>
          <a:bodyPr wrap="square">
            <a:spAutoFit/>
          </a:bodyPr>
          <a:lstStyle/>
          <a:p>
            <a:pPr lvl="0" algn="ctr">
              <a:lnSpc>
                <a:spcPct val="150000"/>
              </a:lnSpc>
              <a:spcAft>
                <a:spcPts val="1000"/>
              </a:spcAft>
            </a:pPr>
            <a:r>
              <a:rPr lang="nl-NL" sz="4800" b="1" i="1" dirty="0">
                <a:solidFill>
                  <a:srgbClr val="684E3F"/>
                </a:solidFill>
                <a:latin typeface="Arial" panose="020B0604020202020204" pitchFamily="34" charset="0"/>
                <a:ea typeface="Arial" panose="020B0604020202020204" pitchFamily="34" charset="0"/>
                <a:cs typeface="Times New Roman" panose="02020603050405020304" pitchFamily="18" charset="0"/>
              </a:rPr>
              <a:t>Bài 5: </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Các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em</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quan</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sát</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mảnh</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tờ</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lịch</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trả</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lời</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câu</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hỏi</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a:t>
            </a:r>
            <a:endParaRPr lang="vi-VN" sz="4000" dirty="0">
              <a:solidFill>
                <a:prstClr val="black"/>
              </a:solidFill>
              <a:ea typeface="Arial" panose="020B0604020202020204" pitchFamily="34" charset="0"/>
              <a:cs typeface="Arial" panose="020B0604020202020204" pitchFamily="34" charset="0"/>
            </a:endParaRPr>
          </a:p>
        </p:txBody>
      </p:sp>
      <p:graphicFrame>
        <p:nvGraphicFramePr>
          <p:cNvPr id="13" name="Table 18">
            <a:extLst>
              <a:ext uri="{FF2B5EF4-FFF2-40B4-BE49-F238E27FC236}">
                <a16:creationId xmlns:a16="http://schemas.microsoft.com/office/drawing/2014/main" id="{ABCA9C20-0660-4C77-A960-A1DC02D5CA42}"/>
              </a:ext>
            </a:extLst>
          </p:cNvPr>
          <p:cNvGraphicFramePr>
            <a:graphicFrameLocks noGrp="1"/>
          </p:cNvGraphicFramePr>
          <p:nvPr>
            <p:extLst>
              <p:ext uri="{D42A27DB-BD31-4B8C-83A1-F6EECF244321}">
                <p14:modId xmlns:p14="http://schemas.microsoft.com/office/powerpoint/2010/main" val="1013795519"/>
              </p:ext>
            </p:extLst>
          </p:nvPr>
        </p:nvGraphicFramePr>
        <p:xfrm>
          <a:off x="1205148" y="3619500"/>
          <a:ext cx="6872052" cy="5791199"/>
        </p:xfrm>
        <a:graphic>
          <a:graphicData uri="http://schemas.openxmlformats.org/drawingml/2006/table">
            <a:tbl>
              <a:tblPr firstRow="1" bandRow="1">
                <a:tableStyleId>{F5AB1C69-6EDB-4FF4-983F-18BD219EF322}</a:tableStyleId>
              </a:tblPr>
              <a:tblGrid>
                <a:gridCol w="2290684">
                  <a:extLst>
                    <a:ext uri="{9D8B030D-6E8A-4147-A177-3AD203B41FA5}">
                      <a16:colId xmlns:a16="http://schemas.microsoft.com/office/drawing/2014/main" val="3599138247"/>
                    </a:ext>
                  </a:extLst>
                </a:gridCol>
                <a:gridCol w="2290684">
                  <a:extLst>
                    <a:ext uri="{9D8B030D-6E8A-4147-A177-3AD203B41FA5}">
                      <a16:colId xmlns:a16="http://schemas.microsoft.com/office/drawing/2014/main" val="2584773943"/>
                    </a:ext>
                  </a:extLst>
                </a:gridCol>
                <a:gridCol w="2290684">
                  <a:extLst>
                    <a:ext uri="{9D8B030D-6E8A-4147-A177-3AD203B41FA5}">
                      <a16:colId xmlns:a16="http://schemas.microsoft.com/office/drawing/2014/main" val="4010610035"/>
                    </a:ext>
                  </a:extLst>
                </a:gridCol>
              </a:tblGrid>
              <a:tr h="900865">
                <a:tc gridSpan="3">
                  <a:txBody>
                    <a:bodyPr/>
                    <a:lstStyle/>
                    <a:p>
                      <a:pPr algn="ctr"/>
                      <a:r>
                        <a:rPr lang="en-US" sz="3600" dirty="0">
                          <a:latin typeface="Arial" panose="020B0604020202020204" pitchFamily="34" charset="0"/>
                          <a:cs typeface="Arial" panose="020B0604020202020204" pitchFamily="34" charset="0"/>
                        </a:rPr>
                        <a:t>THÁNG 8</a:t>
                      </a:r>
                    </a:p>
                  </a:txBody>
                  <a:tcPr anchor="ctr">
                    <a:solidFill>
                      <a:schemeClr val="accent6">
                        <a:lumMod val="7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95990651"/>
                  </a:ext>
                </a:extLst>
              </a:tr>
              <a:tr h="1286874">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Ba</a:t>
                      </a:r>
                    </a:p>
                  </a:txBody>
                  <a:tcPr anchor="ctr">
                    <a:solidFill>
                      <a:schemeClr val="accent6">
                        <a:lumMod val="60000"/>
                        <a:lumOff val="40000"/>
                      </a:schemeClr>
                    </a:solidFill>
                  </a:tcPr>
                </a:tc>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Tư</a:t>
                      </a:r>
                      <a:endParaRPr lang="en-US" sz="3200" b="1" dirty="0">
                        <a:solidFill>
                          <a:schemeClr val="bg1"/>
                        </a:solidFill>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Năm</a:t>
                      </a:r>
                      <a:endParaRPr lang="en-US" sz="3200" b="1" dirty="0">
                        <a:solidFill>
                          <a:schemeClr val="bg1"/>
                        </a:solidFill>
                        <a:latin typeface="Arial" panose="020B0604020202020204" pitchFamily="34" charset="0"/>
                        <a:cs typeface="Arial" panose="020B0604020202020204" pitchFamily="34" charset="0"/>
                      </a:endParaRPr>
                    </a:p>
                  </a:txBody>
                  <a:tcPr anchor="ctr">
                    <a:solidFill>
                      <a:schemeClr val="accent6">
                        <a:lumMod val="60000"/>
                        <a:lumOff val="40000"/>
                      </a:schemeClr>
                    </a:solidFill>
                  </a:tcPr>
                </a:tc>
                <a:extLst>
                  <a:ext uri="{0D108BD9-81ED-4DB2-BD59-A6C34878D82A}">
                    <a16:rowId xmlns:a16="http://schemas.microsoft.com/office/drawing/2014/main" val="1807913289"/>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2</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3</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4</a:t>
                      </a:r>
                    </a:p>
                  </a:txBody>
                  <a:tcPr anchor="ctr">
                    <a:solidFill>
                      <a:schemeClr val="accent6">
                        <a:lumMod val="20000"/>
                        <a:lumOff val="80000"/>
                      </a:schemeClr>
                    </a:solidFill>
                  </a:tcPr>
                </a:tc>
                <a:extLst>
                  <a:ext uri="{0D108BD9-81ED-4DB2-BD59-A6C34878D82A}">
                    <a16:rowId xmlns:a16="http://schemas.microsoft.com/office/drawing/2014/main" val="3006665180"/>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9</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10</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11</a:t>
                      </a:r>
                    </a:p>
                  </a:txBody>
                  <a:tcPr anchor="ctr">
                    <a:solidFill>
                      <a:schemeClr val="accent6">
                        <a:lumMod val="20000"/>
                        <a:lumOff val="80000"/>
                      </a:schemeClr>
                    </a:solidFill>
                  </a:tcPr>
                </a:tc>
                <a:extLst>
                  <a:ext uri="{0D108BD9-81ED-4DB2-BD59-A6C34878D82A}">
                    <a16:rowId xmlns:a16="http://schemas.microsoft.com/office/drawing/2014/main" val="2121091296"/>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16</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17</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18</a:t>
                      </a:r>
                    </a:p>
                  </a:txBody>
                  <a:tcPr anchor="ctr">
                    <a:solidFill>
                      <a:schemeClr val="accent6">
                        <a:lumMod val="20000"/>
                        <a:lumOff val="80000"/>
                      </a:schemeClr>
                    </a:solidFill>
                  </a:tcPr>
                </a:tc>
                <a:extLst>
                  <a:ext uri="{0D108BD9-81ED-4DB2-BD59-A6C34878D82A}">
                    <a16:rowId xmlns:a16="http://schemas.microsoft.com/office/drawing/2014/main" val="2566389252"/>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23</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24</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25</a:t>
                      </a:r>
                    </a:p>
                  </a:txBody>
                  <a:tcPr anchor="ctr">
                    <a:solidFill>
                      <a:schemeClr val="accent6">
                        <a:lumMod val="20000"/>
                        <a:lumOff val="80000"/>
                      </a:schemeClr>
                    </a:solidFill>
                  </a:tcPr>
                </a:tc>
                <a:extLst>
                  <a:ext uri="{0D108BD9-81ED-4DB2-BD59-A6C34878D82A}">
                    <a16:rowId xmlns:a16="http://schemas.microsoft.com/office/drawing/2014/main" val="637425691"/>
                  </a:ext>
                </a:extLst>
              </a:tr>
            </a:tbl>
          </a:graphicData>
        </a:graphic>
      </p:graphicFrame>
      <p:sp>
        <p:nvSpPr>
          <p:cNvPr id="14" name="TextBox 13">
            <a:extLst>
              <a:ext uri="{FF2B5EF4-FFF2-40B4-BE49-F238E27FC236}">
                <a16:creationId xmlns:a16="http://schemas.microsoft.com/office/drawing/2014/main" id="{164FDEAA-6C3E-46BD-BCE3-C94475C48970}"/>
              </a:ext>
            </a:extLst>
          </p:cNvPr>
          <p:cNvSpPr txBox="1"/>
          <p:nvPr/>
        </p:nvSpPr>
        <p:spPr>
          <a:xfrm>
            <a:off x="8610600" y="4229100"/>
            <a:ext cx="8194862" cy="4144661"/>
          </a:xfrm>
          <a:prstGeom prst="rect">
            <a:avLst/>
          </a:prstGeom>
          <a:noFill/>
        </p:spPr>
        <p:txBody>
          <a:bodyPr wrap="square">
            <a:spAutoFit/>
          </a:bodyPr>
          <a:lstStyle/>
          <a:p>
            <a:pPr marL="514350" indent="-514350" algn="just">
              <a:lnSpc>
                <a:spcPct val="150000"/>
              </a:lnSpc>
              <a:buAutoNum type="alphaLcPeriod"/>
            </a:pP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19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8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mấy</a:t>
            </a:r>
            <a:r>
              <a:rPr lang="en-US" sz="36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Hai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bao </a:t>
            </a:r>
            <a:r>
              <a:rPr lang="en-US" sz="3600" dirty="0" err="1">
                <a:latin typeface="Arial" panose="020B0604020202020204" pitchFamily="34" charset="0"/>
                <a:cs typeface="Arial" panose="020B0604020202020204" pitchFamily="34" charset="0"/>
              </a:rPr>
              <a:t>nhiêu</a:t>
            </a:r>
            <a:r>
              <a:rPr lang="en-US" sz="36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bao </a:t>
            </a:r>
            <a:r>
              <a:rPr lang="en-US" sz="3600" dirty="0" err="1">
                <a:latin typeface="Arial" panose="020B0604020202020204" pitchFamily="34" charset="0"/>
                <a:cs typeface="Arial" panose="020B0604020202020204" pitchFamily="34" charset="0"/>
              </a:rPr>
              <a:t>nhiêu</a:t>
            </a:r>
            <a:r>
              <a:rPr lang="en-US" sz="3600" dirty="0">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85576" y="7811542"/>
            <a:ext cx="3702424" cy="249450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H="1">
            <a:off x="8026366" y="-9197080"/>
            <a:ext cx="2235269" cy="19209341"/>
          </a:xfrm>
          <a:prstGeom prst="rect">
            <a:avLst/>
          </a:prstGeom>
        </p:spPr>
      </p:pic>
      <p:sp>
        <p:nvSpPr>
          <p:cNvPr id="9" name="TextBox 9">
            <a:extLst>
              <a:ext uri="{FF2B5EF4-FFF2-40B4-BE49-F238E27FC236}">
                <a16:creationId xmlns:a16="http://schemas.microsoft.com/office/drawing/2014/main" id="{5EB314BB-6F3B-4A15-B96C-31D332912AD1}"/>
              </a:ext>
            </a:extLst>
          </p:cNvPr>
          <p:cNvSpPr txBox="1"/>
          <p:nvPr/>
        </p:nvSpPr>
        <p:spPr>
          <a:xfrm>
            <a:off x="4219575" y="1533711"/>
            <a:ext cx="9848850" cy="830997"/>
          </a:xfrm>
          <a:prstGeom prst="rect">
            <a:avLst/>
          </a:prstGeom>
        </p:spPr>
        <p:txBody>
          <a:bodyPr wrap="square" lIns="0" tIns="0" rIns="0" bIns="0" rtlCol="0" anchor="t">
            <a:spAutoFit/>
          </a:bodyPr>
          <a:lstStyle/>
          <a:p>
            <a:pPr algn="ctr"/>
            <a:r>
              <a:rPr lang="en-US" sz="5400" b="1" dirty="0">
                <a:solidFill>
                  <a:srgbClr val="4A4E40"/>
                </a:solidFill>
                <a:latin typeface="Arial" panose="020B0604020202020204" pitchFamily="34" charset="0"/>
                <a:cs typeface="Arial" panose="020B0604020202020204" pitchFamily="34" charset="0"/>
              </a:rPr>
              <a:t>VẬN DỤNG</a:t>
            </a:r>
          </a:p>
        </p:txBody>
      </p:sp>
      <p:sp>
        <p:nvSpPr>
          <p:cNvPr id="10" name="TextBox 9">
            <a:extLst>
              <a:ext uri="{FF2B5EF4-FFF2-40B4-BE49-F238E27FC236}">
                <a16:creationId xmlns:a16="http://schemas.microsoft.com/office/drawing/2014/main" id="{52C556C6-CDF8-412B-84F7-A8C69C35B2D9}"/>
              </a:ext>
            </a:extLst>
          </p:cNvPr>
          <p:cNvSpPr txBox="1"/>
          <p:nvPr/>
        </p:nvSpPr>
        <p:spPr>
          <a:xfrm>
            <a:off x="1205148" y="2143311"/>
            <a:ext cx="15877704" cy="1063433"/>
          </a:xfrm>
          <a:prstGeom prst="rect">
            <a:avLst/>
          </a:prstGeom>
          <a:noFill/>
        </p:spPr>
        <p:txBody>
          <a:bodyPr wrap="square">
            <a:spAutoFit/>
          </a:bodyPr>
          <a:lstStyle/>
          <a:p>
            <a:pPr lvl="0" algn="ctr">
              <a:lnSpc>
                <a:spcPct val="150000"/>
              </a:lnSpc>
              <a:spcAft>
                <a:spcPts val="1000"/>
              </a:spcAft>
            </a:pPr>
            <a:r>
              <a:rPr lang="nl-NL" sz="4800" b="1" i="1" dirty="0">
                <a:solidFill>
                  <a:srgbClr val="684E3F"/>
                </a:solidFill>
                <a:latin typeface="Arial" panose="020B0604020202020204" pitchFamily="34" charset="0"/>
                <a:ea typeface="Arial" panose="020B0604020202020204" pitchFamily="34" charset="0"/>
                <a:cs typeface="Times New Roman" panose="02020603050405020304" pitchFamily="18" charset="0"/>
              </a:rPr>
              <a:t>Bài 5: </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Các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em</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quan</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sát</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mảnh</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tờ</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lịch</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trả</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lời</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câu</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hỏi</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a:t>
            </a:r>
            <a:endParaRPr lang="vi-VN" sz="4000" dirty="0">
              <a:solidFill>
                <a:prstClr val="black"/>
              </a:solidFill>
              <a:ea typeface="Arial" panose="020B0604020202020204" pitchFamily="34" charset="0"/>
              <a:cs typeface="Arial" panose="020B0604020202020204" pitchFamily="34" charset="0"/>
            </a:endParaRPr>
          </a:p>
        </p:txBody>
      </p:sp>
      <p:graphicFrame>
        <p:nvGraphicFramePr>
          <p:cNvPr id="13" name="Table 18">
            <a:extLst>
              <a:ext uri="{FF2B5EF4-FFF2-40B4-BE49-F238E27FC236}">
                <a16:creationId xmlns:a16="http://schemas.microsoft.com/office/drawing/2014/main" id="{ABCA9C20-0660-4C77-A960-A1DC02D5CA42}"/>
              </a:ext>
            </a:extLst>
          </p:cNvPr>
          <p:cNvGraphicFramePr>
            <a:graphicFrameLocks noGrp="1"/>
          </p:cNvGraphicFramePr>
          <p:nvPr/>
        </p:nvGraphicFramePr>
        <p:xfrm>
          <a:off x="1205148" y="3619500"/>
          <a:ext cx="6872052" cy="5791199"/>
        </p:xfrm>
        <a:graphic>
          <a:graphicData uri="http://schemas.openxmlformats.org/drawingml/2006/table">
            <a:tbl>
              <a:tblPr firstRow="1" bandRow="1">
                <a:tableStyleId>{F5AB1C69-6EDB-4FF4-983F-18BD219EF322}</a:tableStyleId>
              </a:tblPr>
              <a:tblGrid>
                <a:gridCol w="2290684">
                  <a:extLst>
                    <a:ext uri="{9D8B030D-6E8A-4147-A177-3AD203B41FA5}">
                      <a16:colId xmlns:a16="http://schemas.microsoft.com/office/drawing/2014/main" val="3599138247"/>
                    </a:ext>
                  </a:extLst>
                </a:gridCol>
                <a:gridCol w="2290684">
                  <a:extLst>
                    <a:ext uri="{9D8B030D-6E8A-4147-A177-3AD203B41FA5}">
                      <a16:colId xmlns:a16="http://schemas.microsoft.com/office/drawing/2014/main" val="2584773943"/>
                    </a:ext>
                  </a:extLst>
                </a:gridCol>
                <a:gridCol w="2290684">
                  <a:extLst>
                    <a:ext uri="{9D8B030D-6E8A-4147-A177-3AD203B41FA5}">
                      <a16:colId xmlns:a16="http://schemas.microsoft.com/office/drawing/2014/main" val="4010610035"/>
                    </a:ext>
                  </a:extLst>
                </a:gridCol>
              </a:tblGrid>
              <a:tr h="900865">
                <a:tc gridSpan="3">
                  <a:txBody>
                    <a:bodyPr/>
                    <a:lstStyle/>
                    <a:p>
                      <a:pPr algn="ctr"/>
                      <a:r>
                        <a:rPr lang="en-US" sz="3600" dirty="0">
                          <a:latin typeface="Arial" panose="020B0604020202020204" pitchFamily="34" charset="0"/>
                          <a:cs typeface="Arial" panose="020B0604020202020204" pitchFamily="34" charset="0"/>
                        </a:rPr>
                        <a:t>THÁNG 8</a:t>
                      </a:r>
                    </a:p>
                  </a:txBody>
                  <a:tcPr anchor="ctr">
                    <a:solidFill>
                      <a:schemeClr val="accent6">
                        <a:lumMod val="7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195990651"/>
                  </a:ext>
                </a:extLst>
              </a:tr>
              <a:tr h="1286874">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Ba</a:t>
                      </a:r>
                    </a:p>
                  </a:txBody>
                  <a:tcPr anchor="ctr">
                    <a:solidFill>
                      <a:schemeClr val="accent6">
                        <a:lumMod val="60000"/>
                        <a:lumOff val="40000"/>
                      </a:schemeClr>
                    </a:solidFill>
                  </a:tcPr>
                </a:tc>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Tư</a:t>
                      </a:r>
                      <a:endParaRPr lang="en-US" sz="3200" b="1" dirty="0">
                        <a:solidFill>
                          <a:schemeClr val="bg1"/>
                        </a:solidFill>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Năm</a:t>
                      </a:r>
                      <a:endParaRPr lang="en-US" sz="3200" b="1" dirty="0">
                        <a:solidFill>
                          <a:schemeClr val="bg1"/>
                        </a:solidFill>
                        <a:latin typeface="Arial" panose="020B0604020202020204" pitchFamily="34" charset="0"/>
                        <a:cs typeface="Arial" panose="020B0604020202020204" pitchFamily="34" charset="0"/>
                      </a:endParaRPr>
                    </a:p>
                  </a:txBody>
                  <a:tcPr anchor="ctr">
                    <a:solidFill>
                      <a:schemeClr val="accent6">
                        <a:lumMod val="60000"/>
                        <a:lumOff val="40000"/>
                      </a:schemeClr>
                    </a:solidFill>
                  </a:tcPr>
                </a:tc>
                <a:extLst>
                  <a:ext uri="{0D108BD9-81ED-4DB2-BD59-A6C34878D82A}">
                    <a16:rowId xmlns:a16="http://schemas.microsoft.com/office/drawing/2014/main" val="1807913289"/>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2</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3</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4</a:t>
                      </a:r>
                    </a:p>
                  </a:txBody>
                  <a:tcPr anchor="ctr">
                    <a:solidFill>
                      <a:schemeClr val="accent6">
                        <a:lumMod val="20000"/>
                        <a:lumOff val="80000"/>
                      </a:schemeClr>
                    </a:solidFill>
                  </a:tcPr>
                </a:tc>
                <a:extLst>
                  <a:ext uri="{0D108BD9-81ED-4DB2-BD59-A6C34878D82A}">
                    <a16:rowId xmlns:a16="http://schemas.microsoft.com/office/drawing/2014/main" val="3006665180"/>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9</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10</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11</a:t>
                      </a:r>
                    </a:p>
                  </a:txBody>
                  <a:tcPr anchor="ctr">
                    <a:solidFill>
                      <a:schemeClr val="accent6">
                        <a:lumMod val="20000"/>
                        <a:lumOff val="80000"/>
                      </a:schemeClr>
                    </a:solidFill>
                  </a:tcPr>
                </a:tc>
                <a:extLst>
                  <a:ext uri="{0D108BD9-81ED-4DB2-BD59-A6C34878D82A}">
                    <a16:rowId xmlns:a16="http://schemas.microsoft.com/office/drawing/2014/main" val="2121091296"/>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16</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17</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18</a:t>
                      </a:r>
                    </a:p>
                  </a:txBody>
                  <a:tcPr anchor="ctr">
                    <a:solidFill>
                      <a:schemeClr val="accent6">
                        <a:lumMod val="20000"/>
                        <a:lumOff val="80000"/>
                      </a:schemeClr>
                    </a:solidFill>
                  </a:tcPr>
                </a:tc>
                <a:extLst>
                  <a:ext uri="{0D108BD9-81ED-4DB2-BD59-A6C34878D82A}">
                    <a16:rowId xmlns:a16="http://schemas.microsoft.com/office/drawing/2014/main" val="2566389252"/>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23</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24</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25</a:t>
                      </a:r>
                    </a:p>
                  </a:txBody>
                  <a:tcPr anchor="ctr">
                    <a:solidFill>
                      <a:schemeClr val="accent6">
                        <a:lumMod val="20000"/>
                        <a:lumOff val="80000"/>
                      </a:schemeClr>
                    </a:solidFill>
                  </a:tcPr>
                </a:tc>
                <a:extLst>
                  <a:ext uri="{0D108BD9-81ED-4DB2-BD59-A6C34878D82A}">
                    <a16:rowId xmlns:a16="http://schemas.microsoft.com/office/drawing/2014/main" val="637425691"/>
                  </a:ext>
                </a:extLst>
              </a:tr>
            </a:tbl>
          </a:graphicData>
        </a:graphic>
      </p:graphicFrame>
      <p:sp>
        <p:nvSpPr>
          <p:cNvPr id="14" name="TextBox 13">
            <a:extLst>
              <a:ext uri="{FF2B5EF4-FFF2-40B4-BE49-F238E27FC236}">
                <a16:creationId xmlns:a16="http://schemas.microsoft.com/office/drawing/2014/main" id="{164FDEAA-6C3E-46BD-BCE3-C94475C48970}"/>
              </a:ext>
            </a:extLst>
          </p:cNvPr>
          <p:cNvSpPr txBox="1"/>
          <p:nvPr/>
        </p:nvSpPr>
        <p:spPr>
          <a:xfrm>
            <a:off x="8610600" y="4229100"/>
            <a:ext cx="8194862" cy="4144661"/>
          </a:xfrm>
          <a:prstGeom prst="rect">
            <a:avLst/>
          </a:prstGeom>
          <a:noFill/>
        </p:spPr>
        <p:txBody>
          <a:bodyPr wrap="square">
            <a:spAutoFit/>
          </a:bodyPr>
          <a:lstStyle/>
          <a:p>
            <a:pPr marL="514350" indent="-514350" algn="just">
              <a:lnSpc>
                <a:spcPct val="150000"/>
              </a:lnSpc>
              <a:buAutoNum type="alphaLcPeriod"/>
            </a:pP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19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8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Sáu</a:t>
            </a:r>
            <a:r>
              <a:rPr lang="en-US" sz="36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Hai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1, 8, 15, 22.</a:t>
            </a:r>
          </a:p>
          <a:p>
            <a:pPr marL="514350" indent="-514350" algn="just">
              <a:lnSpc>
                <a:spcPct val="150000"/>
              </a:lnSpc>
              <a:buAutoNum type="alphaLcPeriod"/>
            </a:pPr>
            <a:r>
              <a:rPr lang="en-US"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6,13, 20, 27.</a:t>
            </a:r>
          </a:p>
        </p:txBody>
      </p:sp>
    </p:spTree>
    <p:extLst>
      <p:ext uri="{BB962C8B-B14F-4D97-AF65-F5344CB8AC3E}">
        <p14:creationId xmlns:p14="http://schemas.microsoft.com/office/powerpoint/2010/main" val="425783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14300" y="-4305300"/>
            <a:ext cx="18516600" cy="663089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57805">
            <a:off x="-738934" y="7154646"/>
            <a:ext cx="3004979" cy="4946468"/>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07125" y="8078680"/>
            <a:ext cx="3702424" cy="2494508"/>
          </a:xfrm>
          <a:prstGeom prst="rect">
            <a:avLst/>
          </a:prstGeom>
        </p:spPr>
      </p:pic>
      <p:sp>
        <p:nvSpPr>
          <p:cNvPr id="15" name="TextBox 4">
            <a:extLst>
              <a:ext uri="{FF2B5EF4-FFF2-40B4-BE49-F238E27FC236}">
                <a16:creationId xmlns:a16="http://schemas.microsoft.com/office/drawing/2014/main" id="{DA7148E6-C198-4E1D-92B7-3535FA16386C}"/>
              </a:ext>
            </a:extLst>
          </p:cNvPr>
          <p:cNvSpPr txBox="1"/>
          <p:nvPr/>
        </p:nvSpPr>
        <p:spPr>
          <a:xfrm>
            <a:off x="5156074" y="723900"/>
            <a:ext cx="7975851" cy="936731"/>
          </a:xfrm>
          <a:prstGeom prst="rect">
            <a:avLst/>
          </a:prstGeom>
        </p:spPr>
        <p:txBody>
          <a:bodyPr wrap="square" lIns="0" tIns="0" rIns="0" bIns="0" rtlCol="0" anchor="t">
            <a:spAutoFit/>
          </a:bodyPr>
          <a:lstStyle/>
          <a:p>
            <a:pPr algn="ctr">
              <a:lnSpc>
                <a:spcPts val="8100"/>
              </a:lnSpc>
            </a:pPr>
            <a:r>
              <a:rPr lang="en-US" sz="5400" b="1" spc="135" dirty="0">
                <a:latin typeface="Arial" panose="020B0604020202020204" pitchFamily="34" charset="0"/>
                <a:cs typeface="Arial" panose="020B0604020202020204" pitchFamily="34" charset="0"/>
              </a:rPr>
              <a:t>TRÒ CHƠI “ĐỐ BẠN”</a:t>
            </a:r>
          </a:p>
        </p:txBody>
      </p:sp>
      <p:sp>
        <p:nvSpPr>
          <p:cNvPr id="16" name="TextBox 15">
            <a:extLst>
              <a:ext uri="{FF2B5EF4-FFF2-40B4-BE49-F238E27FC236}">
                <a16:creationId xmlns:a16="http://schemas.microsoft.com/office/drawing/2014/main" id="{C24AACB1-EDC9-4271-B350-EF69C816402A}"/>
              </a:ext>
            </a:extLst>
          </p:cNvPr>
          <p:cNvSpPr txBox="1"/>
          <p:nvPr/>
        </p:nvSpPr>
        <p:spPr>
          <a:xfrm>
            <a:off x="1339116" y="2452837"/>
            <a:ext cx="15609766" cy="5912196"/>
          </a:xfrm>
          <a:prstGeom prst="rect">
            <a:avLst/>
          </a:prstGeom>
          <a:noFill/>
        </p:spPr>
        <p:txBody>
          <a:bodyPr wrap="square">
            <a:spAutoFit/>
          </a:bodyPr>
          <a:lstStyle/>
          <a:p>
            <a:pPr algn="ctr">
              <a:lnSpc>
                <a:spcPct val="150000"/>
              </a:lnSpc>
            </a:pPr>
            <a:r>
              <a:rPr lang="en-US" sz="4000" b="1" i="1" dirty="0" err="1">
                <a:solidFill>
                  <a:srgbClr val="FF0000"/>
                </a:solidFill>
                <a:latin typeface="Arial" panose="020B0604020202020204" pitchFamily="34" charset="0"/>
                <a:cs typeface="Arial" panose="020B0604020202020204" pitchFamily="34" charset="0"/>
              </a:rPr>
              <a:t>Luật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chơi</a:t>
            </a:r>
            <a:r>
              <a:rPr lang="en-US" sz="4000" b="1" i="1" dirty="0">
                <a:solidFill>
                  <a:srgbClr val="FF0000"/>
                </a:solidFill>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Giáo</a:t>
            </a:r>
            <a:r>
              <a:rPr lang="vi-VN" sz="4000" dirty="0">
                <a:latin typeface="Arial" panose="020B0604020202020204" pitchFamily="34" charset="0"/>
                <a:cs typeface="Arial" panose="020B0604020202020204" pitchFamily="34" charset="0"/>
              </a:rPr>
              <a:t> viên </a:t>
            </a:r>
            <a:r>
              <a:rPr lang="vi-VN" sz="4000" dirty="0" err="1">
                <a:latin typeface="Arial" panose="020B0604020202020204" pitchFamily="34" charset="0"/>
                <a:cs typeface="Arial" panose="020B0604020202020204" pitchFamily="34" charset="0"/>
              </a:rPr>
              <a:t>gọi</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bắt</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đầu</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từ</a:t>
            </a:r>
            <a:r>
              <a:rPr lang="vi-VN" sz="4000" dirty="0">
                <a:latin typeface="Arial" panose="020B0604020202020204" pitchFamily="34" charset="0"/>
                <a:cs typeface="Arial" panose="020B0604020202020204" pitchFamily="34" charset="0"/>
              </a:rPr>
              <a:t> 1 em A xung phong. </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Em A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to </a:t>
            </a:r>
            <a:r>
              <a:rPr lang="vi-VN" sz="3600" dirty="0" err="1">
                <a:latin typeface="Arial" panose="020B0604020202020204" pitchFamily="34" charset="0"/>
                <a:cs typeface="Arial" panose="020B0604020202020204" pitchFamily="34" charset="0"/>
              </a:rPr>
              <a:t>một</a:t>
            </a:r>
            <a:r>
              <a:rPr lang="vi-VN"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bất</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kì</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và</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chỉ</a:t>
            </a:r>
            <a:r>
              <a:rPr lang="vi-VN" sz="3600" dirty="0">
                <a:latin typeface="Arial" panose="020B0604020202020204" pitchFamily="34" charset="0"/>
                <a:cs typeface="Arial" panose="020B0604020202020204" pitchFamily="34" charset="0"/>
              </a:rPr>
              <a:t> nhanh </a:t>
            </a:r>
            <a:r>
              <a:rPr lang="vi-VN" sz="3600" dirty="0" err="1">
                <a:latin typeface="Arial" panose="020B0604020202020204" pitchFamily="34" charset="0"/>
                <a:cs typeface="Arial" panose="020B0604020202020204" pitchFamily="34" charset="0"/>
              </a:rPr>
              <a:t>vào</a:t>
            </a:r>
            <a:r>
              <a:rPr lang="vi-VN" sz="3600" dirty="0">
                <a:latin typeface="Arial" panose="020B0604020202020204" pitchFamily="34" charset="0"/>
                <a:cs typeface="Arial" panose="020B0604020202020204" pitchFamily="34" charset="0"/>
              </a:rPr>
              <a:t> em B </a:t>
            </a:r>
            <a:r>
              <a:rPr lang="vi-VN" sz="3600" dirty="0" err="1">
                <a:latin typeface="Arial" panose="020B0604020202020204" pitchFamily="34" charset="0"/>
                <a:cs typeface="Arial" panose="020B0604020202020204" pitchFamily="34" charset="0"/>
              </a:rPr>
              <a:t>bất</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kỳ</a:t>
            </a:r>
            <a:r>
              <a:rPr lang="vi-VN"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Em B </a:t>
            </a:r>
            <a:r>
              <a:rPr lang="vi-VN" sz="3600" dirty="0" err="1">
                <a:latin typeface="Arial" panose="020B0604020202020204" pitchFamily="34" charset="0"/>
                <a:cs typeface="Arial" panose="020B0604020202020204" pitchFamily="34" charset="0"/>
              </a:rPr>
              <a:t>phải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nhanh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r>
              <a:rPr lang="vi-VN"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600" dirty="0" err="1">
                <a:latin typeface="Arial" panose="020B0604020202020204" pitchFamily="34" charset="0"/>
                <a:cs typeface="Arial" panose="020B0604020202020204" pitchFamily="34" charset="0"/>
              </a:rPr>
              <a:t>Nếu</a:t>
            </a:r>
            <a:r>
              <a:rPr lang="vi-VN" sz="3600" dirty="0">
                <a:latin typeface="Arial" panose="020B0604020202020204" pitchFamily="34" charset="0"/>
                <a:cs typeface="Arial" panose="020B0604020202020204" pitchFamily="34" charset="0"/>
              </a:rPr>
              <a:t> em B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đúng</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thì</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tiếp</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tục</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một</a:t>
            </a:r>
            <a:r>
              <a:rPr lang="vi-VN"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và</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chỉ</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vào</a:t>
            </a:r>
            <a:r>
              <a:rPr lang="vi-VN" sz="3600" dirty="0">
                <a:latin typeface="Arial" panose="020B0604020202020204" pitchFamily="34" charset="0"/>
                <a:cs typeface="Arial" panose="020B0604020202020204" pitchFamily="34" charset="0"/>
              </a:rPr>
              <a:t> em C.</a:t>
            </a:r>
          </a:p>
          <a:p>
            <a:pPr marL="571500" indent="-571500" algn="just">
              <a:lnSpc>
                <a:spcPct val="150000"/>
              </a:lnSpc>
              <a:buFont typeface="Arial" panose="020B0604020202020204" pitchFamily="34" charset="0"/>
              <a:buChar char="•"/>
            </a:pPr>
            <a:r>
              <a:rPr lang="vi-VN" sz="3600" dirty="0" err="1">
                <a:latin typeface="Arial" panose="020B0604020202020204" pitchFamily="34" charset="0"/>
                <a:cs typeface="Arial" panose="020B0604020202020204" pitchFamily="34" charset="0"/>
              </a:rPr>
              <a:t>Nếu</a:t>
            </a:r>
            <a:r>
              <a:rPr lang="vi-VN" sz="3600" dirty="0">
                <a:latin typeface="Arial" panose="020B0604020202020204" pitchFamily="34" charset="0"/>
                <a:cs typeface="Arial" panose="020B0604020202020204" pitchFamily="34" charset="0"/>
              </a:rPr>
              <a:t> em B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sai </a:t>
            </a:r>
            <a:r>
              <a:rPr lang="vi-VN" sz="3600" dirty="0" err="1">
                <a:latin typeface="Arial" panose="020B0604020202020204" pitchFamily="34" charset="0"/>
                <a:cs typeface="Arial" panose="020B0604020202020204" pitchFamily="34" charset="0"/>
              </a:rPr>
              <a:t>thì</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phải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nhảy</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lò</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cò</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một</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vòng</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từ</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chỗ</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của</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mình</a:t>
            </a:r>
            <a:r>
              <a:rPr lang="vi-VN" sz="3600" dirty="0">
                <a:latin typeface="Arial" panose="020B0604020202020204" pitchFamily="34" charset="0"/>
                <a:cs typeface="Arial" panose="020B0604020202020204" pitchFamily="34" charset="0"/>
              </a:rPr>
              <a:t> lên </a:t>
            </a:r>
            <a:r>
              <a:rPr lang="vi-VN" sz="3600" dirty="0" err="1">
                <a:latin typeface="Arial" panose="020B0604020202020204" pitchFamily="34" charset="0"/>
                <a:cs typeface="Arial" panose="020B0604020202020204" pitchFamily="34" charset="0"/>
              </a:rPr>
              <a:t>bảng</a:t>
            </a:r>
            <a:r>
              <a:rPr lang="vi-VN"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a:latin typeface="Arial" panose="020B0604020202020204" pitchFamily="34" charset="0"/>
                <a:cs typeface="Arial" panose="020B0604020202020204" pitchFamily="34" charset="0"/>
              </a:rPr>
              <a:t>Ví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 </a:t>
            </a:r>
            <a:r>
              <a:rPr lang="en-US" sz="3600" dirty="0" err="1">
                <a:latin typeface="Arial" panose="020B0604020202020204" pitchFamily="34" charset="0"/>
                <a:cs typeface="Arial" panose="020B0604020202020204" pitchFamily="34" charset="0"/>
              </a:rPr>
              <a:t>đọc</a:t>
            </a:r>
            <a:r>
              <a:rPr lang="en-US" sz="3600" dirty="0">
                <a:latin typeface="Arial" panose="020B0604020202020204" pitchFamily="34" charset="0"/>
                <a:cs typeface="Arial" panose="020B0604020202020204" pitchFamily="34" charset="0"/>
              </a:rPr>
              <a:t> </a:t>
            </a:r>
            <a:r>
              <a:rPr lang="en-US" sz="3600" b="1" i="1" dirty="0">
                <a:latin typeface="Arial" panose="020B0604020202020204" pitchFamily="34" charset="0"/>
                <a:cs typeface="Arial" panose="020B0604020202020204" pitchFamily="34" charset="0"/>
              </a:rPr>
              <a:t>“13 </a:t>
            </a:r>
            <a:r>
              <a:rPr lang="en-US" sz="3600" b="1" i="1" dirty="0" err="1">
                <a:latin typeface="Arial" panose="020B0604020202020204" pitchFamily="34" charset="0"/>
                <a:cs typeface="Arial" panose="020B0604020202020204" pitchFamily="34" charset="0"/>
              </a:rPr>
              <a:t>giờ</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còn</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gọi</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là</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mấy</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giờ</a:t>
            </a:r>
            <a:r>
              <a:rPr lang="en-US" sz="3600" b="1" i="1"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B </a:t>
            </a:r>
            <a:r>
              <a:rPr lang="en-US" sz="3600" dirty="0" err="1">
                <a:latin typeface="Arial" panose="020B0604020202020204" pitchFamily="34" charset="0"/>
                <a:cs typeface="Arial" panose="020B0604020202020204" pitchFamily="34" charset="0"/>
              </a:rPr>
              <a:t>sẽ</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lời</a:t>
            </a:r>
            <a:r>
              <a:rPr lang="en-US" sz="3600"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13 </a:t>
            </a:r>
            <a:r>
              <a:rPr lang="en-US" sz="3600" b="1" i="1" dirty="0" err="1">
                <a:latin typeface="Arial" panose="020B0604020202020204" pitchFamily="34" charset="0"/>
                <a:cs typeface="Arial" panose="020B0604020202020204" pitchFamily="34" charset="0"/>
              </a:rPr>
              <a:t>giờ</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chiều</a:t>
            </a:r>
            <a:r>
              <a:rPr lang="en-US" sz="3600" b="1" i="1" dirty="0">
                <a:latin typeface="Arial" panose="020B0604020202020204" pitchFamily="34" charset="0"/>
                <a:cs typeface="Arial" panose="020B0604020202020204" pitchFamily="34" charset="0"/>
              </a:rPr>
              <a:t> hay 1 </a:t>
            </a:r>
            <a:r>
              <a:rPr lang="en-US" sz="3600" b="1" i="1" dirty="0" err="1">
                <a:latin typeface="Arial" panose="020B0604020202020204" pitchFamily="34" charset="0"/>
                <a:cs typeface="Arial" panose="020B0604020202020204" pitchFamily="34" charset="0"/>
              </a:rPr>
              <a:t>giờ</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chiều</a:t>
            </a:r>
            <a:r>
              <a:rPr lang="en-US" sz="3600" b="1" i="1" dirty="0">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H="1">
            <a:off x="8026366" y="-9197080"/>
            <a:ext cx="2235269" cy="19209341"/>
          </a:xfrm>
          <a:prstGeom prst="rect">
            <a:avLst/>
          </a:prstGeom>
        </p:spPr>
      </p:pic>
      <p:sp>
        <p:nvSpPr>
          <p:cNvPr id="10" name="TextBox 9">
            <a:extLst>
              <a:ext uri="{FF2B5EF4-FFF2-40B4-BE49-F238E27FC236}">
                <a16:creationId xmlns:a16="http://schemas.microsoft.com/office/drawing/2014/main" id="{456881D2-E9DB-4EDD-8CAA-5F47208C8FAB}"/>
              </a:ext>
            </a:extLst>
          </p:cNvPr>
          <p:cNvSpPr txBox="1"/>
          <p:nvPr/>
        </p:nvSpPr>
        <p:spPr>
          <a:xfrm>
            <a:off x="4219575" y="1533711"/>
            <a:ext cx="9848850" cy="830997"/>
          </a:xfrm>
          <a:prstGeom prst="rect">
            <a:avLst/>
          </a:prstGeom>
        </p:spPr>
        <p:txBody>
          <a:bodyPr wrap="square" lIns="0" tIns="0" rIns="0" bIns="0" rtlCol="0" anchor="t">
            <a:spAutoFit/>
          </a:bodyPr>
          <a:lstStyle/>
          <a:p>
            <a:pPr algn="ctr"/>
            <a:r>
              <a:rPr lang="en-US" sz="5400" b="1" dirty="0">
                <a:solidFill>
                  <a:srgbClr val="4A4E40"/>
                </a:solidFill>
                <a:latin typeface="Arial" panose="020B0604020202020204" pitchFamily="34" charset="0"/>
                <a:cs typeface="Arial" panose="020B0604020202020204" pitchFamily="34" charset="0"/>
              </a:rPr>
              <a:t>TRÒ CHƠI “ĐỐ VUI”</a:t>
            </a:r>
          </a:p>
        </p:txBody>
      </p:sp>
      <p:pic>
        <p:nvPicPr>
          <p:cNvPr id="15" name="Picture 6">
            <a:extLst>
              <a:ext uri="{FF2B5EF4-FFF2-40B4-BE49-F238E27FC236}">
                <a16:creationId xmlns:a16="http://schemas.microsoft.com/office/drawing/2014/main" id="{B5641050-890E-481C-879B-FE78C4251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1" y="6226206"/>
            <a:ext cx="7734300" cy="4079843"/>
          </a:xfrm>
          <a:prstGeom prst="rect">
            <a:avLst/>
          </a:prstGeom>
        </p:spPr>
      </p:pic>
      <p:pic>
        <p:nvPicPr>
          <p:cNvPr id="16" name="Picture 16">
            <a:extLst>
              <a:ext uri="{FF2B5EF4-FFF2-40B4-BE49-F238E27FC236}">
                <a16:creationId xmlns:a16="http://schemas.microsoft.com/office/drawing/2014/main" id="{74697E05-82C9-494B-A71B-864ABCD199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679552" y="5753101"/>
            <a:ext cx="5570347" cy="44771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8026366" y="-9197080"/>
            <a:ext cx="2235269" cy="19209341"/>
          </a:xfrm>
          <a:prstGeom prst="rect">
            <a:avLst/>
          </a:prstGeom>
        </p:spPr>
      </p:pic>
      <p:pic>
        <p:nvPicPr>
          <p:cNvPr id="2" name="moi_em_hay_chuan_bi_mot_to_lich_thang_trong_nam_722a5b9a-9f82-45e2-b731-b050e373416c.mp4" descr="moi_em_hay_chuan_bi_mot_to_lich_thang_trong_nam_722a5b9a-9f82-45e2-b731-b050e373416c.mp4">
            <a:hlinkClick r:id="" action="ppaction://media"/>
            <a:extLst>
              <a:ext uri="{FF2B5EF4-FFF2-40B4-BE49-F238E27FC236}">
                <a16:creationId xmlns:a16="http://schemas.microsoft.com/office/drawing/2014/main" id="{3CD032B7-0120-C44C-8E24-8E44077810E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0" y="1282700"/>
            <a:ext cx="15240000" cy="7721600"/>
          </a:xfrm>
          <a:prstGeom prst="rect">
            <a:avLst/>
          </a:prstGeom>
        </p:spPr>
      </p:pic>
    </p:spTree>
    <p:extLst>
      <p:ext uri="{BB962C8B-B14F-4D97-AF65-F5344CB8AC3E}">
        <p14:creationId xmlns:p14="http://schemas.microsoft.com/office/powerpoint/2010/main" val="3099072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92788" y="8011046"/>
            <a:ext cx="3702424" cy="249450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H="1">
            <a:off x="8026366" y="-9197080"/>
            <a:ext cx="2235269" cy="19209341"/>
          </a:xfrm>
          <a:prstGeom prst="rect">
            <a:avLst/>
          </a:prstGeom>
        </p:spPr>
      </p:pic>
      <p:sp>
        <p:nvSpPr>
          <p:cNvPr id="12" name="TextBox 11">
            <a:extLst>
              <a:ext uri="{FF2B5EF4-FFF2-40B4-BE49-F238E27FC236}">
                <a16:creationId xmlns:a16="http://schemas.microsoft.com/office/drawing/2014/main" id="{73118906-415F-4F6A-A4E5-A0AD600964D1}"/>
              </a:ext>
            </a:extLst>
          </p:cNvPr>
          <p:cNvSpPr txBox="1"/>
          <p:nvPr/>
        </p:nvSpPr>
        <p:spPr>
          <a:xfrm>
            <a:off x="8267700" y="1104900"/>
            <a:ext cx="1752600" cy="901593"/>
          </a:xfrm>
          <a:prstGeom prst="rect">
            <a:avLst/>
          </a:prstGeom>
          <a:noFill/>
        </p:spPr>
        <p:txBody>
          <a:bodyPr wrap="square">
            <a:spAutoFit/>
          </a:bodyPr>
          <a:lstStyle/>
          <a:p>
            <a:pPr algn="just">
              <a:lnSpc>
                <a:spcPct val="150000"/>
              </a:lnSpc>
            </a:pPr>
            <a:r>
              <a:rPr lang="en-US" sz="4000" b="1" i="1" dirty="0" err="1">
                <a:solidFill>
                  <a:srgbClr val="FF0000"/>
                </a:solidFill>
                <a:latin typeface="Arial" panose="020B0604020202020204" pitchFamily="34" charset="0"/>
                <a:cs typeface="Arial" panose="020B0604020202020204" pitchFamily="34" charset="0"/>
              </a:rPr>
              <a:t>Ví</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dụ</a:t>
            </a:r>
            <a:r>
              <a:rPr lang="en-US" sz="4000" b="1" i="1" dirty="0">
                <a:solidFill>
                  <a:srgbClr val="FF0000"/>
                </a:solidFill>
                <a:latin typeface="Arial" panose="020B0604020202020204" pitchFamily="34" charset="0"/>
                <a:cs typeface="Arial" panose="020B0604020202020204" pitchFamily="34" charset="0"/>
              </a:rPr>
              <a:t>:</a:t>
            </a:r>
            <a:endParaRPr lang="en-US" sz="3600" b="1" i="1" dirty="0">
              <a:latin typeface="Arial" panose="020B0604020202020204" pitchFamily="34" charset="0"/>
              <a:cs typeface="Arial" panose="020B0604020202020204" pitchFamily="34" charset="0"/>
            </a:endParaRPr>
          </a:p>
        </p:txBody>
      </p:sp>
      <p:pic>
        <p:nvPicPr>
          <p:cNvPr id="14" name="Picture 13" descr="Calendar&#10;&#10;Description automatically generated">
            <a:extLst>
              <a:ext uri="{FF2B5EF4-FFF2-40B4-BE49-F238E27FC236}">
                <a16:creationId xmlns:a16="http://schemas.microsoft.com/office/drawing/2014/main" id="{9F9560E7-EFE1-4D78-AA61-1BE766AEF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7002" y="2275954"/>
            <a:ext cx="9253995" cy="5398164"/>
          </a:xfrm>
          <a:prstGeom prst="rect">
            <a:avLst/>
          </a:prstGeom>
        </p:spPr>
      </p:pic>
      <p:grpSp>
        <p:nvGrpSpPr>
          <p:cNvPr id="3" name="Group 2">
            <a:extLst>
              <a:ext uri="{FF2B5EF4-FFF2-40B4-BE49-F238E27FC236}">
                <a16:creationId xmlns:a16="http://schemas.microsoft.com/office/drawing/2014/main" id="{113FD845-45F5-4D40-9B0B-32ECE094F234}"/>
              </a:ext>
            </a:extLst>
          </p:cNvPr>
          <p:cNvGrpSpPr/>
          <p:nvPr/>
        </p:nvGrpSpPr>
        <p:grpSpPr>
          <a:xfrm>
            <a:off x="0" y="2447404"/>
            <a:ext cx="4419600" cy="7839596"/>
            <a:chOff x="0" y="2447404"/>
            <a:chExt cx="4419600" cy="7839596"/>
          </a:xfrm>
        </p:grpSpPr>
        <p:pic>
          <p:nvPicPr>
            <p:cNvPr id="9" name="Picture 9">
              <a:extLst>
                <a:ext uri="{FF2B5EF4-FFF2-40B4-BE49-F238E27FC236}">
                  <a16:creationId xmlns:a16="http://schemas.microsoft.com/office/drawing/2014/main" id="{EFBCC277-946D-42B6-9F59-4CDD505E59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6172200"/>
              <a:ext cx="2551176" cy="4114800"/>
            </a:xfrm>
            <a:prstGeom prst="rect">
              <a:avLst/>
            </a:prstGeom>
          </p:spPr>
        </p:pic>
        <p:sp>
          <p:nvSpPr>
            <p:cNvPr id="2" name="Speech Bubble: Rectangle with Corners Rounded 1">
              <a:extLst>
                <a:ext uri="{FF2B5EF4-FFF2-40B4-BE49-F238E27FC236}">
                  <a16:creationId xmlns:a16="http://schemas.microsoft.com/office/drawing/2014/main" id="{34F86297-B626-41C9-9C98-0292E6D06DCE}"/>
                </a:ext>
              </a:extLst>
            </p:cNvPr>
            <p:cNvSpPr/>
            <p:nvPr/>
          </p:nvSpPr>
          <p:spPr>
            <a:xfrm>
              <a:off x="457200" y="2447404"/>
              <a:ext cx="3962400" cy="3153296"/>
            </a:xfrm>
            <a:prstGeom prst="wedgeRoundRectCallou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err="1">
                  <a:solidFill>
                    <a:schemeClr val="tx1"/>
                  </a:solidFill>
                  <a:latin typeface="Arial" panose="020B0604020202020204" pitchFamily="34" charset="0"/>
                  <a:cs typeface="Arial" panose="020B0604020202020204" pitchFamily="34" charset="0"/>
                </a:rPr>
                <a:t>Ngày</a:t>
              </a:r>
              <a:r>
                <a:rPr lang="en-US" sz="3600" dirty="0">
                  <a:solidFill>
                    <a:schemeClr val="tx1"/>
                  </a:solidFill>
                  <a:latin typeface="Arial" panose="020B0604020202020204" pitchFamily="34" charset="0"/>
                  <a:cs typeface="Arial" panose="020B0604020202020204" pitchFamily="34" charset="0"/>
                </a:rPr>
                <a:t> 30 </a:t>
              </a:r>
              <a:r>
                <a:rPr lang="en-US" sz="3600" dirty="0" err="1">
                  <a:solidFill>
                    <a:schemeClr val="tx1"/>
                  </a:solidFill>
                  <a:latin typeface="Arial" panose="020B0604020202020204" pitchFamily="34" charset="0"/>
                  <a:cs typeface="Arial" panose="020B0604020202020204" pitchFamily="34" charset="0"/>
                </a:rPr>
                <a:t>tháng</a:t>
              </a:r>
              <a:r>
                <a:rPr lang="en-US" sz="3600" dirty="0">
                  <a:solidFill>
                    <a:schemeClr val="tx1"/>
                  </a:solidFill>
                  <a:latin typeface="Arial" panose="020B0604020202020204" pitchFamily="34" charset="0"/>
                  <a:cs typeface="Arial" panose="020B0604020202020204" pitchFamily="34" charset="0"/>
                </a:rPr>
                <a:t> 4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thứ</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mấy</a:t>
              </a:r>
              <a:r>
                <a:rPr lang="en-US" sz="3600" dirty="0">
                  <a:solidFill>
                    <a:schemeClr val="tx1"/>
                  </a:solidFill>
                  <a:latin typeface="Arial" panose="020B0604020202020204" pitchFamily="34" charset="0"/>
                  <a:cs typeface="Arial" panose="020B0604020202020204" pitchFamily="34" charset="0"/>
                </a:rPr>
                <a:t>?</a:t>
              </a:r>
            </a:p>
          </p:txBody>
        </p:sp>
      </p:grpSp>
      <p:grpSp>
        <p:nvGrpSpPr>
          <p:cNvPr id="6" name="Group 5">
            <a:extLst>
              <a:ext uri="{FF2B5EF4-FFF2-40B4-BE49-F238E27FC236}">
                <a16:creationId xmlns:a16="http://schemas.microsoft.com/office/drawing/2014/main" id="{8B4F8136-8A31-4564-B01B-15D6DC3F933F}"/>
              </a:ext>
            </a:extLst>
          </p:cNvPr>
          <p:cNvGrpSpPr/>
          <p:nvPr/>
        </p:nvGrpSpPr>
        <p:grpSpPr>
          <a:xfrm>
            <a:off x="13887450" y="2348264"/>
            <a:ext cx="4400550" cy="7938736"/>
            <a:chOff x="13887450" y="2348264"/>
            <a:chExt cx="4400550" cy="7938736"/>
          </a:xfrm>
        </p:grpSpPr>
        <p:pic>
          <p:nvPicPr>
            <p:cNvPr id="13" name="Picture 10">
              <a:extLst>
                <a:ext uri="{FF2B5EF4-FFF2-40B4-BE49-F238E27FC236}">
                  <a16:creationId xmlns:a16="http://schemas.microsoft.com/office/drawing/2014/main" id="{A36FCC4B-E832-4DEA-B442-C3177DC8E0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05858" y="6286500"/>
              <a:ext cx="4082142" cy="4000500"/>
            </a:xfrm>
            <a:prstGeom prst="rect">
              <a:avLst/>
            </a:prstGeom>
          </p:spPr>
        </p:pic>
        <p:sp>
          <p:nvSpPr>
            <p:cNvPr id="15" name="Speech Bubble: Oval 14">
              <a:extLst>
                <a:ext uri="{FF2B5EF4-FFF2-40B4-BE49-F238E27FC236}">
                  <a16:creationId xmlns:a16="http://schemas.microsoft.com/office/drawing/2014/main" id="{CDF3BCD5-7B4D-49E7-A7AE-D00494F598A3}"/>
                </a:ext>
              </a:extLst>
            </p:cNvPr>
            <p:cNvSpPr/>
            <p:nvPr/>
          </p:nvSpPr>
          <p:spPr>
            <a:xfrm>
              <a:off x="13887450" y="2348264"/>
              <a:ext cx="3962400" cy="3153296"/>
            </a:xfrm>
            <a:prstGeom prst="wedgeEllipseCallout">
              <a:avLst>
                <a:gd name="adj1" fmla="val 22436"/>
                <a:gd name="adj2" fmla="val 64312"/>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err="1">
                  <a:solidFill>
                    <a:schemeClr val="tx1"/>
                  </a:solidFill>
                  <a:latin typeface="Arial" panose="020B0604020202020204" pitchFamily="34" charset="0"/>
                  <a:cs typeface="Arial" panose="020B0604020202020204" pitchFamily="34" charset="0"/>
                </a:rPr>
                <a:t>Ngày</a:t>
              </a:r>
              <a:r>
                <a:rPr lang="en-US" sz="3600" dirty="0">
                  <a:solidFill>
                    <a:schemeClr val="tx1"/>
                  </a:solidFill>
                  <a:latin typeface="Arial" panose="020B0604020202020204" pitchFamily="34" charset="0"/>
                  <a:cs typeface="Arial" panose="020B0604020202020204" pitchFamily="34" charset="0"/>
                </a:rPr>
                <a:t> 30 </a:t>
              </a:r>
              <a:r>
                <a:rPr lang="en-US" sz="3600" dirty="0" err="1">
                  <a:solidFill>
                    <a:schemeClr val="tx1"/>
                  </a:solidFill>
                  <a:latin typeface="Arial" panose="020B0604020202020204" pitchFamily="34" charset="0"/>
                  <a:cs typeface="Arial" panose="020B0604020202020204" pitchFamily="34" charset="0"/>
                </a:rPr>
                <a:t>tháng</a:t>
              </a:r>
              <a:r>
                <a:rPr lang="en-US" sz="3600" dirty="0">
                  <a:solidFill>
                    <a:schemeClr val="tx1"/>
                  </a:solidFill>
                  <a:latin typeface="Arial" panose="020B0604020202020204" pitchFamily="34" charset="0"/>
                  <a:cs typeface="Arial" panose="020B0604020202020204" pitchFamily="34" charset="0"/>
                </a:rPr>
                <a:t> 4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thứ</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Sáu</a:t>
              </a:r>
              <a:r>
                <a:rPr lang="en-US" sz="3600" dirty="0">
                  <a:solidFill>
                    <a:schemeClr val="tx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044459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69190"/>
            <a:ext cx="2678049" cy="27432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946582" y="2474010"/>
            <a:ext cx="1425356" cy="3434594"/>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2737507" y="2641083"/>
            <a:ext cx="7421263" cy="920466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748331" y="4729249"/>
            <a:ext cx="1974258" cy="4167299"/>
          </a:xfrm>
          <a:prstGeom prst="rect">
            <a:avLst/>
          </a:prstGeom>
        </p:spPr>
      </p:pic>
      <p:sp>
        <p:nvSpPr>
          <p:cNvPr id="9" name="TextBox 5">
            <a:extLst>
              <a:ext uri="{FF2B5EF4-FFF2-40B4-BE49-F238E27FC236}">
                <a16:creationId xmlns:a16="http://schemas.microsoft.com/office/drawing/2014/main" id="{7D4D7B79-A1C9-4253-B3D1-CFDE6E8521D3}"/>
              </a:ext>
            </a:extLst>
          </p:cNvPr>
          <p:cNvSpPr txBox="1"/>
          <p:nvPr/>
        </p:nvSpPr>
        <p:spPr>
          <a:xfrm>
            <a:off x="2718148" y="758001"/>
            <a:ext cx="12851704" cy="1479764"/>
          </a:xfrm>
          <a:prstGeom prst="rect">
            <a:avLst/>
          </a:prstGeom>
        </p:spPr>
        <p:txBody>
          <a:bodyPr wrap="square" lIns="0" tIns="0" rIns="0" bIns="0" rtlCol="0" anchor="t">
            <a:spAutoFit/>
          </a:bodyPr>
          <a:lstStyle/>
          <a:p>
            <a:pPr algn="ctr">
              <a:lnSpc>
                <a:spcPts val="13200"/>
              </a:lnSpc>
            </a:pPr>
            <a:r>
              <a:rPr lang="en-US" sz="5400" b="1" dirty="0">
                <a:latin typeface="Arial" panose="020B0604020202020204" pitchFamily="34" charset="0"/>
                <a:cs typeface="Arial" panose="020B0604020202020204" pitchFamily="34" charset="0"/>
              </a:rPr>
              <a:t>HƯỚNG DẪN VỀ NHÀ</a:t>
            </a:r>
          </a:p>
        </p:txBody>
      </p:sp>
      <p:grpSp>
        <p:nvGrpSpPr>
          <p:cNvPr id="19" name="Group 18">
            <a:extLst>
              <a:ext uri="{FF2B5EF4-FFF2-40B4-BE49-F238E27FC236}">
                <a16:creationId xmlns:a16="http://schemas.microsoft.com/office/drawing/2014/main" id="{5968281F-85D1-4AAE-8C5C-9E4974E4BE56}"/>
              </a:ext>
            </a:extLst>
          </p:cNvPr>
          <p:cNvGrpSpPr/>
          <p:nvPr/>
        </p:nvGrpSpPr>
        <p:grpSpPr>
          <a:xfrm>
            <a:off x="1339024" y="2924305"/>
            <a:ext cx="11151658" cy="5968597"/>
            <a:chOff x="1008362" y="2894700"/>
            <a:chExt cx="11151658" cy="5968597"/>
          </a:xfrm>
        </p:grpSpPr>
        <p:grpSp>
          <p:nvGrpSpPr>
            <p:cNvPr id="16" name="Group 6">
              <a:extLst>
                <a:ext uri="{FF2B5EF4-FFF2-40B4-BE49-F238E27FC236}">
                  <a16:creationId xmlns:a16="http://schemas.microsoft.com/office/drawing/2014/main" id="{697288D3-B3A7-4ADA-AABC-2D34C581F082}"/>
                </a:ext>
              </a:extLst>
            </p:cNvPr>
            <p:cNvGrpSpPr/>
            <p:nvPr/>
          </p:nvGrpSpPr>
          <p:grpSpPr>
            <a:xfrm>
              <a:off x="1008362" y="2894700"/>
              <a:ext cx="11151658" cy="5968597"/>
              <a:chOff x="0" y="0"/>
              <a:chExt cx="14868878" cy="7958130"/>
            </a:xfrm>
          </p:grpSpPr>
          <p:pic>
            <p:nvPicPr>
              <p:cNvPr id="17" name="Picture 7">
                <a:extLst>
                  <a:ext uri="{FF2B5EF4-FFF2-40B4-BE49-F238E27FC236}">
                    <a16:creationId xmlns:a16="http://schemas.microsoft.com/office/drawing/2014/main" id="{EADBF3E1-9E00-44E6-B917-17AFB208C80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0" y="0"/>
                <a:ext cx="7856844" cy="7958130"/>
              </a:xfrm>
              <a:prstGeom prst="rect">
                <a:avLst/>
              </a:prstGeom>
            </p:spPr>
          </p:pic>
          <p:pic>
            <p:nvPicPr>
              <p:cNvPr id="18" name="Picture 8">
                <a:extLst>
                  <a:ext uri="{FF2B5EF4-FFF2-40B4-BE49-F238E27FC236}">
                    <a16:creationId xmlns:a16="http://schemas.microsoft.com/office/drawing/2014/main" id="{AA11216B-C013-49B3-9AF2-19F6906F76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012034" y="0"/>
                <a:ext cx="7856844" cy="7958130"/>
              </a:xfrm>
              <a:prstGeom prst="rect">
                <a:avLst/>
              </a:prstGeom>
            </p:spPr>
          </p:pic>
        </p:grpSp>
        <p:sp>
          <p:nvSpPr>
            <p:cNvPr id="15" name="TextBox 14">
              <a:extLst>
                <a:ext uri="{FF2B5EF4-FFF2-40B4-BE49-F238E27FC236}">
                  <a16:creationId xmlns:a16="http://schemas.microsoft.com/office/drawing/2014/main" id="{42765943-DF80-4A37-8856-E649506052ED}"/>
                </a:ext>
              </a:extLst>
            </p:cNvPr>
            <p:cNvSpPr txBox="1"/>
            <p:nvPr/>
          </p:nvSpPr>
          <p:spPr>
            <a:xfrm>
              <a:off x="2233373" y="3953727"/>
              <a:ext cx="7673031" cy="385054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200" dirty="0">
                  <a:latin typeface="Arial" panose="020B0604020202020204" pitchFamily="34" charset="0"/>
                  <a:cs typeface="Arial" panose="020B0604020202020204" pitchFamily="34" charset="0"/>
                </a:rPr>
                <a:t>Hoàn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vở</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200" dirty="0" err="1">
                  <a:latin typeface="Arial" panose="020B0604020202020204" pitchFamily="34" charset="0"/>
                  <a:cs typeface="Arial" panose="020B0604020202020204" pitchFamily="34" charset="0"/>
                </a:rPr>
                <a:t>Đọc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chuẩn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trước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Em</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ôn</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lại</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những</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gì</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đã</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học</a:t>
              </a:r>
              <a:r>
                <a:rPr lang="en-US" sz="4200" b="1" i="1" dirty="0">
                  <a:latin typeface="Arial" panose="020B0604020202020204" pitchFamily="34" charset="0"/>
                  <a:cs typeface="Arial" panose="020B0604020202020204" pitchFamily="34" charset="0"/>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92788" y="1028700"/>
            <a:ext cx="3702424" cy="249450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590064"/>
            <a:ext cx="18288000" cy="6630892"/>
          </a:xfrm>
          <a:prstGeom prst="rect">
            <a:avLst/>
          </a:prstGeom>
        </p:spPr>
      </p:pic>
      <p:sp>
        <p:nvSpPr>
          <p:cNvPr id="7" name="TextBox 5">
            <a:extLst>
              <a:ext uri="{FF2B5EF4-FFF2-40B4-BE49-F238E27FC236}">
                <a16:creationId xmlns:a16="http://schemas.microsoft.com/office/drawing/2014/main" id="{780C2080-02B4-42C7-9026-3110F9128A07}"/>
              </a:ext>
            </a:extLst>
          </p:cNvPr>
          <p:cNvSpPr txBox="1"/>
          <p:nvPr/>
        </p:nvSpPr>
        <p:spPr>
          <a:xfrm>
            <a:off x="2718147" y="3539136"/>
            <a:ext cx="12851704" cy="3172535"/>
          </a:xfrm>
          <a:prstGeom prst="rect">
            <a:avLst/>
          </a:prstGeom>
        </p:spPr>
        <p:txBody>
          <a:bodyPr wrap="square" lIns="0" tIns="0" rIns="0" bIns="0" rtlCol="0" anchor="t">
            <a:spAutoFit/>
          </a:bodyPr>
          <a:lstStyle/>
          <a:p>
            <a:pPr algn="ctr">
              <a:lnSpc>
                <a:spcPts val="13200"/>
              </a:lnSpc>
            </a:pPr>
            <a:r>
              <a:rPr lang="en-US" sz="6600" b="1" dirty="0">
                <a:solidFill>
                  <a:srgbClr val="6B705C"/>
                </a:solidFill>
                <a:latin typeface="Arial" panose="020B0604020202020204" pitchFamily="34" charset="0"/>
                <a:cs typeface="Arial" panose="020B0604020202020204" pitchFamily="34" charset="0"/>
              </a:rPr>
              <a:t>CẢM ƠN CÁC EM </a:t>
            </a:r>
          </a:p>
          <a:p>
            <a:pPr algn="ctr">
              <a:lnSpc>
                <a:spcPts val="13200"/>
              </a:lnSpc>
            </a:pPr>
            <a:r>
              <a:rPr lang="en-US" sz="6600" b="1" dirty="0">
                <a:solidFill>
                  <a:srgbClr val="6B705C"/>
                </a:solidFill>
                <a:latin typeface="Arial" panose="020B0604020202020204" pitchFamily="34" charset="0"/>
                <a:cs typeface="Arial" panose="020B0604020202020204" pitchFamily="34" charset="0"/>
              </a:rPr>
              <a:t>ĐÃ LẮNG NGHE BÀI GIẢNG!</a:t>
            </a:r>
          </a:p>
        </p:txBody>
      </p:sp>
    </p:spTree>
  </p:cSld>
  <p:clrMapOvr>
    <a:masterClrMapping/>
  </p:clrMapOvr>
  <p:transition>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60539" y="-1412745"/>
            <a:ext cx="4766922" cy="488289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11" y="8434871"/>
            <a:ext cx="18288000" cy="6630892"/>
          </a:xfrm>
          <a:prstGeom prst="rect">
            <a:avLst/>
          </a:prstGeom>
        </p:spPr>
      </p:pic>
      <p:sp>
        <p:nvSpPr>
          <p:cNvPr id="7" name="TextBox 2">
            <a:extLst>
              <a:ext uri="{FF2B5EF4-FFF2-40B4-BE49-F238E27FC236}">
                <a16:creationId xmlns:a16="http://schemas.microsoft.com/office/drawing/2014/main" id="{C7F89D0D-220C-4386-ADCB-A28A5B7D6A36}"/>
              </a:ext>
            </a:extLst>
          </p:cNvPr>
          <p:cNvSpPr txBox="1"/>
          <p:nvPr/>
        </p:nvSpPr>
        <p:spPr>
          <a:xfrm>
            <a:off x="2754785" y="3619500"/>
            <a:ext cx="12778430" cy="4158254"/>
          </a:xfrm>
          <a:prstGeom prst="rect">
            <a:avLst/>
          </a:prstGeom>
        </p:spPr>
        <p:txBody>
          <a:bodyPr wrap="square" lIns="0" tIns="0" rIns="0" bIns="0" rtlCol="0" anchor="t">
            <a:spAutoFit/>
          </a:bodyPr>
          <a:lstStyle/>
          <a:p>
            <a:pPr algn="ctr">
              <a:lnSpc>
                <a:spcPct val="150000"/>
              </a:lnSpc>
            </a:pPr>
            <a:r>
              <a:rPr lang="en-US" sz="9600" b="1" dirty="0">
                <a:solidFill>
                  <a:srgbClr val="4A4E40"/>
                </a:solidFill>
                <a:latin typeface="Arial" panose="020B0604020202020204" pitchFamily="34" charset="0"/>
                <a:cs typeface="Arial" panose="020B0604020202020204" pitchFamily="34" charset="0"/>
              </a:rPr>
              <a:t>BÀI 70: </a:t>
            </a:r>
          </a:p>
          <a:p>
            <a:pPr algn="ctr">
              <a:lnSpc>
                <a:spcPct val="150000"/>
              </a:lnSpc>
            </a:pPr>
            <a:r>
              <a:rPr lang="en-US" sz="9600" b="1" dirty="0">
                <a:solidFill>
                  <a:srgbClr val="4A4E40"/>
                </a:solidFill>
                <a:latin typeface="Arial" panose="020B0604020202020204" pitchFamily="34" charset="0"/>
                <a:cs typeface="Arial" panose="020B0604020202020204" pitchFamily="34" charset="0"/>
              </a:rPr>
              <a:t>LUYỆN TẬP CHUNG</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60885">
            <a:off x="-1737757" y="-1591622"/>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449">
            <a:off x="-1515758" y="6734607"/>
            <a:ext cx="3661998" cy="6027981"/>
          </a:xfrm>
          <a:prstGeom prst="rect">
            <a:avLst/>
          </a:prstGeom>
        </p:spPr>
      </p:pic>
      <p:sp>
        <p:nvSpPr>
          <p:cNvPr id="12" name="TextBox 11">
            <a:extLst>
              <a:ext uri="{FF2B5EF4-FFF2-40B4-BE49-F238E27FC236}">
                <a16:creationId xmlns:a16="http://schemas.microsoft.com/office/drawing/2014/main" id="{80F2C5A8-568E-404C-B163-FB54040EAFE0}"/>
              </a:ext>
            </a:extLst>
          </p:cNvPr>
          <p:cNvSpPr txBox="1"/>
          <p:nvPr/>
        </p:nvSpPr>
        <p:spPr>
          <a:xfrm>
            <a:off x="2362744" y="571500"/>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1:</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0BD15DC-B483-459E-BA1C-77688D59F471}"/>
              </a:ext>
            </a:extLst>
          </p:cNvPr>
          <p:cNvSpPr txBox="1"/>
          <p:nvPr/>
        </p:nvSpPr>
        <p:spPr>
          <a:xfrm>
            <a:off x="1724160" y="1601009"/>
            <a:ext cx="14839679"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Các em đọc các câu mô tả tình huống liên quan đến thời gian, quan sát đồng hồ rồi chọn đồng hồ thích hợp với mỗi câu.</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8577D90-8C90-44E0-894D-2A40BD94A12E}"/>
              </a:ext>
            </a:extLst>
          </p:cNvPr>
          <p:cNvSpPr txBox="1"/>
          <p:nvPr/>
        </p:nvSpPr>
        <p:spPr>
          <a:xfrm>
            <a:off x="853769" y="3841676"/>
            <a:ext cx="10352996" cy="3698385"/>
          </a:xfrm>
          <a:prstGeom prst="rect">
            <a:avLst/>
          </a:prstGeom>
          <a:noFill/>
        </p:spPr>
        <p:txBody>
          <a:bodyPr wrap="square">
            <a:spAutoFit/>
          </a:bodyPr>
          <a:lstStyle/>
          <a:p>
            <a:pPr marL="742950" indent="-742950">
              <a:lnSpc>
                <a:spcPct val="150000"/>
              </a:lnSpc>
              <a:spcAft>
                <a:spcPts val="1000"/>
              </a:spcAft>
              <a:buAutoNum type="alphaLcPeriod"/>
            </a:pPr>
            <a:r>
              <a:rPr lang="nl-NL" sz="3600" dirty="0">
                <a:latin typeface="Arial" panose="020B0604020202020204" pitchFamily="34" charset="0"/>
                <a:ea typeface="Arial" panose="020B0604020202020204" pitchFamily="34" charset="0"/>
                <a:cs typeface="Times New Roman" panose="02020603050405020304" pitchFamily="18" charset="0"/>
              </a:rPr>
              <a:t>Em giúp mẹ nấu cơm lúc 5 giờ chiều.</a:t>
            </a:r>
          </a:p>
          <a:p>
            <a:pPr marL="742950" indent="-742950">
              <a:lnSpc>
                <a:spcPct val="150000"/>
              </a:lnSpc>
              <a:spcAft>
                <a:spcPts val="1000"/>
              </a:spcAft>
              <a:buAutoNum type="alphaLcPeriod"/>
            </a:pPr>
            <a:r>
              <a:rPr lang="nl-NL" sz="3600" dirty="0">
                <a:effectLst/>
                <a:latin typeface="Arial" panose="020B0604020202020204" pitchFamily="34" charset="0"/>
                <a:ea typeface="Arial" panose="020B0604020202020204" pitchFamily="34" charset="0"/>
                <a:cs typeface="Times New Roman" panose="02020603050405020304" pitchFamily="18" charset="0"/>
              </a:rPr>
              <a:t>Em đang học ở trường lúc 9 giờ 30 phút sáng.</a:t>
            </a:r>
          </a:p>
          <a:p>
            <a:pPr marL="742950" indent="-742950">
              <a:lnSpc>
                <a:spcPct val="150000"/>
              </a:lnSpc>
              <a:spcAft>
                <a:spcPts val="1000"/>
              </a:spcAft>
              <a:buAutoNum type="alphaLcPeriod"/>
            </a:pPr>
            <a:r>
              <a:rPr lang="nl-NL" sz="3600" dirty="0">
                <a:latin typeface="Arial" panose="020B0604020202020204" pitchFamily="34" charset="0"/>
                <a:ea typeface="Arial" panose="020B0604020202020204" pitchFamily="34" charset="0"/>
                <a:cs typeface="Times New Roman" panose="02020603050405020304" pitchFamily="18" charset="0"/>
              </a:rPr>
              <a:t>Cả nhà em ăn cơm lúc 18 giờ 15 phút.</a:t>
            </a:r>
          </a:p>
          <a:p>
            <a:pPr marL="742950" indent="-742950">
              <a:lnSpc>
                <a:spcPct val="150000"/>
              </a:lnSpc>
              <a:spcAft>
                <a:spcPts val="1000"/>
              </a:spcAft>
              <a:buAutoNum type="alphaLcPeriod"/>
            </a:pPr>
            <a:r>
              <a:rPr lang="nl-NL" sz="3600" dirty="0">
                <a:effectLst/>
                <a:latin typeface="Arial" panose="020B0604020202020204" pitchFamily="34" charset="0"/>
                <a:ea typeface="Arial" panose="020B0604020202020204" pitchFamily="34" charset="0"/>
                <a:cs typeface="Times New Roman" panose="02020603050405020304" pitchFamily="18" charset="0"/>
              </a:rPr>
              <a:t>Em đi ngủ lúc 21 giờ</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6A66FC46-458C-45AF-9117-4CD1262DC98F}"/>
              </a:ext>
            </a:extLst>
          </p:cNvPr>
          <p:cNvGrpSpPr/>
          <p:nvPr/>
        </p:nvGrpSpPr>
        <p:grpSpPr>
          <a:xfrm>
            <a:off x="9982200" y="3247397"/>
            <a:ext cx="3999770" cy="3176263"/>
            <a:chOff x="10207568" y="3247397"/>
            <a:chExt cx="3999770" cy="3176263"/>
          </a:xfrm>
        </p:grpSpPr>
        <p:grpSp>
          <p:nvGrpSpPr>
            <p:cNvPr id="15" name="Group 14">
              <a:extLst>
                <a:ext uri="{FF2B5EF4-FFF2-40B4-BE49-F238E27FC236}">
                  <a16:creationId xmlns:a16="http://schemas.microsoft.com/office/drawing/2014/main" id="{4247A29E-1FC4-4361-B242-2CDB3E2E8C6F}"/>
                </a:ext>
              </a:extLst>
            </p:cNvPr>
            <p:cNvGrpSpPr/>
            <p:nvPr/>
          </p:nvGrpSpPr>
          <p:grpSpPr>
            <a:xfrm>
              <a:off x="11464138" y="3680460"/>
              <a:ext cx="2743200" cy="2743200"/>
              <a:chOff x="2057400" y="4118610"/>
              <a:chExt cx="5715000" cy="5695950"/>
            </a:xfrm>
          </p:grpSpPr>
          <p:grpSp>
            <p:nvGrpSpPr>
              <p:cNvPr id="16" name="Group 15">
                <a:extLst>
                  <a:ext uri="{FF2B5EF4-FFF2-40B4-BE49-F238E27FC236}">
                    <a16:creationId xmlns:a16="http://schemas.microsoft.com/office/drawing/2014/main" id="{A40B2BD4-0DA7-48DD-9465-05164A987D9A}"/>
                  </a:ext>
                </a:extLst>
              </p:cNvPr>
              <p:cNvGrpSpPr/>
              <p:nvPr/>
            </p:nvGrpSpPr>
            <p:grpSpPr>
              <a:xfrm>
                <a:off x="2057400" y="4118610"/>
                <a:ext cx="5715000" cy="5695950"/>
                <a:chOff x="2057400" y="4118610"/>
                <a:chExt cx="5715000" cy="5695950"/>
              </a:xfrm>
              <a:effectLst/>
            </p:grpSpPr>
            <p:pic>
              <p:nvPicPr>
                <p:cNvPr id="20" name="Picture 19" descr="A picture containing text, device, gauge&#10;&#10;Description automatically generated">
                  <a:extLst>
                    <a:ext uri="{FF2B5EF4-FFF2-40B4-BE49-F238E27FC236}">
                      <a16:creationId xmlns:a16="http://schemas.microsoft.com/office/drawing/2014/main" id="{FE71738B-BC52-47E1-93EA-0740C793B7B5}"/>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Oval 20">
                  <a:extLst>
                    <a:ext uri="{FF2B5EF4-FFF2-40B4-BE49-F238E27FC236}">
                      <a16:creationId xmlns:a16="http://schemas.microsoft.com/office/drawing/2014/main" id="{B6C3D71D-B179-4281-BEBB-A38C751EF28A}"/>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8FED7C2C-1C78-48BF-A2AF-7439C52D14C6}"/>
                  </a:ext>
                </a:extLst>
              </p:cNvPr>
              <p:cNvCxnSpPr>
                <a:cxnSpLocks/>
                <a:endCxn id="18" idx="6"/>
              </p:cNvCxnSpPr>
              <p:nvPr/>
            </p:nvCxnSpPr>
            <p:spPr>
              <a:xfrm>
                <a:off x="3396853" y="6645682"/>
                <a:ext cx="1609488" cy="308085"/>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a16="http://schemas.microsoft.com/office/drawing/2014/main" id="{C864F006-A39A-4A54-BA19-0F75C1C9F02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0DAD450A-5FD4-4299-9EE9-666C73A5890C}"/>
                  </a:ext>
                </a:extLst>
              </p:cNvPr>
              <p:cNvCxnSpPr>
                <a:cxnSpLocks/>
                <a:endCxn id="18" idx="4"/>
              </p:cNvCxnSpPr>
              <p:nvPr/>
            </p:nvCxnSpPr>
            <p:spPr>
              <a:xfrm flipV="1">
                <a:off x="4914902" y="7045207"/>
                <a:ext cx="0" cy="197378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4" name="TextBox 6">
              <a:extLst>
                <a:ext uri="{FF2B5EF4-FFF2-40B4-BE49-F238E27FC236}">
                  <a16:creationId xmlns:a16="http://schemas.microsoft.com/office/drawing/2014/main" id="{6C92891C-47E2-4F0F-BFBC-CE75F842454D}"/>
                </a:ext>
              </a:extLst>
            </p:cNvPr>
            <p:cNvSpPr txBox="1"/>
            <p:nvPr/>
          </p:nvSpPr>
          <p:spPr>
            <a:xfrm>
              <a:off x="10207568" y="3247397"/>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A.</a:t>
              </a:r>
            </a:p>
          </p:txBody>
        </p:sp>
      </p:grpSp>
      <p:grpSp>
        <p:nvGrpSpPr>
          <p:cNvPr id="47" name="Group 46">
            <a:extLst>
              <a:ext uri="{FF2B5EF4-FFF2-40B4-BE49-F238E27FC236}">
                <a16:creationId xmlns:a16="http://schemas.microsoft.com/office/drawing/2014/main" id="{5B576E21-8A2E-4A04-8D6D-7049A9FAE230}"/>
              </a:ext>
            </a:extLst>
          </p:cNvPr>
          <p:cNvGrpSpPr/>
          <p:nvPr/>
        </p:nvGrpSpPr>
        <p:grpSpPr>
          <a:xfrm>
            <a:off x="13563600" y="3215704"/>
            <a:ext cx="4014826" cy="3207956"/>
            <a:chOff x="13411200" y="3215704"/>
            <a:chExt cx="4014826" cy="3207956"/>
          </a:xfrm>
        </p:grpSpPr>
        <p:grpSp>
          <p:nvGrpSpPr>
            <p:cNvPr id="29" name="Group 28">
              <a:extLst>
                <a:ext uri="{FF2B5EF4-FFF2-40B4-BE49-F238E27FC236}">
                  <a16:creationId xmlns:a16="http://schemas.microsoft.com/office/drawing/2014/main" id="{178B2AFA-A7AC-4EF4-8E95-6F6C40DB1090}"/>
                </a:ext>
              </a:extLst>
            </p:cNvPr>
            <p:cNvGrpSpPr/>
            <p:nvPr/>
          </p:nvGrpSpPr>
          <p:grpSpPr>
            <a:xfrm>
              <a:off x="14682826" y="3680460"/>
              <a:ext cx="2743200" cy="2743200"/>
              <a:chOff x="2057400" y="4118610"/>
              <a:chExt cx="5715000" cy="5695950"/>
            </a:xfrm>
          </p:grpSpPr>
          <p:grpSp>
            <p:nvGrpSpPr>
              <p:cNvPr id="30" name="Group 29">
                <a:extLst>
                  <a:ext uri="{FF2B5EF4-FFF2-40B4-BE49-F238E27FC236}">
                    <a16:creationId xmlns:a16="http://schemas.microsoft.com/office/drawing/2014/main" id="{A3B73870-18C3-4BCC-8264-4F54A62B43A3}"/>
                  </a:ext>
                </a:extLst>
              </p:cNvPr>
              <p:cNvGrpSpPr/>
              <p:nvPr/>
            </p:nvGrpSpPr>
            <p:grpSpPr>
              <a:xfrm>
                <a:off x="2057400" y="4118610"/>
                <a:ext cx="5715000" cy="5695950"/>
                <a:chOff x="2057400" y="4118610"/>
                <a:chExt cx="5715000" cy="5695950"/>
              </a:xfrm>
              <a:effectLst/>
            </p:grpSpPr>
            <p:pic>
              <p:nvPicPr>
                <p:cNvPr id="34" name="Picture 33" descr="A picture containing text, device, gauge&#10;&#10;Description automatically generated">
                  <a:extLst>
                    <a:ext uri="{FF2B5EF4-FFF2-40B4-BE49-F238E27FC236}">
                      <a16:creationId xmlns:a16="http://schemas.microsoft.com/office/drawing/2014/main" id="{0EE9B0CB-E304-41DB-A5B9-2C651A883790}"/>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Oval 34">
                  <a:extLst>
                    <a:ext uri="{FF2B5EF4-FFF2-40B4-BE49-F238E27FC236}">
                      <a16:creationId xmlns:a16="http://schemas.microsoft.com/office/drawing/2014/main" id="{73A0FF75-BC65-42E6-823D-2DF71CFDF6E2}"/>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a16="http://schemas.microsoft.com/office/drawing/2014/main" id="{4AAB1EED-BF97-4F71-A44A-08EF0AD07A4C}"/>
                  </a:ext>
                </a:extLst>
              </p:cNvPr>
              <p:cNvCxnSpPr>
                <a:cxnSpLocks/>
                <a:endCxn id="32" idx="6"/>
              </p:cNvCxnSpPr>
              <p:nvPr/>
            </p:nvCxnSpPr>
            <p:spPr>
              <a:xfrm>
                <a:off x="3376929" y="6953765"/>
                <a:ext cx="1629410" cy="2"/>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Flowchart: Connector 31">
                <a:extLst>
                  <a:ext uri="{FF2B5EF4-FFF2-40B4-BE49-F238E27FC236}">
                    <a16:creationId xmlns:a16="http://schemas.microsoft.com/office/drawing/2014/main" id="{2AEA4D9E-1FFD-40D6-ADF8-A7A7F6C87EC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C0DC61DD-3945-42FB-A936-E36B0BCABDB4}"/>
                  </a:ext>
                </a:extLst>
              </p:cNvPr>
              <p:cNvCxnSpPr>
                <a:cxnSpLocks/>
                <a:endCxn id="32" idx="4"/>
              </p:cNvCxnSpPr>
              <p:nvPr/>
            </p:nvCxnSpPr>
            <p:spPr>
              <a:xfrm flipH="1">
                <a:off x="4914900" y="4941358"/>
                <a:ext cx="2" cy="210384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Box 6">
              <a:extLst>
                <a:ext uri="{FF2B5EF4-FFF2-40B4-BE49-F238E27FC236}">
                  <a16:creationId xmlns:a16="http://schemas.microsoft.com/office/drawing/2014/main" id="{3981C9DF-2FD7-4A34-8B44-6868B2A6DC2D}"/>
                </a:ext>
              </a:extLst>
            </p:cNvPr>
            <p:cNvSpPr txBox="1"/>
            <p:nvPr/>
          </p:nvSpPr>
          <p:spPr>
            <a:xfrm>
              <a:off x="13411200" y="3215704"/>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B.</a:t>
              </a:r>
            </a:p>
          </p:txBody>
        </p:sp>
      </p:grpSp>
      <p:grpSp>
        <p:nvGrpSpPr>
          <p:cNvPr id="50" name="Group 49">
            <a:extLst>
              <a:ext uri="{FF2B5EF4-FFF2-40B4-BE49-F238E27FC236}">
                <a16:creationId xmlns:a16="http://schemas.microsoft.com/office/drawing/2014/main" id="{725BC3C3-B395-4C33-87CC-0E138E26A197}"/>
              </a:ext>
            </a:extLst>
          </p:cNvPr>
          <p:cNvGrpSpPr/>
          <p:nvPr/>
        </p:nvGrpSpPr>
        <p:grpSpPr>
          <a:xfrm>
            <a:off x="10280951" y="6794220"/>
            <a:ext cx="3726754" cy="2437822"/>
            <a:chOff x="10292511" y="6479742"/>
            <a:chExt cx="3726754" cy="2437822"/>
          </a:xfrm>
        </p:grpSpPr>
        <p:grpSp>
          <p:nvGrpSpPr>
            <p:cNvPr id="40" name="Group 39">
              <a:extLst>
                <a:ext uri="{FF2B5EF4-FFF2-40B4-BE49-F238E27FC236}">
                  <a16:creationId xmlns:a16="http://schemas.microsoft.com/office/drawing/2014/main" id="{046E2C19-61A0-4127-A1FA-F95C6BFBBC16}"/>
                </a:ext>
              </a:extLst>
            </p:cNvPr>
            <p:cNvGrpSpPr/>
            <p:nvPr/>
          </p:nvGrpSpPr>
          <p:grpSpPr>
            <a:xfrm>
              <a:off x="11739993" y="7585372"/>
              <a:ext cx="2279272" cy="1332192"/>
              <a:chOff x="7147745" y="6280860"/>
              <a:chExt cx="2279272" cy="1332192"/>
            </a:xfrm>
          </p:grpSpPr>
          <p:pic>
            <p:nvPicPr>
              <p:cNvPr id="38" name="Picture 7">
                <a:extLst>
                  <a:ext uri="{FF2B5EF4-FFF2-40B4-BE49-F238E27FC236}">
                    <a16:creationId xmlns:a16="http://schemas.microsoft.com/office/drawing/2014/main" id="{B65CB2ED-2242-4820-B524-C6FA3F28A4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7745" y="6280860"/>
                <a:ext cx="2279272" cy="1332192"/>
              </a:xfrm>
              <a:prstGeom prst="rect">
                <a:avLst/>
              </a:prstGeom>
            </p:spPr>
          </p:pic>
          <p:sp>
            <p:nvSpPr>
              <p:cNvPr id="39" name="Rectangle: Rounded Corners 38">
                <a:extLst>
                  <a:ext uri="{FF2B5EF4-FFF2-40B4-BE49-F238E27FC236}">
                    <a16:creationId xmlns:a16="http://schemas.microsoft.com/office/drawing/2014/main" id="{C3EE9FD5-318F-4151-BB3D-D0AA57348F2F}"/>
                  </a:ext>
                </a:extLst>
              </p:cNvPr>
              <p:cNvSpPr/>
              <p:nvPr/>
            </p:nvSpPr>
            <p:spPr>
              <a:xfrm>
                <a:off x="7164438" y="6400825"/>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8F1"/>
                    </a:solidFill>
                    <a:latin typeface="Tw Cen MT Condensed Extra Bold" panose="020B0803020202020204" pitchFamily="34" charset="0"/>
                    <a:cs typeface="Arial" panose="020B0604020202020204" pitchFamily="34" charset="0"/>
                  </a:rPr>
                  <a:t>18 : 15</a:t>
                </a:r>
              </a:p>
            </p:txBody>
          </p:sp>
        </p:grpSp>
        <p:sp>
          <p:nvSpPr>
            <p:cNvPr id="48" name="TextBox 6">
              <a:extLst>
                <a:ext uri="{FF2B5EF4-FFF2-40B4-BE49-F238E27FC236}">
                  <a16:creationId xmlns:a16="http://schemas.microsoft.com/office/drawing/2014/main" id="{98A9E4E3-A580-42C1-9FA0-A39C9BE24E45}"/>
                </a:ext>
              </a:extLst>
            </p:cNvPr>
            <p:cNvSpPr txBox="1"/>
            <p:nvPr/>
          </p:nvSpPr>
          <p:spPr>
            <a:xfrm>
              <a:off x="10292511" y="6479742"/>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C.</a:t>
              </a:r>
            </a:p>
          </p:txBody>
        </p:sp>
      </p:grpSp>
      <p:grpSp>
        <p:nvGrpSpPr>
          <p:cNvPr id="51" name="Group 50">
            <a:extLst>
              <a:ext uri="{FF2B5EF4-FFF2-40B4-BE49-F238E27FC236}">
                <a16:creationId xmlns:a16="http://schemas.microsoft.com/office/drawing/2014/main" id="{698F0522-B18E-4432-8299-91C02DBF230C}"/>
              </a:ext>
            </a:extLst>
          </p:cNvPr>
          <p:cNvGrpSpPr/>
          <p:nvPr/>
        </p:nvGrpSpPr>
        <p:grpSpPr>
          <a:xfrm>
            <a:off x="14007705" y="6832320"/>
            <a:ext cx="3418321" cy="2411256"/>
            <a:chOff x="13731850" y="6506308"/>
            <a:chExt cx="3418321" cy="2411256"/>
          </a:xfrm>
        </p:grpSpPr>
        <p:grpSp>
          <p:nvGrpSpPr>
            <p:cNvPr id="41" name="Group 40">
              <a:extLst>
                <a:ext uri="{FF2B5EF4-FFF2-40B4-BE49-F238E27FC236}">
                  <a16:creationId xmlns:a16="http://schemas.microsoft.com/office/drawing/2014/main" id="{7F8FB5E3-0ACE-4009-AD29-FCD617F132E3}"/>
                </a:ext>
              </a:extLst>
            </p:cNvPr>
            <p:cNvGrpSpPr/>
            <p:nvPr/>
          </p:nvGrpSpPr>
          <p:grpSpPr>
            <a:xfrm>
              <a:off x="14870899" y="7585372"/>
              <a:ext cx="2279272" cy="1332192"/>
              <a:chOff x="7147745" y="6280860"/>
              <a:chExt cx="2279272" cy="1332192"/>
            </a:xfrm>
          </p:grpSpPr>
          <p:pic>
            <p:nvPicPr>
              <p:cNvPr id="42" name="Picture 7">
                <a:extLst>
                  <a:ext uri="{FF2B5EF4-FFF2-40B4-BE49-F238E27FC236}">
                    <a16:creationId xmlns:a16="http://schemas.microsoft.com/office/drawing/2014/main" id="{AA37F50B-5186-4740-9EB4-300ED28BC5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7745" y="6280860"/>
                <a:ext cx="2279272" cy="1332192"/>
              </a:xfrm>
              <a:prstGeom prst="rect">
                <a:avLst/>
              </a:prstGeom>
            </p:spPr>
          </p:pic>
          <p:sp>
            <p:nvSpPr>
              <p:cNvPr id="43" name="Rectangle: Rounded Corners 42">
                <a:extLst>
                  <a:ext uri="{FF2B5EF4-FFF2-40B4-BE49-F238E27FC236}">
                    <a16:creationId xmlns:a16="http://schemas.microsoft.com/office/drawing/2014/main" id="{13DA468C-EF6D-463B-A603-F04AA2119CD8}"/>
                  </a:ext>
                </a:extLst>
              </p:cNvPr>
              <p:cNvSpPr/>
              <p:nvPr/>
            </p:nvSpPr>
            <p:spPr>
              <a:xfrm>
                <a:off x="7164438" y="6400825"/>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8F1"/>
                    </a:solidFill>
                    <a:latin typeface="Tw Cen MT Condensed Extra Bold" panose="020B0803020202020204" pitchFamily="34" charset="0"/>
                    <a:cs typeface="Arial" panose="020B0604020202020204" pitchFamily="34" charset="0"/>
                  </a:rPr>
                  <a:t>17:00</a:t>
                </a:r>
              </a:p>
            </p:txBody>
          </p:sp>
        </p:grpSp>
        <p:sp>
          <p:nvSpPr>
            <p:cNvPr id="49" name="TextBox 6">
              <a:extLst>
                <a:ext uri="{FF2B5EF4-FFF2-40B4-BE49-F238E27FC236}">
                  <a16:creationId xmlns:a16="http://schemas.microsoft.com/office/drawing/2014/main" id="{E1C0544A-F1B6-4623-863D-5DF45AA761BE}"/>
                </a:ext>
              </a:extLst>
            </p:cNvPr>
            <p:cNvSpPr txBox="1"/>
            <p:nvPr/>
          </p:nvSpPr>
          <p:spPr>
            <a:xfrm>
              <a:off x="13731850" y="6506308"/>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D.</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par>
                                <p:cTn id="23" presetID="16" presetClass="entr" presetSubtype="21"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par>
                                <p:cTn id="26" presetID="16" presetClass="entr" presetSubtype="21"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par>
                                <p:cTn id="29" presetID="16" presetClass="entr" presetSubtype="21"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arn(inVertical)">
                                      <p:cBhvr>
                                        <p:cTn id="3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60885">
            <a:off x="-3020655" y="-2009453"/>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9449">
            <a:off x="-1515758" y="6734607"/>
            <a:ext cx="3661998" cy="6027981"/>
          </a:xfrm>
          <a:prstGeom prst="rect">
            <a:avLst/>
          </a:prstGeom>
        </p:spPr>
      </p:pic>
      <p:sp>
        <p:nvSpPr>
          <p:cNvPr id="14" name="TextBox 13">
            <a:extLst>
              <a:ext uri="{FF2B5EF4-FFF2-40B4-BE49-F238E27FC236}">
                <a16:creationId xmlns:a16="http://schemas.microsoft.com/office/drawing/2014/main" id="{D8577D90-8C90-44E0-894D-2A40BD94A12E}"/>
              </a:ext>
            </a:extLst>
          </p:cNvPr>
          <p:cNvSpPr txBox="1"/>
          <p:nvPr/>
        </p:nvSpPr>
        <p:spPr>
          <a:xfrm>
            <a:off x="11354349" y="4838700"/>
            <a:ext cx="5469871" cy="901593"/>
          </a:xfrm>
          <a:prstGeom prst="rect">
            <a:avLst/>
          </a:prstGeom>
          <a:noFill/>
        </p:spPr>
        <p:txBody>
          <a:bodyPr wrap="square">
            <a:spAutoFit/>
          </a:bodyPr>
          <a:lstStyle/>
          <a:p>
            <a:pPr>
              <a:lnSpc>
                <a:spcPct val="150000"/>
              </a:lnSpc>
              <a:spcAft>
                <a:spcPts val="1000"/>
              </a:spcAft>
            </a:pPr>
            <a:r>
              <a:rPr lang="nl-NL" sz="4000" dirty="0">
                <a:effectLst/>
                <a:latin typeface="Arial" panose="020B0604020202020204" pitchFamily="34" charset="0"/>
                <a:ea typeface="Arial" panose="020B0604020202020204" pitchFamily="34" charset="0"/>
                <a:cs typeface="Times New Roman" panose="02020603050405020304" pitchFamily="18" charset="0"/>
              </a:rPr>
              <a:t>d. Em đi ngủ lúc 21 giờ</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7D3D0E73-DFF1-4CEE-8F41-C72D9D205F57}"/>
              </a:ext>
            </a:extLst>
          </p:cNvPr>
          <p:cNvGrpSpPr/>
          <p:nvPr/>
        </p:nvGrpSpPr>
        <p:grpSpPr>
          <a:xfrm>
            <a:off x="2203413" y="6435688"/>
            <a:ext cx="4961494" cy="3200400"/>
            <a:chOff x="2203413" y="6779278"/>
            <a:chExt cx="4961494" cy="3200400"/>
          </a:xfrm>
        </p:grpSpPr>
        <p:grpSp>
          <p:nvGrpSpPr>
            <p:cNvPr id="15" name="Group 14">
              <a:extLst>
                <a:ext uri="{FF2B5EF4-FFF2-40B4-BE49-F238E27FC236}">
                  <a16:creationId xmlns:a16="http://schemas.microsoft.com/office/drawing/2014/main" id="{4247A29E-1FC4-4361-B242-2CDB3E2E8C6F}"/>
                </a:ext>
              </a:extLst>
            </p:cNvPr>
            <p:cNvGrpSpPr/>
            <p:nvPr/>
          </p:nvGrpSpPr>
          <p:grpSpPr>
            <a:xfrm>
              <a:off x="3964507" y="6779278"/>
              <a:ext cx="3200400" cy="3200400"/>
              <a:chOff x="2057400" y="4118610"/>
              <a:chExt cx="5715000" cy="5695950"/>
            </a:xfrm>
          </p:grpSpPr>
          <p:grpSp>
            <p:nvGrpSpPr>
              <p:cNvPr id="16" name="Group 15">
                <a:extLst>
                  <a:ext uri="{FF2B5EF4-FFF2-40B4-BE49-F238E27FC236}">
                    <a16:creationId xmlns:a16="http://schemas.microsoft.com/office/drawing/2014/main" id="{A40B2BD4-0DA7-48DD-9465-05164A987D9A}"/>
                  </a:ext>
                </a:extLst>
              </p:cNvPr>
              <p:cNvGrpSpPr/>
              <p:nvPr/>
            </p:nvGrpSpPr>
            <p:grpSpPr>
              <a:xfrm>
                <a:off x="2057400" y="4118610"/>
                <a:ext cx="5715000" cy="5695950"/>
                <a:chOff x="2057400" y="4118610"/>
                <a:chExt cx="5715000" cy="5695950"/>
              </a:xfrm>
              <a:effectLst/>
            </p:grpSpPr>
            <p:pic>
              <p:nvPicPr>
                <p:cNvPr id="20" name="Picture 19" descr="A picture containing text, device, gauge&#10;&#10;Description automatically generated">
                  <a:extLst>
                    <a:ext uri="{FF2B5EF4-FFF2-40B4-BE49-F238E27FC236}">
                      <a16:creationId xmlns:a16="http://schemas.microsoft.com/office/drawing/2014/main" id="{FE71738B-BC52-47E1-93EA-0740C793B7B5}"/>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Oval 20">
                  <a:extLst>
                    <a:ext uri="{FF2B5EF4-FFF2-40B4-BE49-F238E27FC236}">
                      <a16:creationId xmlns:a16="http://schemas.microsoft.com/office/drawing/2014/main" id="{B6C3D71D-B179-4281-BEBB-A38C751EF28A}"/>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8FED7C2C-1C78-48BF-A2AF-7439C52D14C6}"/>
                  </a:ext>
                </a:extLst>
              </p:cNvPr>
              <p:cNvCxnSpPr>
                <a:cxnSpLocks/>
                <a:endCxn id="18" idx="6"/>
              </p:cNvCxnSpPr>
              <p:nvPr/>
            </p:nvCxnSpPr>
            <p:spPr>
              <a:xfrm>
                <a:off x="3396853" y="6645682"/>
                <a:ext cx="1609488" cy="308085"/>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a16="http://schemas.microsoft.com/office/drawing/2014/main" id="{C864F006-A39A-4A54-BA19-0F75C1C9F02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0DAD450A-5FD4-4299-9EE9-666C73A5890C}"/>
                  </a:ext>
                </a:extLst>
              </p:cNvPr>
              <p:cNvCxnSpPr>
                <a:cxnSpLocks/>
                <a:endCxn id="18" idx="4"/>
              </p:cNvCxnSpPr>
              <p:nvPr/>
            </p:nvCxnSpPr>
            <p:spPr>
              <a:xfrm flipV="1">
                <a:off x="4914902" y="7045207"/>
                <a:ext cx="0" cy="197378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4" name="TextBox 6">
              <a:extLst>
                <a:ext uri="{FF2B5EF4-FFF2-40B4-BE49-F238E27FC236}">
                  <a16:creationId xmlns:a16="http://schemas.microsoft.com/office/drawing/2014/main" id="{6C92891C-47E2-4F0F-BFBC-CE75F842454D}"/>
                </a:ext>
              </a:extLst>
            </p:cNvPr>
            <p:cNvSpPr txBox="1"/>
            <p:nvPr/>
          </p:nvSpPr>
          <p:spPr>
            <a:xfrm>
              <a:off x="2203413" y="7258344"/>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A.</a:t>
              </a:r>
            </a:p>
          </p:txBody>
        </p:sp>
      </p:grpSp>
      <p:grpSp>
        <p:nvGrpSpPr>
          <p:cNvPr id="8" name="Group 7">
            <a:extLst>
              <a:ext uri="{FF2B5EF4-FFF2-40B4-BE49-F238E27FC236}">
                <a16:creationId xmlns:a16="http://schemas.microsoft.com/office/drawing/2014/main" id="{847D0202-EE0C-40F7-A4B6-1EBA6DF632FB}"/>
              </a:ext>
            </a:extLst>
          </p:cNvPr>
          <p:cNvGrpSpPr/>
          <p:nvPr/>
        </p:nvGrpSpPr>
        <p:grpSpPr>
          <a:xfrm>
            <a:off x="11286621" y="6286500"/>
            <a:ext cx="4867779" cy="3200400"/>
            <a:chOff x="11155280" y="6598971"/>
            <a:chExt cx="4867779" cy="3200400"/>
          </a:xfrm>
        </p:grpSpPr>
        <p:grpSp>
          <p:nvGrpSpPr>
            <p:cNvPr id="29" name="Group 28">
              <a:extLst>
                <a:ext uri="{FF2B5EF4-FFF2-40B4-BE49-F238E27FC236}">
                  <a16:creationId xmlns:a16="http://schemas.microsoft.com/office/drawing/2014/main" id="{178B2AFA-A7AC-4EF4-8E95-6F6C40DB1090}"/>
                </a:ext>
              </a:extLst>
            </p:cNvPr>
            <p:cNvGrpSpPr/>
            <p:nvPr/>
          </p:nvGrpSpPr>
          <p:grpSpPr>
            <a:xfrm>
              <a:off x="12822659" y="6598971"/>
              <a:ext cx="3200400" cy="3200400"/>
              <a:chOff x="2057400" y="4118610"/>
              <a:chExt cx="5715000" cy="5695950"/>
            </a:xfrm>
          </p:grpSpPr>
          <p:grpSp>
            <p:nvGrpSpPr>
              <p:cNvPr id="30" name="Group 29">
                <a:extLst>
                  <a:ext uri="{FF2B5EF4-FFF2-40B4-BE49-F238E27FC236}">
                    <a16:creationId xmlns:a16="http://schemas.microsoft.com/office/drawing/2014/main" id="{A3B73870-18C3-4BCC-8264-4F54A62B43A3}"/>
                  </a:ext>
                </a:extLst>
              </p:cNvPr>
              <p:cNvGrpSpPr/>
              <p:nvPr/>
            </p:nvGrpSpPr>
            <p:grpSpPr>
              <a:xfrm>
                <a:off x="2057400" y="4118610"/>
                <a:ext cx="5715000" cy="5695950"/>
                <a:chOff x="2057400" y="4118610"/>
                <a:chExt cx="5715000" cy="5695950"/>
              </a:xfrm>
              <a:effectLst/>
            </p:grpSpPr>
            <p:pic>
              <p:nvPicPr>
                <p:cNvPr id="34" name="Picture 33" descr="A picture containing text, device, gauge&#10;&#10;Description automatically generated">
                  <a:extLst>
                    <a:ext uri="{FF2B5EF4-FFF2-40B4-BE49-F238E27FC236}">
                      <a16:creationId xmlns:a16="http://schemas.microsoft.com/office/drawing/2014/main" id="{0EE9B0CB-E304-41DB-A5B9-2C651A883790}"/>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Oval 34">
                  <a:extLst>
                    <a:ext uri="{FF2B5EF4-FFF2-40B4-BE49-F238E27FC236}">
                      <a16:creationId xmlns:a16="http://schemas.microsoft.com/office/drawing/2014/main" id="{73A0FF75-BC65-42E6-823D-2DF71CFDF6E2}"/>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a16="http://schemas.microsoft.com/office/drawing/2014/main" id="{4AAB1EED-BF97-4F71-A44A-08EF0AD07A4C}"/>
                  </a:ext>
                </a:extLst>
              </p:cNvPr>
              <p:cNvCxnSpPr>
                <a:cxnSpLocks/>
                <a:endCxn id="32" idx="6"/>
              </p:cNvCxnSpPr>
              <p:nvPr/>
            </p:nvCxnSpPr>
            <p:spPr>
              <a:xfrm>
                <a:off x="3376929" y="6953765"/>
                <a:ext cx="1629410" cy="2"/>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Flowchart: Connector 31">
                <a:extLst>
                  <a:ext uri="{FF2B5EF4-FFF2-40B4-BE49-F238E27FC236}">
                    <a16:creationId xmlns:a16="http://schemas.microsoft.com/office/drawing/2014/main" id="{2AEA4D9E-1FFD-40D6-ADF8-A7A7F6C87EC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C0DC61DD-3945-42FB-A936-E36B0BCABDB4}"/>
                  </a:ext>
                </a:extLst>
              </p:cNvPr>
              <p:cNvCxnSpPr>
                <a:cxnSpLocks/>
                <a:endCxn id="32" idx="4"/>
              </p:cNvCxnSpPr>
              <p:nvPr/>
            </p:nvCxnSpPr>
            <p:spPr>
              <a:xfrm flipH="1">
                <a:off x="4914900" y="4941358"/>
                <a:ext cx="2" cy="210384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Box 6">
              <a:extLst>
                <a:ext uri="{FF2B5EF4-FFF2-40B4-BE49-F238E27FC236}">
                  <a16:creationId xmlns:a16="http://schemas.microsoft.com/office/drawing/2014/main" id="{3981C9DF-2FD7-4A34-8B44-6868B2A6DC2D}"/>
                </a:ext>
              </a:extLst>
            </p:cNvPr>
            <p:cNvSpPr txBox="1"/>
            <p:nvPr/>
          </p:nvSpPr>
          <p:spPr>
            <a:xfrm>
              <a:off x="11155280" y="7108806"/>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B.</a:t>
              </a:r>
            </a:p>
          </p:txBody>
        </p:sp>
      </p:grpSp>
      <p:grpSp>
        <p:nvGrpSpPr>
          <p:cNvPr id="4" name="Group 3">
            <a:extLst>
              <a:ext uri="{FF2B5EF4-FFF2-40B4-BE49-F238E27FC236}">
                <a16:creationId xmlns:a16="http://schemas.microsoft.com/office/drawing/2014/main" id="{613855F7-A3AD-43B4-97E9-9CFD5520EBAE}"/>
              </a:ext>
            </a:extLst>
          </p:cNvPr>
          <p:cNvGrpSpPr/>
          <p:nvPr/>
        </p:nvGrpSpPr>
        <p:grpSpPr>
          <a:xfrm>
            <a:off x="2142326" y="2297534"/>
            <a:ext cx="5671943" cy="2109518"/>
            <a:chOff x="1262258" y="2757537"/>
            <a:chExt cx="5671943" cy="2109518"/>
          </a:xfrm>
        </p:grpSpPr>
        <p:grpSp>
          <p:nvGrpSpPr>
            <p:cNvPr id="41" name="Group 40">
              <a:extLst>
                <a:ext uri="{FF2B5EF4-FFF2-40B4-BE49-F238E27FC236}">
                  <a16:creationId xmlns:a16="http://schemas.microsoft.com/office/drawing/2014/main" id="{7F8FB5E3-0ACE-4009-AD29-FCD617F132E3}"/>
                </a:ext>
              </a:extLst>
            </p:cNvPr>
            <p:cNvGrpSpPr/>
            <p:nvPr/>
          </p:nvGrpSpPr>
          <p:grpSpPr>
            <a:xfrm>
              <a:off x="3127843" y="2757537"/>
              <a:ext cx="3806358" cy="2109518"/>
              <a:chOff x="7147744" y="6280860"/>
              <a:chExt cx="2397298" cy="1332192"/>
            </a:xfrm>
          </p:grpSpPr>
          <p:pic>
            <p:nvPicPr>
              <p:cNvPr id="42" name="Picture 7">
                <a:extLst>
                  <a:ext uri="{FF2B5EF4-FFF2-40B4-BE49-F238E27FC236}">
                    <a16:creationId xmlns:a16="http://schemas.microsoft.com/office/drawing/2014/main" id="{AA37F50B-5186-4740-9EB4-300ED28BC5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7744" y="6280860"/>
                <a:ext cx="2397298" cy="1332192"/>
              </a:xfrm>
              <a:prstGeom prst="rect">
                <a:avLst/>
              </a:prstGeom>
            </p:spPr>
          </p:pic>
          <p:sp>
            <p:nvSpPr>
              <p:cNvPr id="43" name="Rectangle: Rounded Corners 42">
                <a:extLst>
                  <a:ext uri="{FF2B5EF4-FFF2-40B4-BE49-F238E27FC236}">
                    <a16:creationId xmlns:a16="http://schemas.microsoft.com/office/drawing/2014/main" id="{13DA468C-EF6D-463B-A603-F04AA2119CD8}"/>
                  </a:ext>
                </a:extLst>
              </p:cNvPr>
              <p:cNvSpPr/>
              <p:nvPr/>
            </p:nvSpPr>
            <p:spPr>
              <a:xfrm>
                <a:off x="7210474" y="6407923"/>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8F1"/>
                    </a:solidFill>
                    <a:latin typeface="Tw Cen MT Condensed Extra Bold" panose="020B0803020202020204" pitchFamily="34" charset="0"/>
                    <a:cs typeface="Arial" panose="020B0604020202020204" pitchFamily="34" charset="0"/>
                  </a:rPr>
                  <a:t>17:00</a:t>
                </a:r>
              </a:p>
            </p:txBody>
          </p:sp>
        </p:grpSp>
        <p:sp>
          <p:nvSpPr>
            <p:cNvPr id="49" name="TextBox 6">
              <a:extLst>
                <a:ext uri="{FF2B5EF4-FFF2-40B4-BE49-F238E27FC236}">
                  <a16:creationId xmlns:a16="http://schemas.microsoft.com/office/drawing/2014/main" id="{E1C0544A-F1B6-4623-863D-5DF45AA761BE}"/>
                </a:ext>
              </a:extLst>
            </p:cNvPr>
            <p:cNvSpPr txBox="1"/>
            <p:nvPr/>
          </p:nvSpPr>
          <p:spPr>
            <a:xfrm>
              <a:off x="1262258" y="3223250"/>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D.</a:t>
              </a:r>
            </a:p>
          </p:txBody>
        </p:sp>
      </p:grpSp>
      <p:sp>
        <p:nvSpPr>
          <p:cNvPr id="36" name="TextBox 35">
            <a:extLst>
              <a:ext uri="{FF2B5EF4-FFF2-40B4-BE49-F238E27FC236}">
                <a16:creationId xmlns:a16="http://schemas.microsoft.com/office/drawing/2014/main" id="{728E5DF7-8E33-4794-BB1D-DBBCE7BBF619}"/>
              </a:ext>
            </a:extLst>
          </p:cNvPr>
          <p:cNvSpPr txBox="1"/>
          <p:nvPr/>
        </p:nvSpPr>
        <p:spPr>
          <a:xfrm>
            <a:off x="11354349" y="385119"/>
            <a:ext cx="5469871"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c. Cả nhà em ăn cơm lúc 18 giờ 15 phút.</a:t>
            </a:r>
          </a:p>
        </p:txBody>
      </p:sp>
      <p:sp>
        <p:nvSpPr>
          <p:cNvPr id="37" name="TextBox 36">
            <a:extLst>
              <a:ext uri="{FF2B5EF4-FFF2-40B4-BE49-F238E27FC236}">
                <a16:creationId xmlns:a16="http://schemas.microsoft.com/office/drawing/2014/main" id="{FF26D2CB-32DD-41D0-8FC1-68380EBA529F}"/>
              </a:ext>
            </a:extLst>
          </p:cNvPr>
          <p:cNvSpPr txBox="1"/>
          <p:nvPr/>
        </p:nvSpPr>
        <p:spPr>
          <a:xfrm>
            <a:off x="2142326" y="4457700"/>
            <a:ext cx="6593864"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b. </a:t>
            </a:r>
            <a:r>
              <a:rPr lang="nl-NL" sz="4000" dirty="0">
                <a:effectLst/>
                <a:latin typeface="Arial" panose="020B0604020202020204" pitchFamily="34" charset="0"/>
                <a:ea typeface="Arial" panose="020B0604020202020204" pitchFamily="34" charset="0"/>
                <a:cs typeface="Times New Roman" panose="02020603050405020304" pitchFamily="18" charset="0"/>
              </a:rPr>
              <a:t>Em đang học ở trường lúc 9 giờ 30 phút sáng.</a:t>
            </a:r>
          </a:p>
        </p:txBody>
      </p:sp>
      <p:sp>
        <p:nvSpPr>
          <p:cNvPr id="52" name="TextBox 51">
            <a:extLst>
              <a:ext uri="{FF2B5EF4-FFF2-40B4-BE49-F238E27FC236}">
                <a16:creationId xmlns:a16="http://schemas.microsoft.com/office/drawing/2014/main" id="{8C9BA32C-9443-4AF2-B640-8A54E2BFE24D}"/>
              </a:ext>
            </a:extLst>
          </p:cNvPr>
          <p:cNvSpPr txBox="1"/>
          <p:nvPr/>
        </p:nvSpPr>
        <p:spPr>
          <a:xfrm>
            <a:off x="2601330" y="342900"/>
            <a:ext cx="5824342"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a. Em giúp mẹ nấu cơm lúc 5 giờ chiều.</a:t>
            </a:r>
          </a:p>
        </p:txBody>
      </p:sp>
      <p:grpSp>
        <p:nvGrpSpPr>
          <p:cNvPr id="3" name="Group 2">
            <a:extLst>
              <a:ext uri="{FF2B5EF4-FFF2-40B4-BE49-F238E27FC236}">
                <a16:creationId xmlns:a16="http://schemas.microsoft.com/office/drawing/2014/main" id="{8551A3D5-8DFA-4320-96C1-96B691D8D004}"/>
              </a:ext>
            </a:extLst>
          </p:cNvPr>
          <p:cNvGrpSpPr/>
          <p:nvPr/>
        </p:nvGrpSpPr>
        <p:grpSpPr>
          <a:xfrm>
            <a:off x="10261281" y="2260290"/>
            <a:ext cx="5923368" cy="2109518"/>
            <a:chOff x="10042446" y="2825914"/>
            <a:chExt cx="5923368" cy="2109518"/>
          </a:xfrm>
        </p:grpSpPr>
        <p:sp>
          <p:nvSpPr>
            <p:cNvPr id="55" name="TextBox 6">
              <a:extLst>
                <a:ext uri="{FF2B5EF4-FFF2-40B4-BE49-F238E27FC236}">
                  <a16:creationId xmlns:a16="http://schemas.microsoft.com/office/drawing/2014/main" id="{465DB966-1FC3-4AD5-955A-D7DD4A572161}"/>
                </a:ext>
              </a:extLst>
            </p:cNvPr>
            <p:cNvSpPr txBox="1"/>
            <p:nvPr/>
          </p:nvSpPr>
          <p:spPr>
            <a:xfrm>
              <a:off x="10042446" y="3223250"/>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C.</a:t>
              </a:r>
            </a:p>
          </p:txBody>
        </p:sp>
        <p:grpSp>
          <p:nvGrpSpPr>
            <p:cNvPr id="58" name="Group 57">
              <a:extLst>
                <a:ext uri="{FF2B5EF4-FFF2-40B4-BE49-F238E27FC236}">
                  <a16:creationId xmlns:a16="http://schemas.microsoft.com/office/drawing/2014/main" id="{58B7411C-ADE8-493B-9432-95388399E62C}"/>
                </a:ext>
              </a:extLst>
            </p:cNvPr>
            <p:cNvGrpSpPr/>
            <p:nvPr/>
          </p:nvGrpSpPr>
          <p:grpSpPr>
            <a:xfrm>
              <a:off x="12159456" y="2825914"/>
              <a:ext cx="3806358" cy="2109518"/>
              <a:chOff x="7147744" y="6280860"/>
              <a:chExt cx="2397298" cy="1332192"/>
            </a:xfrm>
          </p:grpSpPr>
          <p:pic>
            <p:nvPicPr>
              <p:cNvPr id="59" name="Picture 7">
                <a:extLst>
                  <a:ext uri="{FF2B5EF4-FFF2-40B4-BE49-F238E27FC236}">
                    <a16:creationId xmlns:a16="http://schemas.microsoft.com/office/drawing/2014/main" id="{2F4C7258-2306-4C8B-A443-62FAA87F86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7744" y="6280860"/>
                <a:ext cx="2397298" cy="1332192"/>
              </a:xfrm>
              <a:prstGeom prst="rect">
                <a:avLst/>
              </a:prstGeom>
            </p:spPr>
          </p:pic>
          <p:sp>
            <p:nvSpPr>
              <p:cNvPr id="60" name="Rectangle: Rounded Corners 59">
                <a:extLst>
                  <a:ext uri="{FF2B5EF4-FFF2-40B4-BE49-F238E27FC236}">
                    <a16:creationId xmlns:a16="http://schemas.microsoft.com/office/drawing/2014/main" id="{E66FC3D1-864B-4855-85A1-8BEB45D245F8}"/>
                  </a:ext>
                </a:extLst>
              </p:cNvPr>
              <p:cNvSpPr/>
              <p:nvPr/>
            </p:nvSpPr>
            <p:spPr>
              <a:xfrm>
                <a:off x="7210474" y="6407923"/>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8F1"/>
                    </a:solidFill>
                    <a:latin typeface="Tw Cen MT Condensed Extra Bold" panose="020B0803020202020204" pitchFamily="34" charset="0"/>
                    <a:cs typeface="Arial" panose="020B0604020202020204" pitchFamily="34" charset="0"/>
                  </a:rPr>
                  <a:t>18:15</a:t>
                </a:r>
              </a:p>
            </p:txBody>
          </p:sp>
        </p:grpSp>
      </p:grpSp>
    </p:spTree>
    <p:extLst>
      <p:ext uri="{BB962C8B-B14F-4D97-AF65-F5344CB8AC3E}">
        <p14:creationId xmlns:p14="http://schemas.microsoft.com/office/powerpoint/2010/main" val="23396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p:bldP spid="37"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60885">
            <a:off x="-1737757" y="-1591622"/>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39727">
            <a:off x="-1476953" y="7101449"/>
            <a:ext cx="3661998" cy="6027981"/>
          </a:xfrm>
          <a:prstGeom prst="rect">
            <a:avLst/>
          </a:prstGeom>
        </p:spPr>
      </p:pic>
      <p:sp>
        <p:nvSpPr>
          <p:cNvPr id="13" name="TextBox 12">
            <a:extLst>
              <a:ext uri="{FF2B5EF4-FFF2-40B4-BE49-F238E27FC236}">
                <a16:creationId xmlns:a16="http://schemas.microsoft.com/office/drawing/2014/main" id="{B0BD15DC-B483-459E-BA1C-77688D59F471}"/>
              </a:ext>
            </a:extLst>
          </p:cNvPr>
          <p:cNvSpPr txBox="1"/>
          <p:nvPr/>
        </p:nvSpPr>
        <p:spPr>
          <a:xfrm>
            <a:off x="1724160" y="1601009"/>
            <a:ext cx="14839679" cy="90159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Các em hãy chia sẻ việc em thường làm tại các thời điểm đó:</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8577D90-8C90-44E0-894D-2A40BD94A12E}"/>
              </a:ext>
            </a:extLst>
          </p:cNvPr>
          <p:cNvSpPr txBox="1"/>
          <p:nvPr/>
        </p:nvSpPr>
        <p:spPr>
          <a:xfrm>
            <a:off x="6897034" y="5704207"/>
            <a:ext cx="1718069" cy="901593"/>
          </a:xfrm>
          <a:prstGeom prst="rect">
            <a:avLst/>
          </a:prstGeom>
          <a:noFill/>
        </p:spPr>
        <p:txBody>
          <a:bodyPr wrap="square">
            <a:spAutoFit/>
          </a:bodyPr>
          <a:lstStyle/>
          <a:p>
            <a:pPr algn="ctr">
              <a:lnSpc>
                <a:spcPct val="150000"/>
              </a:lnSpc>
              <a:spcAft>
                <a:spcPts val="1000"/>
              </a:spcAft>
            </a:pPr>
            <a:r>
              <a:rPr lang="nl-NL" sz="4000" dirty="0">
                <a:effectLst/>
                <a:latin typeface="Arial" panose="020B0604020202020204" pitchFamily="34" charset="0"/>
                <a:ea typeface="Arial" panose="020B0604020202020204" pitchFamily="34" charset="0"/>
                <a:cs typeface="Times New Roman" panose="02020603050405020304" pitchFamily="18" charset="0"/>
              </a:rPr>
              <a:t>21 giờ</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6A66FC46-458C-45AF-9117-4CD1262DC98F}"/>
              </a:ext>
            </a:extLst>
          </p:cNvPr>
          <p:cNvGrpSpPr/>
          <p:nvPr/>
        </p:nvGrpSpPr>
        <p:grpSpPr>
          <a:xfrm>
            <a:off x="904802" y="2737946"/>
            <a:ext cx="4157800" cy="3180958"/>
            <a:chOff x="10049538" y="3242702"/>
            <a:chExt cx="4157800" cy="3180958"/>
          </a:xfrm>
        </p:grpSpPr>
        <p:grpSp>
          <p:nvGrpSpPr>
            <p:cNvPr id="15" name="Group 14">
              <a:extLst>
                <a:ext uri="{FF2B5EF4-FFF2-40B4-BE49-F238E27FC236}">
                  <a16:creationId xmlns:a16="http://schemas.microsoft.com/office/drawing/2014/main" id="{4247A29E-1FC4-4361-B242-2CDB3E2E8C6F}"/>
                </a:ext>
              </a:extLst>
            </p:cNvPr>
            <p:cNvGrpSpPr/>
            <p:nvPr/>
          </p:nvGrpSpPr>
          <p:grpSpPr>
            <a:xfrm>
              <a:off x="11464138" y="3680460"/>
              <a:ext cx="2743200" cy="2743200"/>
              <a:chOff x="2057400" y="4118610"/>
              <a:chExt cx="5715000" cy="5695950"/>
            </a:xfrm>
          </p:grpSpPr>
          <p:grpSp>
            <p:nvGrpSpPr>
              <p:cNvPr id="16" name="Group 15">
                <a:extLst>
                  <a:ext uri="{FF2B5EF4-FFF2-40B4-BE49-F238E27FC236}">
                    <a16:creationId xmlns:a16="http://schemas.microsoft.com/office/drawing/2014/main" id="{A40B2BD4-0DA7-48DD-9465-05164A987D9A}"/>
                  </a:ext>
                </a:extLst>
              </p:cNvPr>
              <p:cNvGrpSpPr/>
              <p:nvPr/>
            </p:nvGrpSpPr>
            <p:grpSpPr>
              <a:xfrm>
                <a:off x="2057400" y="4118610"/>
                <a:ext cx="5715000" cy="5695950"/>
                <a:chOff x="2057400" y="4118610"/>
                <a:chExt cx="5715000" cy="5695950"/>
              </a:xfrm>
              <a:effectLst/>
            </p:grpSpPr>
            <p:pic>
              <p:nvPicPr>
                <p:cNvPr id="20" name="Picture 19" descr="A picture containing text, device, gauge&#10;&#10;Description automatically generated">
                  <a:extLst>
                    <a:ext uri="{FF2B5EF4-FFF2-40B4-BE49-F238E27FC236}">
                      <a16:creationId xmlns:a16="http://schemas.microsoft.com/office/drawing/2014/main" id="{FE71738B-BC52-47E1-93EA-0740C793B7B5}"/>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Oval 20">
                  <a:extLst>
                    <a:ext uri="{FF2B5EF4-FFF2-40B4-BE49-F238E27FC236}">
                      <a16:creationId xmlns:a16="http://schemas.microsoft.com/office/drawing/2014/main" id="{B6C3D71D-B179-4281-BEBB-A38C751EF28A}"/>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8FED7C2C-1C78-48BF-A2AF-7439C52D14C6}"/>
                  </a:ext>
                </a:extLst>
              </p:cNvPr>
              <p:cNvCxnSpPr>
                <a:cxnSpLocks/>
                <a:endCxn id="18" idx="6"/>
              </p:cNvCxnSpPr>
              <p:nvPr/>
            </p:nvCxnSpPr>
            <p:spPr>
              <a:xfrm>
                <a:off x="3396853" y="6645682"/>
                <a:ext cx="1609488" cy="308085"/>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a16="http://schemas.microsoft.com/office/drawing/2014/main" id="{C864F006-A39A-4A54-BA19-0F75C1C9F02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0DAD450A-5FD4-4299-9EE9-666C73A5890C}"/>
                  </a:ext>
                </a:extLst>
              </p:cNvPr>
              <p:cNvCxnSpPr>
                <a:cxnSpLocks/>
                <a:endCxn id="18" idx="4"/>
              </p:cNvCxnSpPr>
              <p:nvPr/>
            </p:nvCxnSpPr>
            <p:spPr>
              <a:xfrm flipV="1">
                <a:off x="4914902" y="7045207"/>
                <a:ext cx="0" cy="197378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4" name="TextBox 6">
              <a:extLst>
                <a:ext uri="{FF2B5EF4-FFF2-40B4-BE49-F238E27FC236}">
                  <a16:creationId xmlns:a16="http://schemas.microsoft.com/office/drawing/2014/main" id="{6C92891C-47E2-4F0F-BFBC-CE75F842454D}"/>
                </a:ext>
              </a:extLst>
            </p:cNvPr>
            <p:cNvSpPr txBox="1"/>
            <p:nvPr/>
          </p:nvSpPr>
          <p:spPr>
            <a:xfrm>
              <a:off x="10049538" y="3242702"/>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A.</a:t>
              </a:r>
            </a:p>
          </p:txBody>
        </p:sp>
      </p:grpSp>
      <p:grpSp>
        <p:nvGrpSpPr>
          <p:cNvPr id="47" name="Group 46">
            <a:extLst>
              <a:ext uri="{FF2B5EF4-FFF2-40B4-BE49-F238E27FC236}">
                <a16:creationId xmlns:a16="http://schemas.microsoft.com/office/drawing/2014/main" id="{5B576E21-8A2E-4A04-8D6D-7049A9FAE230}"/>
              </a:ext>
            </a:extLst>
          </p:cNvPr>
          <p:cNvGrpSpPr/>
          <p:nvPr/>
        </p:nvGrpSpPr>
        <p:grpSpPr>
          <a:xfrm>
            <a:off x="4724623" y="6975836"/>
            <a:ext cx="4419377" cy="2743200"/>
            <a:chOff x="13006649" y="3680460"/>
            <a:chExt cx="4419377" cy="2743200"/>
          </a:xfrm>
        </p:grpSpPr>
        <p:grpSp>
          <p:nvGrpSpPr>
            <p:cNvPr id="29" name="Group 28">
              <a:extLst>
                <a:ext uri="{FF2B5EF4-FFF2-40B4-BE49-F238E27FC236}">
                  <a16:creationId xmlns:a16="http://schemas.microsoft.com/office/drawing/2014/main" id="{178B2AFA-A7AC-4EF4-8E95-6F6C40DB1090}"/>
                </a:ext>
              </a:extLst>
            </p:cNvPr>
            <p:cNvGrpSpPr/>
            <p:nvPr/>
          </p:nvGrpSpPr>
          <p:grpSpPr>
            <a:xfrm>
              <a:off x="14682826" y="3680460"/>
              <a:ext cx="2743200" cy="2743200"/>
              <a:chOff x="2057400" y="4118610"/>
              <a:chExt cx="5715000" cy="5695950"/>
            </a:xfrm>
          </p:grpSpPr>
          <p:grpSp>
            <p:nvGrpSpPr>
              <p:cNvPr id="30" name="Group 29">
                <a:extLst>
                  <a:ext uri="{FF2B5EF4-FFF2-40B4-BE49-F238E27FC236}">
                    <a16:creationId xmlns:a16="http://schemas.microsoft.com/office/drawing/2014/main" id="{A3B73870-18C3-4BCC-8264-4F54A62B43A3}"/>
                  </a:ext>
                </a:extLst>
              </p:cNvPr>
              <p:cNvGrpSpPr/>
              <p:nvPr/>
            </p:nvGrpSpPr>
            <p:grpSpPr>
              <a:xfrm>
                <a:off x="2057400" y="4118610"/>
                <a:ext cx="5715000" cy="5695950"/>
                <a:chOff x="2057400" y="4118610"/>
                <a:chExt cx="5715000" cy="5695950"/>
              </a:xfrm>
              <a:effectLst/>
            </p:grpSpPr>
            <p:pic>
              <p:nvPicPr>
                <p:cNvPr id="34" name="Picture 33" descr="A picture containing text, device, gauge&#10;&#10;Description automatically generated">
                  <a:extLst>
                    <a:ext uri="{FF2B5EF4-FFF2-40B4-BE49-F238E27FC236}">
                      <a16:creationId xmlns:a16="http://schemas.microsoft.com/office/drawing/2014/main" id="{0EE9B0CB-E304-41DB-A5B9-2C651A883790}"/>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Oval 34">
                  <a:extLst>
                    <a:ext uri="{FF2B5EF4-FFF2-40B4-BE49-F238E27FC236}">
                      <a16:creationId xmlns:a16="http://schemas.microsoft.com/office/drawing/2014/main" id="{73A0FF75-BC65-42E6-823D-2DF71CFDF6E2}"/>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a16="http://schemas.microsoft.com/office/drawing/2014/main" id="{4AAB1EED-BF97-4F71-A44A-08EF0AD07A4C}"/>
                  </a:ext>
                </a:extLst>
              </p:cNvPr>
              <p:cNvCxnSpPr>
                <a:cxnSpLocks/>
                <a:endCxn id="32" idx="6"/>
              </p:cNvCxnSpPr>
              <p:nvPr/>
            </p:nvCxnSpPr>
            <p:spPr>
              <a:xfrm>
                <a:off x="3376929" y="6953765"/>
                <a:ext cx="1629410" cy="2"/>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Flowchart: Connector 31">
                <a:extLst>
                  <a:ext uri="{FF2B5EF4-FFF2-40B4-BE49-F238E27FC236}">
                    <a16:creationId xmlns:a16="http://schemas.microsoft.com/office/drawing/2014/main" id="{2AEA4D9E-1FFD-40D6-ADF8-A7A7F6C87EC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C0DC61DD-3945-42FB-A936-E36B0BCABDB4}"/>
                  </a:ext>
                </a:extLst>
              </p:cNvPr>
              <p:cNvCxnSpPr>
                <a:cxnSpLocks/>
                <a:endCxn id="32" idx="4"/>
              </p:cNvCxnSpPr>
              <p:nvPr/>
            </p:nvCxnSpPr>
            <p:spPr>
              <a:xfrm flipH="1">
                <a:off x="4914900" y="4941358"/>
                <a:ext cx="2" cy="210384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Box 6">
              <a:extLst>
                <a:ext uri="{FF2B5EF4-FFF2-40B4-BE49-F238E27FC236}">
                  <a16:creationId xmlns:a16="http://schemas.microsoft.com/office/drawing/2014/main" id="{3981C9DF-2FD7-4A34-8B44-6868B2A6DC2D}"/>
                </a:ext>
              </a:extLst>
            </p:cNvPr>
            <p:cNvSpPr txBox="1"/>
            <p:nvPr/>
          </p:nvSpPr>
          <p:spPr>
            <a:xfrm>
              <a:off x="13006649" y="3856054"/>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B.</a:t>
              </a:r>
            </a:p>
          </p:txBody>
        </p:sp>
      </p:grpSp>
      <p:grpSp>
        <p:nvGrpSpPr>
          <p:cNvPr id="50" name="Group 49">
            <a:extLst>
              <a:ext uri="{FF2B5EF4-FFF2-40B4-BE49-F238E27FC236}">
                <a16:creationId xmlns:a16="http://schemas.microsoft.com/office/drawing/2014/main" id="{725BC3C3-B395-4C33-87CC-0E138E26A197}"/>
              </a:ext>
            </a:extLst>
          </p:cNvPr>
          <p:cNvGrpSpPr/>
          <p:nvPr/>
        </p:nvGrpSpPr>
        <p:grpSpPr>
          <a:xfrm>
            <a:off x="9257504" y="2942068"/>
            <a:ext cx="3726754" cy="2437822"/>
            <a:chOff x="10292511" y="6479742"/>
            <a:chExt cx="3726754" cy="2437822"/>
          </a:xfrm>
        </p:grpSpPr>
        <p:grpSp>
          <p:nvGrpSpPr>
            <p:cNvPr id="40" name="Group 39">
              <a:extLst>
                <a:ext uri="{FF2B5EF4-FFF2-40B4-BE49-F238E27FC236}">
                  <a16:creationId xmlns:a16="http://schemas.microsoft.com/office/drawing/2014/main" id="{046E2C19-61A0-4127-A1FA-F95C6BFBBC16}"/>
                </a:ext>
              </a:extLst>
            </p:cNvPr>
            <p:cNvGrpSpPr/>
            <p:nvPr/>
          </p:nvGrpSpPr>
          <p:grpSpPr>
            <a:xfrm>
              <a:off x="11739993" y="7585372"/>
              <a:ext cx="2279272" cy="1332192"/>
              <a:chOff x="7147745" y="6280860"/>
              <a:chExt cx="2279272" cy="1332192"/>
            </a:xfrm>
          </p:grpSpPr>
          <p:pic>
            <p:nvPicPr>
              <p:cNvPr id="38" name="Picture 7">
                <a:extLst>
                  <a:ext uri="{FF2B5EF4-FFF2-40B4-BE49-F238E27FC236}">
                    <a16:creationId xmlns:a16="http://schemas.microsoft.com/office/drawing/2014/main" id="{B65CB2ED-2242-4820-B524-C6FA3F28A4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7745" y="6280860"/>
                <a:ext cx="2279272" cy="1332192"/>
              </a:xfrm>
              <a:prstGeom prst="rect">
                <a:avLst/>
              </a:prstGeom>
            </p:spPr>
          </p:pic>
          <p:sp>
            <p:nvSpPr>
              <p:cNvPr id="39" name="Rectangle: Rounded Corners 38">
                <a:extLst>
                  <a:ext uri="{FF2B5EF4-FFF2-40B4-BE49-F238E27FC236}">
                    <a16:creationId xmlns:a16="http://schemas.microsoft.com/office/drawing/2014/main" id="{C3EE9FD5-318F-4151-BB3D-D0AA57348F2F}"/>
                  </a:ext>
                </a:extLst>
              </p:cNvPr>
              <p:cNvSpPr/>
              <p:nvPr/>
            </p:nvSpPr>
            <p:spPr>
              <a:xfrm>
                <a:off x="7164438" y="6400825"/>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8F1"/>
                    </a:solidFill>
                    <a:latin typeface="Tw Cen MT Condensed Extra Bold" panose="020B0803020202020204" pitchFamily="34" charset="0"/>
                    <a:cs typeface="Arial" panose="020B0604020202020204" pitchFamily="34" charset="0"/>
                  </a:rPr>
                  <a:t>18 : 15</a:t>
                </a:r>
              </a:p>
            </p:txBody>
          </p:sp>
        </p:grpSp>
        <p:sp>
          <p:nvSpPr>
            <p:cNvPr id="48" name="TextBox 6">
              <a:extLst>
                <a:ext uri="{FF2B5EF4-FFF2-40B4-BE49-F238E27FC236}">
                  <a16:creationId xmlns:a16="http://schemas.microsoft.com/office/drawing/2014/main" id="{98A9E4E3-A580-42C1-9FA0-A39C9BE24E45}"/>
                </a:ext>
              </a:extLst>
            </p:cNvPr>
            <p:cNvSpPr txBox="1"/>
            <p:nvPr/>
          </p:nvSpPr>
          <p:spPr>
            <a:xfrm>
              <a:off x="10292511" y="6479742"/>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C.</a:t>
              </a:r>
            </a:p>
          </p:txBody>
        </p:sp>
      </p:grpSp>
      <p:grpSp>
        <p:nvGrpSpPr>
          <p:cNvPr id="51" name="Group 50">
            <a:extLst>
              <a:ext uri="{FF2B5EF4-FFF2-40B4-BE49-F238E27FC236}">
                <a16:creationId xmlns:a16="http://schemas.microsoft.com/office/drawing/2014/main" id="{698F0522-B18E-4432-8299-91C02DBF230C}"/>
              </a:ext>
            </a:extLst>
          </p:cNvPr>
          <p:cNvGrpSpPr/>
          <p:nvPr/>
        </p:nvGrpSpPr>
        <p:grpSpPr>
          <a:xfrm>
            <a:off x="12268671" y="7539375"/>
            <a:ext cx="4067077" cy="1515699"/>
            <a:chOff x="13083094" y="7401865"/>
            <a:chExt cx="4067077" cy="1515699"/>
          </a:xfrm>
        </p:grpSpPr>
        <p:grpSp>
          <p:nvGrpSpPr>
            <p:cNvPr id="41" name="Group 40">
              <a:extLst>
                <a:ext uri="{FF2B5EF4-FFF2-40B4-BE49-F238E27FC236}">
                  <a16:creationId xmlns:a16="http://schemas.microsoft.com/office/drawing/2014/main" id="{7F8FB5E3-0ACE-4009-AD29-FCD617F132E3}"/>
                </a:ext>
              </a:extLst>
            </p:cNvPr>
            <p:cNvGrpSpPr/>
            <p:nvPr/>
          </p:nvGrpSpPr>
          <p:grpSpPr>
            <a:xfrm>
              <a:off x="14870899" y="7585372"/>
              <a:ext cx="2279272" cy="1332192"/>
              <a:chOff x="7147745" y="6280860"/>
              <a:chExt cx="2279272" cy="1332192"/>
            </a:xfrm>
          </p:grpSpPr>
          <p:pic>
            <p:nvPicPr>
              <p:cNvPr id="42" name="Picture 7">
                <a:extLst>
                  <a:ext uri="{FF2B5EF4-FFF2-40B4-BE49-F238E27FC236}">
                    <a16:creationId xmlns:a16="http://schemas.microsoft.com/office/drawing/2014/main" id="{AA37F50B-5186-4740-9EB4-300ED28BC5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7745" y="6280860"/>
                <a:ext cx="2279272" cy="1332192"/>
              </a:xfrm>
              <a:prstGeom prst="rect">
                <a:avLst/>
              </a:prstGeom>
            </p:spPr>
          </p:pic>
          <p:sp>
            <p:nvSpPr>
              <p:cNvPr id="43" name="Rectangle: Rounded Corners 42">
                <a:extLst>
                  <a:ext uri="{FF2B5EF4-FFF2-40B4-BE49-F238E27FC236}">
                    <a16:creationId xmlns:a16="http://schemas.microsoft.com/office/drawing/2014/main" id="{13DA468C-EF6D-463B-A603-F04AA2119CD8}"/>
                  </a:ext>
                </a:extLst>
              </p:cNvPr>
              <p:cNvSpPr/>
              <p:nvPr/>
            </p:nvSpPr>
            <p:spPr>
              <a:xfrm>
                <a:off x="7164438" y="6400825"/>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8F1"/>
                    </a:solidFill>
                    <a:latin typeface="Tw Cen MT Condensed Extra Bold" panose="020B0803020202020204" pitchFamily="34" charset="0"/>
                    <a:cs typeface="Arial" panose="020B0604020202020204" pitchFamily="34" charset="0"/>
                  </a:rPr>
                  <a:t>17:00</a:t>
                </a:r>
              </a:p>
            </p:txBody>
          </p:sp>
        </p:grpSp>
        <p:sp>
          <p:nvSpPr>
            <p:cNvPr id="49" name="TextBox 6">
              <a:extLst>
                <a:ext uri="{FF2B5EF4-FFF2-40B4-BE49-F238E27FC236}">
                  <a16:creationId xmlns:a16="http://schemas.microsoft.com/office/drawing/2014/main" id="{E1C0544A-F1B6-4623-863D-5DF45AA761BE}"/>
                </a:ext>
              </a:extLst>
            </p:cNvPr>
            <p:cNvSpPr txBox="1"/>
            <p:nvPr/>
          </p:nvSpPr>
          <p:spPr>
            <a:xfrm>
              <a:off x="13083094" y="7401865"/>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D.</a:t>
              </a:r>
            </a:p>
          </p:txBody>
        </p:sp>
      </p:grpSp>
      <p:sp>
        <p:nvSpPr>
          <p:cNvPr id="36" name="TextBox 35">
            <a:extLst>
              <a:ext uri="{FF2B5EF4-FFF2-40B4-BE49-F238E27FC236}">
                <a16:creationId xmlns:a16="http://schemas.microsoft.com/office/drawing/2014/main" id="{1EE1BD1D-60A1-4472-9C8E-F784C024328B}"/>
              </a:ext>
            </a:extLst>
          </p:cNvPr>
          <p:cNvSpPr txBox="1"/>
          <p:nvPr/>
        </p:nvSpPr>
        <p:spPr>
          <a:xfrm>
            <a:off x="9952566" y="5442921"/>
            <a:ext cx="3836868" cy="901593"/>
          </a:xfrm>
          <a:prstGeom prst="rect">
            <a:avLst/>
          </a:prstGeom>
          <a:noFill/>
        </p:spPr>
        <p:txBody>
          <a:bodyPr wrap="square">
            <a:spAutoFit/>
          </a:bodyPr>
          <a:lstStyle/>
          <a:p>
            <a:pP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18 giờ 15 phút.</a:t>
            </a:r>
          </a:p>
        </p:txBody>
      </p:sp>
      <p:sp>
        <p:nvSpPr>
          <p:cNvPr id="37" name="TextBox 36">
            <a:extLst>
              <a:ext uri="{FF2B5EF4-FFF2-40B4-BE49-F238E27FC236}">
                <a16:creationId xmlns:a16="http://schemas.microsoft.com/office/drawing/2014/main" id="{BEABF84D-EB0C-4FEA-9A51-AB66738CC408}"/>
              </a:ext>
            </a:extLst>
          </p:cNvPr>
          <p:cNvSpPr txBox="1"/>
          <p:nvPr/>
        </p:nvSpPr>
        <p:spPr>
          <a:xfrm>
            <a:off x="13712763" y="6554459"/>
            <a:ext cx="2966698" cy="901593"/>
          </a:xfrm>
          <a:prstGeom prst="rect">
            <a:avLst/>
          </a:prstGeom>
          <a:noFill/>
        </p:spPr>
        <p:txBody>
          <a:bodyPr wrap="square">
            <a:spAutoFit/>
          </a:bodyPr>
          <a:lstStyle/>
          <a:p>
            <a:pP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5 giờ chiều.</a:t>
            </a:r>
          </a:p>
        </p:txBody>
      </p:sp>
      <p:sp>
        <p:nvSpPr>
          <p:cNvPr id="52" name="TextBox 51">
            <a:extLst>
              <a:ext uri="{FF2B5EF4-FFF2-40B4-BE49-F238E27FC236}">
                <a16:creationId xmlns:a16="http://schemas.microsoft.com/office/drawing/2014/main" id="{F79D7107-4FD2-4A98-857A-F9CC10202BDB}"/>
              </a:ext>
            </a:extLst>
          </p:cNvPr>
          <p:cNvSpPr txBox="1"/>
          <p:nvPr/>
        </p:nvSpPr>
        <p:spPr>
          <a:xfrm>
            <a:off x="1059498" y="6140503"/>
            <a:ext cx="4776489" cy="901593"/>
          </a:xfrm>
          <a:prstGeom prst="rect">
            <a:avLst/>
          </a:prstGeom>
          <a:noFill/>
        </p:spPr>
        <p:txBody>
          <a:bodyPr wrap="square">
            <a:spAutoFit/>
          </a:bodyPr>
          <a:lstStyle/>
          <a:p>
            <a:pPr algn="ctr">
              <a:lnSpc>
                <a:spcPct val="150000"/>
              </a:lnSpc>
              <a:spcAft>
                <a:spcPts val="1000"/>
              </a:spcAft>
            </a:pPr>
            <a:r>
              <a:rPr lang="nl-NL" sz="4000" dirty="0">
                <a:effectLst/>
                <a:latin typeface="Arial" panose="020B0604020202020204" pitchFamily="34" charset="0"/>
                <a:ea typeface="Arial" panose="020B0604020202020204" pitchFamily="34" charset="0"/>
                <a:cs typeface="Times New Roman" panose="02020603050405020304" pitchFamily="18" charset="0"/>
              </a:rPr>
              <a:t>9 giờ 30 phút sáng.</a:t>
            </a:r>
          </a:p>
        </p:txBody>
      </p:sp>
    </p:spTree>
    <p:extLst>
      <p:ext uri="{BB962C8B-B14F-4D97-AF65-F5344CB8AC3E}">
        <p14:creationId xmlns:p14="http://schemas.microsoft.com/office/powerpoint/2010/main" val="122044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par>
                                <p:cTn id="18" presetID="16" presetClass="entr" presetSubtype="21"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barn(inVertical)">
                                      <p:cBhvr>
                                        <p:cTn id="20" dur="500"/>
                                        <p:tgtEl>
                                          <p:spTgt spid="47"/>
                                        </p:tgtEl>
                                      </p:cBhvr>
                                    </p:animEffect>
                                  </p:childTnLst>
                                </p:cTn>
                              </p:par>
                              <p:par>
                                <p:cTn id="21" presetID="16" presetClass="entr" presetSubtype="21"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par>
                                <p:cTn id="24" presetID="16" presetClass="entr" presetSubtype="21"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barn(inVertical)">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6" grpId="0"/>
      <p:bldP spid="37"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1328">
            <a:off x="16885861" y="-1166815"/>
            <a:ext cx="2515954" cy="2907089"/>
          </a:xfrm>
          <a:prstGeom prst="rect">
            <a:avLst/>
          </a:prstGeom>
        </p:spPr>
      </p:pic>
      <p:sp>
        <p:nvSpPr>
          <p:cNvPr id="16" name="TextBox 15">
            <a:extLst>
              <a:ext uri="{FF2B5EF4-FFF2-40B4-BE49-F238E27FC236}">
                <a16:creationId xmlns:a16="http://schemas.microsoft.com/office/drawing/2014/main" id="{F205FB21-0BE2-4625-AD0F-B5CD998150D3}"/>
              </a:ext>
            </a:extLst>
          </p:cNvPr>
          <p:cNvSpPr txBox="1"/>
          <p:nvPr/>
        </p:nvSpPr>
        <p:spPr>
          <a:xfrm>
            <a:off x="2362744" y="190500"/>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2:</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FDDE5BE-1629-425A-AB80-07939D7F1BD3}"/>
              </a:ext>
            </a:extLst>
          </p:cNvPr>
          <p:cNvSpPr txBox="1"/>
          <p:nvPr/>
        </p:nvSpPr>
        <p:spPr>
          <a:xfrm>
            <a:off x="1395479" y="1197825"/>
            <a:ext cx="15497041"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đọc thông tin dưới đây, nói cho bạn nghe về giờ liên quan đến các địa điểm. Sau đó, quan sát đồng hồ, chọn câu đúng, câu sai và giải thích.</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F2073E57-DFC4-429E-8060-9BD92B4BCE30}"/>
              </a:ext>
            </a:extLst>
          </p:cNvPr>
          <p:cNvGrpSpPr/>
          <p:nvPr/>
        </p:nvGrpSpPr>
        <p:grpSpPr>
          <a:xfrm>
            <a:off x="1066800" y="3149190"/>
            <a:ext cx="8210333" cy="6727820"/>
            <a:chOff x="2057400" y="3063880"/>
            <a:chExt cx="8210333" cy="6727820"/>
          </a:xfrm>
        </p:grpSpPr>
        <p:grpSp>
          <p:nvGrpSpPr>
            <p:cNvPr id="22" name="Group 21">
              <a:extLst>
                <a:ext uri="{FF2B5EF4-FFF2-40B4-BE49-F238E27FC236}">
                  <a16:creationId xmlns:a16="http://schemas.microsoft.com/office/drawing/2014/main" id="{F75069F6-E104-4696-8CB7-44A11A17129C}"/>
                </a:ext>
              </a:extLst>
            </p:cNvPr>
            <p:cNvGrpSpPr/>
            <p:nvPr/>
          </p:nvGrpSpPr>
          <p:grpSpPr>
            <a:xfrm>
              <a:off x="2057400" y="3063880"/>
              <a:ext cx="6781800" cy="6727820"/>
              <a:chOff x="938675" y="3249459"/>
              <a:chExt cx="6781800" cy="6727820"/>
            </a:xfrm>
          </p:grpSpPr>
          <p:sp>
            <p:nvSpPr>
              <p:cNvPr id="18" name="TextBox 17">
                <a:extLst>
                  <a:ext uri="{FF2B5EF4-FFF2-40B4-BE49-F238E27FC236}">
                    <a16:creationId xmlns:a16="http://schemas.microsoft.com/office/drawing/2014/main" id="{B6C1AD7A-588D-4E3D-9868-9529462E427A}"/>
                  </a:ext>
                </a:extLst>
              </p:cNvPr>
              <p:cNvSpPr txBox="1"/>
              <p:nvPr/>
            </p:nvSpPr>
            <p:spPr>
              <a:xfrm>
                <a:off x="1644775" y="3309961"/>
                <a:ext cx="5466535" cy="90159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Vào học: 7 giờ 30 phút</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13">
                <a:extLst>
                  <a:ext uri="{FF2B5EF4-FFF2-40B4-BE49-F238E27FC236}">
                    <a16:creationId xmlns:a16="http://schemas.microsoft.com/office/drawing/2014/main" id="{B7D51A75-C3B6-4991-A277-737E6F9E9A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4160" y="4240962"/>
                <a:ext cx="5307766" cy="3941016"/>
              </a:xfrm>
              <a:prstGeom prst="rect">
                <a:avLst/>
              </a:prstGeom>
            </p:spPr>
          </p:pic>
          <p:sp>
            <p:nvSpPr>
              <p:cNvPr id="20" name="TextBox 19">
                <a:extLst>
                  <a:ext uri="{FF2B5EF4-FFF2-40B4-BE49-F238E27FC236}">
                    <a16:creationId xmlns:a16="http://schemas.microsoft.com/office/drawing/2014/main" id="{AED9A6EF-6445-4A8F-AA04-29E00850EBB1}"/>
                  </a:ext>
                </a:extLst>
              </p:cNvPr>
              <p:cNvSpPr txBox="1"/>
              <p:nvPr/>
            </p:nvSpPr>
            <p:spPr>
              <a:xfrm>
                <a:off x="1724160" y="7871716"/>
                <a:ext cx="5466535" cy="1953163"/>
              </a:xfrm>
              <a:prstGeom prst="rect">
                <a:avLst/>
              </a:prstGeom>
              <a:noFill/>
            </p:spPr>
            <p:txBody>
              <a:bodyPr wrap="square">
                <a:spAutoFit/>
              </a:bodyPr>
              <a:lstStyle/>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Đi học đúng giờ</a:t>
                </a:r>
              </a:p>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Đi học muộn giờ</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EC65A79-AFAB-464F-A3EC-43A2DD82FEE2}"/>
                  </a:ext>
                </a:extLst>
              </p:cNvPr>
              <p:cNvSpPr/>
              <p:nvPr/>
            </p:nvSpPr>
            <p:spPr>
              <a:xfrm>
                <a:off x="938675" y="3249459"/>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E043F8B-3BF6-49BF-BD7F-F1DA48C33C87}"/>
                </a:ext>
              </a:extLst>
            </p:cNvPr>
            <p:cNvGrpSpPr/>
            <p:nvPr/>
          </p:nvGrpSpPr>
          <p:grpSpPr>
            <a:xfrm>
              <a:off x="7981733" y="3800809"/>
              <a:ext cx="2286000" cy="2286000"/>
              <a:chOff x="2057400" y="4118610"/>
              <a:chExt cx="5715000" cy="5695950"/>
            </a:xfrm>
          </p:grpSpPr>
          <p:grpSp>
            <p:nvGrpSpPr>
              <p:cNvPr id="26" name="Group 25">
                <a:extLst>
                  <a:ext uri="{FF2B5EF4-FFF2-40B4-BE49-F238E27FC236}">
                    <a16:creationId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a16="http://schemas.microsoft.com/office/drawing/2014/main" id="{1F869F4F-226F-4984-AFE0-0EF1EA170FE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FB1FD6E2-A830-4549-B64C-FE9AAAFB1305}"/>
                  </a:ext>
                </a:extLst>
              </p:cNvPr>
              <p:cNvCxnSpPr>
                <a:cxnSpLocks/>
                <a:endCxn id="28" idx="6"/>
              </p:cNvCxnSpPr>
              <p:nvPr/>
            </p:nvCxnSpPr>
            <p:spPr>
              <a:xfrm flipV="1">
                <a:off x="3384093" y="6976243"/>
                <a:ext cx="1667968" cy="45325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2218202-6248-4EB1-AF95-A91C3449D8B6}"/>
                  </a:ext>
                </a:extLst>
              </p:cNvPr>
              <p:cNvCxnSpPr>
                <a:cxnSpLocks/>
                <a:endCxn id="28" idx="4"/>
              </p:cNvCxnSpPr>
              <p:nvPr/>
            </p:nvCxnSpPr>
            <p:spPr>
              <a:xfrm flipV="1">
                <a:off x="4914905" y="7090162"/>
                <a:ext cx="22855" cy="1928834"/>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6" name="Group 55">
            <a:extLst>
              <a:ext uri="{FF2B5EF4-FFF2-40B4-BE49-F238E27FC236}">
                <a16:creationId xmlns:a16="http://schemas.microsoft.com/office/drawing/2014/main" id="{208CE2B9-FE61-4729-8CF1-7DA9660CFFDC}"/>
              </a:ext>
            </a:extLst>
          </p:cNvPr>
          <p:cNvGrpSpPr/>
          <p:nvPr/>
        </p:nvGrpSpPr>
        <p:grpSpPr>
          <a:xfrm>
            <a:off x="9831761" y="2993303"/>
            <a:ext cx="7755907" cy="6883707"/>
            <a:chOff x="10220027" y="2993303"/>
            <a:chExt cx="7755907" cy="6883707"/>
          </a:xfrm>
        </p:grpSpPr>
        <p:sp>
          <p:nvSpPr>
            <p:cNvPr id="45" name="TextBox 44">
              <a:extLst>
                <a:ext uri="{FF2B5EF4-FFF2-40B4-BE49-F238E27FC236}">
                  <a16:creationId xmlns:a16="http://schemas.microsoft.com/office/drawing/2014/main" id="{45733FD4-DF74-484B-BD31-929E4626E1C0}"/>
                </a:ext>
              </a:extLst>
            </p:cNvPr>
            <p:cNvSpPr txBox="1"/>
            <p:nvPr/>
          </p:nvSpPr>
          <p:spPr>
            <a:xfrm>
              <a:off x="10748634" y="7686137"/>
              <a:ext cx="5996315" cy="1953163"/>
            </a:xfrm>
            <a:prstGeom prst="rect">
              <a:avLst/>
            </a:prstGeom>
            <a:noFill/>
          </p:spPr>
          <p:txBody>
            <a:bodyPr wrap="square">
              <a:spAutoFit/>
            </a:bodyPr>
            <a:lstStyle/>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Ngân hàng mở cửa</a:t>
              </a:r>
            </a:p>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Ngân hàng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2FAEC25B-8EAD-40F5-8363-01066AF0C36A}"/>
                </a:ext>
              </a:extLst>
            </p:cNvPr>
            <p:cNvSpPr/>
            <p:nvPr/>
          </p:nvSpPr>
          <p:spPr>
            <a:xfrm>
              <a:off x="10220027" y="314919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0F12A0F-B1A2-4BBC-802D-2A21D23BEB02}"/>
                </a:ext>
              </a:extLst>
            </p:cNvPr>
            <p:cNvGrpSpPr/>
            <p:nvPr/>
          </p:nvGrpSpPr>
          <p:grpSpPr>
            <a:xfrm>
              <a:off x="15689934" y="2993303"/>
              <a:ext cx="2286000" cy="2286000"/>
              <a:chOff x="2057400" y="4118610"/>
              <a:chExt cx="5715000" cy="5695950"/>
            </a:xfrm>
          </p:grpSpPr>
          <p:grpSp>
            <p:nvGrpSpPr>
              <p:cNvPr id="37" name="Group 36">
                <a:extLst>
                  <a:ext uri="{FF2B5EF4-FFF2-40B4-BE49-F238E27FC236}">
                    <a16:creationId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a16="http://schemas.microsoft.com/office/drawing/2014/main" id="{9680CD53-B711-4F64-AE66-C0DC53EE5F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A67BD961-6149-4EDD-9B23-B059A912BFB4}"/>
                  </a:ext>
                </a:extLst>
              </p:cNvPr>
              <p:cNvCxnSpPr>
                <a:cxnSpLocks/>
                <a:endCxn id="39" idx="5"/>
              </p:cNvCxnSpPr>
              <p:nvPr/>
            </p:nvCxnSpPr>
            <p:spPr>
              <a:xfrm>
                <a:off x="3832860" y="6159153"/>
                <a:ext cx="1185723" cy="89764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21F41CBB-A6B9-4635-BE0F-5CF6922C18CD}"/>
                  </a:ext>
                </a:extLst>
              </p:cNvPr>
              <p:cNvCxnSpPr>
                <a:cxnSpLocks/>
                <a:endCxn id="39" idx="2"/>
              </p:cNvCxnSpPr>
              <p:nvPr/>
            </p:nvCxnSpPr>
            <p:spPr>
              <a:xfrm flipH="1">
                <a:off x="4823460" y="6976243"/>
                <a:ext cx="2278925" cy="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FD8310C9-0A5A-447E-8D91-E1EA0CF628CF}"/>
                </a:ext>
              </a:extLst>
            </p:cNvPr>
            <p:cNvGrpSpPr/>
            <p:nvPr/>
          </p:nvGrpSpPr>
          <p:grpSpPr>
            <a:xfrm>
              <a:off x="10926127" y="3287266"/>
              <a:ext cx="5545920" cy="4294634"/>
              <a:chOff x="10926127" y="3534719"/>
              <a:chExt cx="5545920" cy="4294634"/>
            </a:xfrm>
          </p:grpSpPr>
          <p:pic>
            <p:nvPicPr>
              <p:cNvPr id="47" name="Picture 9">
                <a:extLst>
                  <a:ext uri="{FF2B5EF4-FFF2-40B4-BE49-F238E27FC236}">
                    <a16:creationId xmlns:a16="http://schemas.microsoft.com/office/drawing/2014/main" id="{7A20B33F-CAD9-4BF4-93A7-CC85E2D193C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6127" y="3534719"/>
                <a:ext cx="3235072" cy="3178459"/>
              </a:xfrm>
              <a:prstGeom prst="rect">
                <a:avLst/>
              </a:prstGeom>
            </p:spPr>
          </p:pic>
          <p:sp>
            <p:nvSpPr>
              <p:cNvPr id="48" name="Rectangle 47">
                <a:extLst>
                  <a:ext uri="{FF2B5EF4-FFF2-40B4-BE49-F238E27FC236}">
                    <a16:creationId xmlns:a16="http://schemas.microsoft.com/office/drawing/2014/main" id="{0CB3E244-7C59-48DF-BDC6-4010AEC7C1FA}"/>
                  </a:ext>
                </a:extLst>
              </p:cNvPr>
              <p:cNvSpPr/>
              <p:nvPr/>
            </p:nvSpPr>
            <p:spPr>
              <a:xfrm>
                <a:off x="13182600" y="5876190"/>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8:00 – 12:00</a:t>
                </a:r>
              </a:p>
              <a:p>
                <a:pPr algn="ctr"/>
                <a:r>
                  <a:rPr lang="en-US" sz="3200" dirty="0">
                    <a:solidFill>
                      <a:schemeClr val="tx1"/>
                    </a:solidFill>
                    <a:latin typeface="Arial" panose="020B0604020202020204" pitchFamily="34" charset="0"/>
                    <a:cs typeface="Arial" panose="020B0604020202020204" pitchFamily="34" charset="0"/>
                  </a:rPr>
                  <a:t>13:00 – 16:30</a:t>
                </a: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barn(inVertical)">
                                      <p:cBhvr>
                                        <p:cTn id="2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1328">
            <a:off x="16885861" y="-1166815"/>
            <a:ext cx="2515954" cy="2907089"/>
          </a:xfrm>
          <a:prstGeom prst="rect">
            <a:avLst/>
          </a:prstGeom>
        </p:spPr>
      </p:pic>
      <p:grpSp>
        <p:nvGrpSpPr>
          <p:cNvPr id="33" name="Group 32">
            <a:extLst>
              <a:ext uri="{FF2B5EF4-FFF2-40B4-BE49-F238E27FC236}">
                <a16:creationId xmlns:a16="http://schemas.microsoft.com/office/drawing/2014/main" id="{F2073E57-DFC4-429E-8060-9BD92B4BCE30}"/>
              </a:ext>
            </a:extLst>
          </p:cNvPr>
          <p:cNvGrpSpPr/>
          <p:nvPr/>
        </p:nvGrpSpPr>
        <p:grpSpPr>
          <a:xfrm>
            <a:off x="1521144" y="576319"/>
            <a:ext cx="8210333" cy="6365501"/>
            <a:chOff x="2057400" y="3063880"/>
            <a:chExt cx="8210333" cy="6365501"/>
          </a:xfrm>
        </p:grpSpPr>
        <p:grpSp>
          <p:nvGrpSpPr>
            <p:cNvPr id="22" name="Group 21">
              <a:extLst>
                <a:ext uri="{FF2B5EF4-FFF2-40B4-BE49-F238E27FC236}">
                  <a16:creationId xmlns:a16="http://schemas.microsoft.com/office/drawing/2014/main" id="{F75069F6-E104-4696-8CB7-44A11A17129C}"/>
                </a:ext>
              </a:extLst>
            </p:cNvPr>
            <p:cNvGrpSpPr/>
            <p:nvPr/>
          </p:nvGrpSpPr>
          <p:grpSpPr>
            <a:xfrm>
              <a:off x="2057400" y="3063880"/>
              <a:ext cx="6781800" cy="6365501"/>
              <a:chOff x="938675" y="3249459"/>
              <a:chExt cx="6781800" cy="6365501"/>
            </a:xfrm>
          </p:grpSpPr>
          <p:sp>
            <p:nvSpPr>
              <p:cNvPr id="18" name="TextBox 17">
                <a:extLst>
                  <a:ext uri="{FF2B5EF4-FFF2-40B4-BE49-F238E27FC236}">
                    <a16:creationId xmlns:a16="http://schemas.microsoft.com/office/drawing/2014/main" id="{B6C1AD7A-588D-4E3D-9868-9529462E427A}"/>
                  </a:ext>
                </a:extLst>
              </p:cNvPr>
              <p:cNvSpPr txBox="1"/>
              <p:nvPr/>
            </p:nvSpPr>
            <p:spPr>
              <a:xfrm>
                <a:off x="1644775" y="3309961"/>
                <a:ext cx="5466535" cy="90159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Vào học: 7 giờ 30 phút</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13">
                <a:extLst>
                  <a:ext uri="{FF2B5EF4-FFF2-40B4-BE49-F238E27FC236}">
                    <a16:creationId xmlns:a16="http://schemas.microsoft.com/office/drawing/2014/main" id="{B7D51A75-C3B6-4991-A277-737E6F9E9A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4160" y="4240962"/>
                <a:ext cx="5307766" cy="3941016"/>
              </a:xfrm>
              <a:prstGeom prst="rect">
                <a:avLst/>
              </a:prstGeom>
            </p:spPr>
          </p:pic>
          <p:sp>
            <p:nvSpPr>
              <p:cNvPr id="20" name="TextBox 19">
                <a:extLst>
                  <a:ext uri="{FF2B5EF4-FFF2-40B4-BE49-F238E27FC236}">
                    <a16:creationId xmlns:a16="http://schemas.microsoft.com/office/drawing/2014/main" id="{AED9A6EF-6445-4A8F-AA04-29E00850EBB1}"/>
                  </a:ext>
                </a:extLst>
              </p:cNvPr>
              <p:cNvSpPr txBox="1"/>
              <p:nvPr/>
            </p:nvSpPr>
            <p:spPr>
              <a:xfrm>
                <a:off x="1830281" y="8118724"/>
                <a:ext cx="546653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Đi học đúng giờ</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Đi học muộn giờ</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EC65A79-AFAB-464F-A3EC-43A2DD82FEE2}"/>
                  </a:ext>
                </a:extLst>
              </p:cNvPr>
              <p:cNvSpPr/>
              <p:nvPr/>
            </p:nvSpPr>
            <p:spPr>
              <a:xfrm>
                <a:off x="938675" y="3249459"/>
                <a:ext cx="6781800" cy="6365501"/>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E043F8B-3BF6-49BF-BD7F-F1DA48C33C87}"/>
                </a:ext>
              </a:extLst>
            </p:cNvPr>
            <p:cNvGrpSpPr/>
            <p:nvPr/>
          </p:nvGrpSpPr>
          <p:grpSpPr>
            <a:xfrm>
              <a:off x="7981733" y="3800809"/>
              <a:ext cx="2286000" cy="2286000"/>
              <a:chOff x="2057400" y="4118610"/>
              <a:chExt cx="5715000" cy="5695950"/>
            </a:xfrm>
          </p:grpSpPr>
          <p:grpSp>
            <p:nvGrpSpPr>
              <p:cNvPr id="26" name="Group 25">
                <a:extLst>
                  <a:ext uri="{FF2B5EF4-FFF2-40B4-BE49-F238E27FC236}">
                    <a16:creationId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a16="http://schemas.microsoft.com/office/drawing/2014/main" id="{1F869F4F-226F-4984-AFE0-0EF1EA170FE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FB1FD6E2-A830-4549-B64C-FE9AAAFB1305}"/>
                  </a:ext>
                </a:extLst>
              </p:cNvPr>
              <p:cNvCxnSpPr>
                <a:cxnSpLocks/>
                <a:endCxn id="28" idx="6"/>
              </p:cNvCxnSpPr>
              <p:nvPr/>
            </p:nvCxnSpPr>
            <p:spPr>
              <a:xfrm flipV="1">
                <a:off x="3384093" y="6976243"/>
                <a:ext cx="1667968" cy="45325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2218202-6248-4EB1-AF95-A91C3449D8B6}"/>
                  </a:ext>
                </a:extLst>
              </p:cNvPr>
              <p:cNvCxnSpPr>
                <a:cxnSpLocks/>
                <a:endCxn id="28" idx="4"/>
              </p:cNvCxnSpPr>
              <p:nvPr/>
            </p:nvCxnSpPr>
            <p:spPr>
              <a:xfrm flipV="1">
                <a:off x="4914905" y="7090162"/>
                <a:ext cx="22855" cy="1928834"/>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6" name="Group 55">
            <a:extLst>
              <a:ext uri="{FF2B5EF4-FFF2-40B4-BE49-F238E27FC236}">
                <a16:creationId xmlns:a16="http://schemas.microsoft.com/office/drawing/2014/main" id="{208CE2B9-FE61-4729-8CF1-7DA9660CFFDC}"/>
              </a:ext>
            </a:extLst>
          </p:cNvPr>
          <p:cNvGrpSpPr/>
          <p:nvPr/>
        </p:nvGrpSpPr>
        <p:grpSpPr>
          <a:xfrm>
            <a:off x="9948919" y="2857500"/>
            <a:ext cx="7755907" cy="6883707"/>
            <a:chOff x="10220027" y="2993303"/>
            <a:chExt cx="7755907" cy="6883707"/>
          </a:xfrm>
        </p:grpSpPr>
        <p:sp>
          <p:nvSpPr>
            <p:cNvPr id="45" name="TextBox 44">
              <a:extLst>
                <a:ext uri="{FF2B5EF4-FFF2-40B4-BE49-F238E27FC236}">
                  <a16:creationId xmlns:a16="http://schemas.microsoft.com/office/drawing/2014/main" id="{45733FD4-DF74-484B-BD31-929E4626E1C0}"/>
                </a:ext>
              </a:extLst>
            </p:cNvPr>
            <p:cNvSpPr txBox="1"/>
            <p:nvPr/>
          </p:nvSpPr>
          <p:spPr>
            <a:xfrm>
              <a:off x="10748634" y="7686137"/>
              <a:ext cx="5996315" cy="1953163"/>
            </a:xfrm>
            <a:prstGeom prst="rect">
              <a:avLst/>
            </a:prstGeom>
            <a:noFill/>
          </p:spPr>
          <p:txBody>
            <a:bodyPr wrap="square">
              <a:spAutoFit/>
            </a:bodyPr>
            <a:lstStyle/>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Ngân hàng mở cửa</a:t>
              </a:r>
            </a:p>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Ngân hàng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2FAEC25B-8EAD-40F5-8363-01066AF0C36A}"/>
                </a:ext>
              </a:extLst>
            </p:cNvPr>
            <p:cNvSpPr/>
            <p:nvPr/>
          </p:nvSpPr>
          <p:spPr>
            <a:xfrm>
              <a:off x="10220027" y="314919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0F12A0F-B1A2-4BBC-802D-2A21D23BEB02}"/>
                </a:ext>
              </a:extLst>
            </p:cNvPr>
            <p:cNvGrpSpPr/>
            <p:nvPr/>
          </p:nvGrpSpPr>
          <p:grpSpPr>
            <a:xfrm>
              <a:off x="15689934" y="2993303"/>
              <a:ext cx="2286000" cy="2286000"/>
              <a:chOff x="2057400" y="4118610"/>
              <a:chExt cx="5715000" cy="5695950"/>
            </a:xfrm>
          </p:grpSpPr>
          <p:grpSp>
            <p:nvGrpSpPr>
              <p:cNvPr id="37" name="Group 36">
                <a:extLst>
                  <a:ext uri="{FF2B5EF4-FFF2-40B4-BE49-F238E27FC236}">
                    <a16:creationId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a16="http://schemas.microsoft.com/office/drawing/2014/main" id="{9680CD53-B711-4F64-AE66-C0DC53EE5F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A67BD961-6149-4EDD-9B23-B059A912BFB4}"/>
                  </a:ext>
                </a:extLst>
              </p:cNvPr>
              <p:cNvCxnSpPr>
                <a:cxnSpLocks/>
                <a:endCxn id="39" idx="5"/>
              </p:cNvCxnSpPr>
              <p:nvPr/>
            </p:nvCxnSpPr>
            <p:spPr>
              <a:xfrm>
                <a:off x="3832860" y="6159153"/>
                <a:ext cx="1185723" cy="89764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21F41CBB-A6B9-4635-BE0F-5CF6922C18CD}"/>
                  </a:ext>
                </a:extLst>
              </p:cNvPr>
              <p:cNvCxnSpPr>
                <a:cxnSpLocks/>
                <a:endCxn id="39" idx="2"/>
              </p:cNvCxnSpPr>
              <p:nvPr/>
            </p:nvCxnSpPr>
            <p:spPr>
              <a:xfrm flipH="1">
                <a:off x="4823460" y="6976243"/>
                <a:ext cx="2278925" cy="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FD8310C9-0A5A-447E-8D91-E1EA0CF628CF}"/>
                </a:ext>
              </a:extLst>
            </p:cNvPr>
            <p:cNvGrpSpPr/>
            <p:nvPr/>
          </p:nvGrpSpPr>
          <p:grpSpPr>
            <a:xfrm>
              <a:off x="10926127" y="3287266"/>
              <a:ext cx="5545920" cy="4294634"/>
              <a:chOff x="10926127" y="3534719"/>
              <a:chExt cx="5545920" cy="4294634"/>
            </a:xfrm>
          </p:grpSpPr>
          <p:pic>
            <p:nvPicPr>
              <p:cNvPr id="47" name="Picture 9">
                <a:extLst>
                  <a:ext uri="{FF2B5EF4-FFF2-40B4-BE49-F238E27FC236}">
                    <a16:creationId xmlns:a16="http://schemas.microsoft.com/office/drawing/2014/main" id="{7A20B33F-CAD9-4BF4-93A7-CC85E2D193C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6127" y="3534719"/>
                <a:ext cx="3235072" cy="3178459"/>
              </a:xfrm>
              <a:prstGeom prst="rect">
                <a:avLst/>
              </a:prstGeom>
            </p:spPr>
          </p:pic>
          <p:sp>
            <p:nvSpPr>
              <p:cNvPr id="48" name="Rectangle 47">
                <a:extLst>
                  <a:ext uri="{FF2B5EF4-FFF2-40B4-BE49-F238E27FC236}">
                    <a16:creationId xmlns:a16="http://schemas.microsoft.com/office/drawing/2014/main" id="{0CB3E244-7C59-48DF-BDC6-4010AEC7C1FA}"/>
                  </a:ext>
                </a:extLst>
              </p:cNvPr>
              <p:cNvSpPr/>
              <p:nvPr/>
            </p:nvSpPr>
            <p:spPr>
              <a:xfrm>
                <a:off x="13182600" y="5876190"/>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8:00 – 12:00</a:t>
                </a:r>
              </a:p>
              <a:p>
                <a:pPr algn="ctr"/>
                <a:r>
                  <a:rPr lang="en-US" sz="3200" dirty="0">
                    <a:solidFill>
                      <a:schemeClr val="tx1"/>
                    </a:solidFill>
                    <a:latin typeface="Arial" panose="020B0604020202020204" pitchFamily="34" charset="0"/>
                    <a:cs typeface="Arial" panose="020B0604020202020204" pitchFamily="34" charset="0"/>
                  </a:rPr>
                  <a:t>13:00 – 16:30</a:t>
                </a:r>
              </a:p>
            </p:txBody>
          </p:sp>
        </p:grpSp>
      </p:grpSp>
      <p:sp>
        <p:nvSpPr>
          <p:cNvPr id="34" name="TextBox 33">
            <a:extLst>
              <a:ext uri="{FF2B5EF4-FFF2-40B4-BE49-F238E27FC236}">
                <a16:creationId xmlns:a16="http://schemas.microsoft.com/office/drawing/2014/main" id="{799AAB14-9F80-4D86-850F-6611E1F926EF}"/>
              </a:ext>
            </a:extLst>
          </p:cNvPr>
          <p:cNvSpPr txBox="1"/>
          <p:nvPr/>
        </p:nvSpPr>
        <p:spPr>
          <a:xfrm>
            <a:off x="1240621" y="7146009"/>
            <a:ext cx="7598579" cy="2482667"/>
          </a:xfrm>
          <a:prstGeom prst="rect">
            <a:avLst/>
          </a:prstGeom>
          <a:noFill/>
        </p:spPr>
        <p:txBody>
          <a:bodyPr wrap="square">
            <a:spAutoFit/>
          </a:bodyPr>
          <a:lstStyle/>
          <a:p>
            <a:pPr algn="l">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1</a:t>
            </a:r>
            <a:r>
              <a:rPr lang="en-US" sz="3600" b="0" i="0" dirty="0">
                <a:solidFill>
                  <a:srgbClr val="000000"/>
                </a:solidFill>
                <a:effectLst/>
                <a:latin typeface="Arial" panose="020B0604020202020204" pitchFamily="34" charset="0"/>
                <a:cs typeface="Arial" panose="020B0604020202020204" pitchFamily="34" charset="0"/>
              </a:rPr>
              <a:t>: Đồng </a:t>
            </a:r>
            <a:r>
              <a:rPr lang="en-US" sz="3600" b="0" i="0" dirty="0" err="1">
                <a:solidFill>
                  <a:srgbClr val="000000"/>
                </a:solidFill>
                <a:effectLst/>
                <a:latin typeface="Arial" panose="020B0604020202020204" pitchFamily="34" charset="0"/>
                <a:cs typeface="Arial" panose="020B0604020202020204" pitchFamily="34" charset="0"/>
              </a:rPr>
              <a:t>hồ</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chỉ</a:t>
            </a:r>
            <a:r>
              <a:rPr lang="en-US" sz="3600" b="0" i="0" dirty="0">
                <a:solidFill>
                  <a:srgbClr val="000000"/>
                </a:solidFill>
                <a:effectLst/>
                <a:latin typeface="Arial" panose="020B0604020202020204" pitchFamily="34" charset="0"/>
                <a:cs typeface="Arial" panose="020B0604020202020204" pitchFamily="34" charset="0"/>
              </a:rPr>
              <a:t> 8 </a:t>
            </a:r>
            <a:r>
              <a:rPr lang="en-US" sz="3600" b="0" i="0" dirty="0" err="1">
                <a:solidFill>
                  <a:srgbClr val="000000"/>
                </a:solidFill>
                <a:effectLst/>
                <a:latin typeface="Arial" panose="020B0604020202020204" pitchFamily="34" charset="0"/>
                <a:cs typeface="Arial" panose="020B0604020202020204" pitchFamily="34" charset="0"/>
              </a:rPr>
              <a:t>giờ</a:t>
            </a:r>
            <a:r>
              <a:rPr lang="en-US" sz="3600" b="0" i="0" dirty="0">
                <a:solidFill>
                  <a:srgbClr val="000000"/>
                </a:solidFill>
                <a:effectLst/>
                <a:latin typeface="Arial" panose="020B0604020202020204" pitchFamily="34" charset="0"/>
                <a:cs typeface="Arial" panose="020B0604020202020204" pitchFamily="34" charset="0"/>
              </a:rPr>
              <a:t> 30 </a:t>
            </a:r>
            <a:r>
              <a:rPr lang="en-US" sz="3600" b="0" i="0" dirty="0" err="1">
                <a:solidFill>
                  <a:srgbClr val="000000"/>
                </a:solidFill>
                <a:effectLst/>
                <a:latin typeface="Arial" panose="020B0604020202020204" pitchFamily="34" charset="0"/>
                <a:cs typeface="Arial" panose="020B0604020202020204" pitchFamily="34" charset="0"/>
              </a:rPr>
              <a:t>phút</a:t>
            </a:r>
            <a:endParaRPr lang="en-US" sz="3600" b="0" i="0" dirty="0">
              <a:solidFill>
                <a:srgbClr val="000000"/>
              </a:solidFill>
              <a:effectLst/>
              <a:latin typeface="Arial" panose="020B0604020202020204" pitchFamily="34" charset="0"/>
              <a:cs typeface="Arial" panose="020B0604020202020204" pitchFamily="34" charset="0"/>
            </a:endParaRP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Đi</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học</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đúng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giờ</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FF0000"/>
                </a:solidFill>
                <a:effectLst/>
                <a:latin typeface="Arial" panose="020B0604020202020204" pitchFamily="34" charset="0"/>
                <a:cs typeface="Arial" panose="020B0604020202020204" pitchFamily="34" charset="0"/>
              </a:rPr>
              <a:t>(Sai)</a:t>
            </a: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Đi</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học</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muộn</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giờ</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00B050"/>
                </a:solidFill>
                <a:effectLst/>
                <a:latin typeface="Arial" panose="020B0604020202020204" pitchFamily="34" charset="0"/>
                <a:cs typeface="Arial" panose="020B0604020202020204" pitchFamily="34" charset="0"/>
              </a:rPr>
              <a:t>(</a:t>
            </a:r>
            <a:r>
              <a:rPr lang="en-US" sz="3600" b="1" i="0" dirty="0" err="1">
                <a:solidFill>
                  <a:srgbClr val="00B050"/>
                </a:solidFill>
                <a:effectLst/>
                <a:latin typeface="Arial" panose="020B0604020202020204" pitchFamily="34" charset="0"/>
                <a:cs typeface="Arial" panose="020B0604020202020204" pitchFamily="34" charset="0"/>
              </a:rPr>
              <a:t>Đúng</a:t>
            </a:r>
            <a:r>
              <a:rPr lang="en-US" sz="3600" b="1" i="0" dirty="0">
                <a:solidFill>
                  <a:srgbClr val="00B050"/>
                </a:solidFill>
                <a:effectLst/>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B58EEA35-7EED-479A-A821-CBB58580506F}"/>
              </a:ext>
            </a:extLst>
          </p:cNvPr>
          <p:cNvSpPr txBox="1"/>
          <p:nvPr/>
        </p:nvSpPr>
        <p:spPr>
          <a:xfrm>
            <a:off x="9980434" y="270596"/>
            <a:ext cx="7773934" cy="2482667"/>
          </a:xfrm>
          <a:prstGeom prst="rect">
            <a:avLst/>
          </a:prstGeom>
          <a:noFill/>
        </p:spPr>
        <p:txBody>
          <a:bodyPr wrap="square">
            <a:spAutoFit/>
          </a:bodyPr>
          <a:lstStyle/>
          <a:p>
            <a:pPr>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2</a:t>
            </a:r>
            <a:r>
              <a:rPr lang="en-US" sz="3600" b="0" i="0" dirty="0">
                <a:solidFill>
                  <a:srgbClr val="000000"/>
                </a:solidFill>
                <a:effectLst/>
                <a:latin typeface="Arial" panose="020B0604020202020204" pitchFamily="34" charset="0"/>
                <a:cs typeface="Arial" panose="020B0604020202020204" pitchFamily="34" charset="0"/>
              </a:rPr>
              <a:t>: </a:t>
            </a:r>
            <a:r>
              <a:rPr lang="en-US" sz="3600" dirty="0">
                <a:solidFill>
                  <a:srgbClr val="000000"/>
                </a:solidFill>
                <a:latin typeface="Arial" panose="020B0604020202020204" pitchFamily="34" charset="0"/>
                <a:cs typeface="Arial" panose="020B0604020202020204" pitchFamily="34" charset="0"/>
              </a:rPr>
              <a:t>Đồng </a:t>
            </a:r>
            <a:r>
              <a:rPr lang="en-US" sz="3600" dirty="0" err="1">
                <a:solidFill>
                  <a:srgbClr val="000000"/>
                </a:solidFill>
                <a:latin typeface="Arial" panose="020B0604020202020204" pitchFamily="34" charset="0"/>
                <a:cs typeface="Arial" panose="020B0604020202020204" pitchFamily="34" charset="0"/>
              </a:rPr>
              <a:t>hồ</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chỉ</a:t>
            </a:r>
            <a:r>
              <a:rPr lang="en-US" sz="3600" dirty="0">
                <a:solidFill>
                  <a:srgbClr val="000000"/>
                </a:solidFill>
                <a:latin typeface="Arial" panose="020B0604020202020204" pitchFamily="34" charset="0"/>
                <a:cs typeface="Arial" panose="020B0604020202020204" pitchFamily="34" charset="0"/>
              </a:rPr>
              <a:t> 10 </a:t>
            </a:r>
            <a:r>
              <a:rPr lang="en-US" sz="3600" dirty="0" err="1">
                <a:solidFill>
                  <a:srgbClr val="000000"/>
                </a:solidFill>
                <a:latin typeface="Arial" panose="020B0604020202020204" pitchFamily="34" charset="0"/>
                <a:cs typeface="Arial" panose="020B0604020202020204" pitchFamily="34" charset="0"/>
              </a:rPr>
              <a:t>giờ</a:t>
            </a:r>
            <a:r>
              <a:rPr lang="en-US" sz="3600" dirty="0">
                <a:solidFill>
                  <a:srgbClr val="000000"/>
                </a:solidFill>
                <a:latin typeface="Arial" panose="020B0604020202020204" pitchFamily="34" charset="0"/>
                <a:cs typeface="Arial" panose="020B0604020202020204" pitchFamily="34" charset="0"/>
              </a:rPr>
              <a:t> 15 </a:t>
            </a:r>
            <a:r>
              <a:rPr lang="en-US" sz="3600" dirty="0" err="1">
                <a:solidFill>
                  <a:srgbClr val="000000"/>
                </a:solidFill>
                <a:latin typeface="Arial" panose="020B0604020202020204" pitchFamily="34" charset="0"/>
                <a:cs typeface="Arial" panose="020B0604020202020204" pitchFamily="34" charset="0"/>
              </a:rPr>
              <a:t>phút</a:t>
            </a:r>
            <a:endParaRPr lang="en-US" sz="3600" dirty="0">
              <a:solidFill>
                <a:srgbClr val="000000"/>
              </a:solidFill>
              <a:latin typeface="Arial" panose="020B0604020202020204" pitchFamily="34" charset="0"/>
              <a:cs typeface="Arial" panose="020B0604020202020204" pitchFamily="34" charset="0"/>
            </a:endParaRP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Ngân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00B050"/>
                </a:solidFill>
                <a:latin typeface="Arial" panose="020B0604020202020204" pitchFamily="34" charset="0"/>
                <a:cs typeface="Arial" panose="020B0604020202020204" pitchFamily="34" charset="0"/>
              </a:rPr>
              <a:t>(</a:t>
            </a:r>
            <a:r>
              <a:rPr lang="en-US" sz="3600" b="1" dirty="0" err="1">
                <a:solidFill>
                  <a:srgbClr val="00B050"/>
                </a:solidFill>
                <a:latin typeface="Arial" panose="020B0604020202020204" pitchFamily="34" charset="0"/>
                <a:cs typeface="Arial" panose="020B0604020202020204" pitchFamily="34" charset="0"/>
              </a:rPr>
              <a:t>Đúng</a:t>
            </a:r>
            <a:r>
              <a:rPr lang="en-US" sz="3600" b="1" dirty="0">
                <a:solidFill>
                  <a:srgbClr val="00B050"/>
                </a:solidFill>
                <a:latin typeface="Arial" panose="020B0604020202020204" pitchFamily="34" charset="0"/>
                <a:cs typeface="Arial" panose="020B0604020202020204" pitchFamily="34" charset="0"/>
              </a:rPr>
              <a:t>)</a:t>
            </a: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Ngân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đóng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(Sai)</a:t>
            </a:r>
          </a:p>
        </p:txBody>
      </p:sp>
    </p:spTree>
    <p:extLst>
      <p:ext uri="{BB962C8B-B14F-4D97-AF65-F5344CB8AC3E}">
        <p14:creationId xmlns:p14="http://schemas.microsoft.com/office/powerpoint/2010/main" val="434723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1328">
            <a:off x="16885861" y="-1166815"/>
            <a:ext cx="2515954" cy="2907089"/>
          </a:xfrm>
          <a:prstGeom prst="rect">
            <a:avLst/>
          </a:prstGeom>
        </p:spPr>
      </p:pic>
      <p:sp>
        <p:nvSpPr>
          <p:cNvPr id="34" name="TextBox 33">
            <a:extLst>
              <a:ext uri="{FF2B5EF4-FFF2-40B4-BE49-F238E27FC236}">
                <a16:creationId xmlns:a16="http://schemas.microsoft.com/office/drawing/2014/main" id="{B1644450-753F-4682-BEEF-D7806B80A24D}"/>
              </a:ext>
            </a:extLst>
          </p:cNvPr>
          <p:cNvSpPr txBox="1"/>
          <p:nvPr/>
        </p:nvSpPr>
        <p:spPr>
          <a:xfrm>
            <a:off x="1395479" y="568139"/>
            <a:ext cx="15497041"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đọc thông tin dưới đây, nói cho bạn nghe về giờ liên quan đến các địa điểm. Sau đó, quan sát đồng hồ, chọn câu đúng, câu sai và giải thích.</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CA323AE-47DD-49CC-92D4-F5CB6FC222D6}"/>
              </a:ext>
            </a:extLst>
          </p:cNvPr>
          <p:cNvGrpSpPr/>
          <p:nvPr/>
        </p:nvGrpSpPr>
        <p:grpSpPr>
          <a:xfrm>
            <a:off x="1153722" y="2628900"/>
            <a:ext cx="7891226" cy="6727820"/>
            <a:chOff x="1153722" y="2628900"/>
            <a:chExt cx="7891226" cy="6727820"/>
          </a:xfrm>
        </p:grpSpPr>
        <p:sp>
          <p:nvSpPr>
            <p:cNvPr id="20" name="TextBox 19">
              <a:extLst>
                <a:ext uri="{FF2B5EF4-FFF2-40B4-BE49-F238E27FC236}">
                  <a16:creationId xmlns:a16="http://schemas.microsoft.com/office/drawing/2014/main" id="{AED9A6EF-6445-4A8F-AA04-29E00850EBB1}"/>
                </a:ext>
              </a:extLst>
            </p:cNvPr>
            <p:cNvSpPr txBox="1"/>
            <p:nvPr/>
          </p:nvSpPr>
          <p:spPr>
            <a:xfrm>
              <a:off x="1566038" y="7541732"/>
              <a:ext cx="571182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Thủy cung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Thủy cung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EC65A79-AFAB-464F-A3EC-43A2DD82FEE2}"/>
                </a:ext>
              </a:extLst>
            </p:cNvPr>
            <p:cNvSpPr/>
            <p:nvPr/>
          </p:nvSpPr>
          <p:spPr>
            <a:xfrm>
              <a:off x="1153722"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E043F8B-3BF6-49BF-BD7F-F1DA48C33C87}"/>
                </a:ext>
              </a:extLst>
            </p:cNvPr>
            <p:cNvGrpSpPr/>
            <p:nvPr/>
          </p:nvGrpSpPr>
          <p:grpSpPr>
            <a:xfrm>
              <a:off x="6758948" y="2665926"/>
              <a:ext cx="2286000" cy="2286000"/>
              <a:chOff x="2057400" y="4118610"/>
              <a:chExt cx="5715000" cy="5695950"/>
            </a:xfrm>
          </p:grpSpPr>
          <p:grpSp>
            <p:nvGrpSpPr>
              <p:cNvPr id="26" name="Group 25">
                <a:extLst>
                  <a:ext uri="{FF2B5EF4-FFF2-40B4-BE49-F238E27FC236}">
                    <a16:creationId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a16="http://schemas.microsoft.com/office/drawing/2014/main" id="{1F869F4F-226F-4984-AFE0-0EF1EA170F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FB1FD6E2-A830-4549-B64C-FE9AAAFB1305}"/>
                  </a:ext>
                </a:extLst>
              </p:cNvPr>
              <p:cNvCxnSpPr>
                <a:cxnSpLocks/>
                <a:endCxn id="28" idx="5"/>
              </p:cNvCxnSpPr>
              <p:nvPr/>
            </p:nvCxnSpPr>
            <p:spPr>
              <a:xfrm>
                <a:off x="4287610" y="5889864"/>
                <a:ext cx="730973" cy="1166932"/>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92218202-6248-4EB1-AF95-A91C3449D8B6}"/>
                  </a:ext>
                </a:extLst>
              </p:cNvPr>
              <p:cNvCxnSpPr>
                <a:cxnSpLocks/>
                <a:endCxn id="28" idx="4"/>
              </p:cNvCxnSpPr>
              <p:nvPr/>
            </p:nvCxnSpPr>
            <p:spPr>
              <a:xfrm>
                <a:off x="4880453" y="4865562"/>
                <a:ext cx="57308" cy="2224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01CA290-8C31-42FD-8BD6-1EF6D124A17B}"/>
                </a:ext>
              </a:extLst>
            </p:cNvPr>
            <p:cNvGrpSpPr/>
            <p:nvPr/>
          </p:nvGrpSpPr>
          <p:grpSpPr>
            <a:xfrm>
              <a:off x="1873099" y="2956921"/>
              <a:ext cx="5663898" cy="4511244"/>
              <a:chOff x="1873099" y="2956921"/>
              <a:chExt cx="5663898" cy="4511244"/>
            </a:xfrm>
          </p:grpSpPr>
          <p:sp>
            <p:nvSpPr>
              <p:cNvPr id="43" name="Rectangle 42">
                <a:extLst>
                  <a:ext uri="{FF2B5EF4-FFF2-40B4-BE49-F238E27FC236}">
                    <a16:creationId xmlns:a16="http://schemas.microsoft.com/office/drawing/2014/main" id="{9877CD57-C7B7-4963-A2EA-3CFFF28F43CD}"/>
                  </a:ext>
                </a:extLst>
              </p:cNvPr>
              <p:cNvSpPr/>
              <p:nvPr/>
            </p:nvSpPr>
            <p:spPr>
              <a:xfrm>
                <a:off x="4247550" y="5515002"/>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8:30 – 11:30</a:t>
                </a:r>
              </a:p>
              <a:p>
                <a:pPr algn="ctr"/>
                <a:r>
                  <a:rPr lang="en-US" sz="3200" dirty="0">
                    <a:solidFill>
                      <a:schemeClr val="tx1"/>
                    </a:solidFill>
                    <a:latin typeface="Arial" panose="020B0604020202020204" pitchFamily="34" charset="0"/>
                    <a:cs typeface="Arial" panose="020B0604020202020204" pitchFamily="34" charset="0"/>
                  </a:rPr>
                  <a:t>14:00 – 22:15</a:t>
                </a:r>
              </a:p>
            </p:txBody>
          </p:sp>
          <p:pic>
            <p:nvPicPr>
              <p:cNvPr id="35" name="Picture 2">
                <a:extLst>
                  <a:ext uri="{FF2B5EF4-FFF2-40B4-BE49-F238E27FC236}">
                    <a16:creationId xmlns:a16="http://schemas.microsoft.com/office/drawing/2014/main" id="{B8CD4B9B-3D5E-4ED9-B89E-C240DE2BBA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73099" y="2956921"/>
                <a:ext cx="3676221" cy="2752570"/>
              </a:xfrm>
              <a:prstGeom prst="rect">
                <a:avLst/>
              </a:prstGeom>
            </p:spPr>
          </p:pic>
        </p:grpSp>
      </p:grpSp>
      <p:grpSp>
        <p:nvGrpSpPr>
          <p:cNvPr id="23" name="Group 22">
            <a:extLst>
              <a:ext uri="{FF2B5EF4-FFF2-40B4-BE49-F238E27FC236}">
                <a16:creationId xmlns:a16="http://schemas.microsoft.com/office/drawing/2014/main" id="{573AB6B1-D7C6-4830-B2F4-C9AC3234F16B}"/>
              </a:ext>
            </a:extLst>
          </p:cNvPr>
          <p:cNvGrpSpPr/>
          <p:nvPr/>
        </p:nvGrpSpPr>
        <p:grpSpPr>
          <a:xfrm>
            <a:off x="9689651" y="2473013"/>
            <a:ext cx="7755907" cy="6883707"/>
            <a:chOff x="9689651" y="2473013"/>
            <a:chExt cx="7755907" cy="6883707"/>
          </a:xfrm>
        </p:grpSpPr>
        <p:sp>
          <p:nvSpPr>
            <p:cNvPr id="45" name="TextBox 44">
              <a:extLst>
                <a:ext uri="{FF2B5EF4-FFF2-40B4-BE49-F238E27FC236}">
                  <a16:creationId xmlns:a16="http://schemas.microsoft.com/office/drawing/2014/main" id="{45733FD4-DF74-484B-BD31-929E4626E1C0}"/>
                </a:ext>
              </a:extLst>
            </p:cNvPr>
            <p:cNvSpPr txBox="1"/>
            <p:nvPr/>
          </p:nvSpPr>
          <p:spPr>
            <a:xfrm>
              <a:off x="10218258" y="7492711"/>
              <a:ext cx="599631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Bảo tàng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Bảo tàng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2FAEC25B-8EAD-40F5-8363-01066AF0C36A}"/>
                </a:ext>
              </a:extLst>
            </p:cNvPr>
            <p:cNvSpPr/>
            <p:nvPr/>
          </p:nvSpPr>
          <p:spPr>
            <a:xfrm>
              <a:off x="9689651"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0F12A0F-B1A2-4BBC-802D-2A21D23BEB02}"/>
                </a:ext>
              </a:extLst>
            </p:cNvPr>
            <p:cNvGrpSpPr/>
            <p:nvPr/>
          </p:nvGrpSpPr>
          <p:grpSpPr>
            <a:xfrm>
              <a:off x="15159558" y="2473013"/>
              <a:ext cx="2286000" cy="2286000"/>
              <a:chOff x="2057400" y="4118610"/>
              <a:chExt cx="5715000" cy="5695950"/>
            </a:xfrm>
          </p:grpSpPr>
          <p:grpSp>
            <p:nvGrpSpPr>
              <p:cNvPr id="37" name="Group 36">
                <a:extLst>
                  <a:ext uri="{FF2B5EF4-FFF2-40B4-BE49-F238E27FC236}">
                    <a16:creationId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a16="http://schemas.microsoft.com/office/drawing/2014/main" id="{9680CD53-B711-4F64-AE66-C0DC53EE5F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A67BD961-6149-4EDD-9B23-B059A912BFB4}"/>
                  </a:ext>
                </a:extLst>
              </p:cNvPr>
              <p:cNvCxnSpPr>
                <a:cxnSpLocks/>
                <a:endCxn id="39" idx="5"/>
              </p:cNvCxnSpPr>
              <p:nvPr/>
            </p:nvCxnSpPr>
            <p:spPr>
              <a:xfrm>
                <a:off x="3832860" y="6159153"/>
                <a:ext cx="1185723" cy="89764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21F41CBB-A6B9-4635-BE0F-5CF6922C18CD}"/>
                  </a:ext>
                </a:extLst>
              </p:cNvPr>
              <p:cNvCxnSpPr>
                <a:cxnSpLocks/>
                <a:endCxn id="39" idx="0"/>
              </p:cNvCxnSpPr>
              <p:nvPr/>
            </p:nvCxnSpPr>
            <p:spPr>
              <a:xfrm flipV="1">
                <a:off x="4937760" y="6862324"/>
                <a:ext cx="0" cy="2165478"/>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87BD0687-74F4-4D80-81D0-5452F3EDA74E}"/>
                </a:ext>
              </a:extLst>
            </p:cNvPr>
            <p:cNvGrpSpPr/>
            <p:nvPr/>
          </p:nvGrpSpPr>
          <p:grpSpPr>
            <a:xfrm>
              <a:off x="10027268" y="2965705"/>
              <a:ext cx="5914403" cy="4095905"/>
              <a:chOff x="10027268" y="2965705"/>
              <a:chExt cx="5914403" cy="4095905"/>
            </a:xfrm>
          </p:grpSpPr>
          <p:sp>
            <p:nvSpPr>
              <p:cNvPr id="48" name="Rectangle 47">
                <a:extLst>
                  <a:ext uri="{FF2B5EF4-FFF2-40B4-BE49-F238E27FC236}">
                    <a16:creationId xmlns:a16="http://schemas.microsoft.com/office/drawing/2014/main" id="{0CB3E244-7C59-48DF-BDC6-4010AEC7C1FA}"/>
                  </a:ext>
                </a:extLst>
              </p:cNvPr>
              <p:cNvSpPr/>
              <p:nvPr/>
            </p:nvSpPr>
            <p:spPr>
              <a:xfrm>
                <a:off x="12652224" y="5108447"/>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9:15 – 11:00</a:t>
                </a:r>
              </a:p>
              <a:p>
                <a:pPr algn="ctr"/>
                <a:r>
                  <a:rPr lang="en-US" sz="3200" dirty="0">
                    <a:solidFill>
                      <a:schemeClr val="tx1"/>
                    </a:solidFill>
                    <a:latin typeface="Arial" panose="020B0604020202020204" pitchFamily="34" charset="0"/>
                    <a:cs typeface="Arial" panose="020B0604020202020204" pitchFamily="34" charset="0"/>
                  </a:rPr>
                  <a:t>15:30 – 21:30</a:t>
                </a:r>
              </a:p>
            </p:txBody>
          </p:sp>
          <p:pic>
            <p:nvPicPr>
              <p:cNvPr id="44" name="Picture 13">
                <a:extLst>
                  <a:ext uri="{FF2B5EF4-FFF2-40B4-BE49-F238E27FC236}">
                    <a16:creationId xmlns:a16="http://schemas.microsoft.com/office/drawing/2014/main" id="{D1745843-3EED-4828-A6F5-18AA488E33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7268" y="2965705"/>
                <a:ext cx="3513480" cy="2657069"/>
              </a:xfrm>
              <a:prstGeom prst="rect">
                <a:avLst/>
              </a:prstGeom>
            </p:spPr>
          </p:pic>
        </p:grpSp>
      </p:grpSp>
    </p:spTree>
    <p:extLst>
      <p:ext uri="{BB962C8B-B14F-4D97-AF65-F5344CB8AC3E}">
        <p14:creationId xmlns:p14="http://schemas.microsoft.com/office/powerpoint/2010/main" val="1089115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Thiết kế không tên (16)</Template>
  <TotalTime>211</TotalTime>
  <Words>1361</Words>
  <Application>Microsoft Macintosh PowerPoint</Application>
  <PresentationFormat>Custom</PresentationFormat>
  <Paragraphs>272</Paragraphs>
  <Slides>24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Arial</vt:lpstr>
      <vt:lpstr>Tw Cen MT Condensed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Microsoft Office User</cp:lastModifiedBy>
  <cp:revision>7</cp:revision>
  <dcterms:created xsi:type="dcterms:W3CDTF">2021-10-27T01:02:19Z</dcterms:created>
  <dcterms:modified xsi:type="dcterms:W3CDTF">2025-03-09T08:31:28Z</dcterms:modified>
  <dc:identifier>DAEs4A_wd9k</dc:identifier>
</cp:coreProperties>
</file>