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427" r:id="rId2"/>
    <p:sldId id="430" r:id="rId3"/>
    <p:sldId id="441" r:id="rId4"/>
    <p:sldId id="461" r:id="rId5"/>
    <p:sldId id="462" r:id="rId6"/>
    <p:sldId id="463" r:id="rId7"/>
    <p:sldId id="466" r:id="rId8"/>
    <p:sldId id="467" r:id="rId9"/>
    <p:sldId id="464" r:id="rId10"/>
    <p:sldId id="472" r:id="rId11"/>
    <p:sldId id="468" r:id="rId12"/>
    <p:sldId id="469" r:id="rId13"/>
    <p:sldId id="471" r:id="rId14"/>
    <p:sldId id="449" r:id="rId15"/>
    <p:sldId id="474" r:id="rId16"/>
    <p:sldId id="475" r:id="rId17"/>
    <p:sldId id="476" r:id="rId18"/>
    <p:sldId id="477" r:id="rId19"/>
    <p:sldId id="478" r:id="rId20"/>
    <p:sldId id="479" r:id="rId21"/>
    <p:sldId id="480" r:id="rId22"/>
    <p:sldId id="481" r:id="rId23"/>
    <p:sldId id="482" r:id="rId24"/>
    <p:sldId id="484" r:id="rId25"/>
    <p:sldId id="483" r:id="rId26"/>
    <p:sldId id="438" r:id="rId27"/>
    <p:sldId id="431" r:id="rId28"/>
  </p:sldIdLst>
  <p:sldSz cx="16276638" cy="9144000"/>
  <p:notesSz cx="6858000" cy="9144000"/>
  <p:custDataLst>
    <p:tags r:id="rId3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3333FF"/>
    <a:srgbClr val="FFE1FF"/>
    <a:srgbClr val="FF0066"/>
    <a:srgbClr val="FF7C80"/>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730DFC-F04F-4C58-B913-B9959CEB0476}" v="99" dt="2022-08-27T10:03:31.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48" d="100"/>
          <a:sy n="48" d="100"/>
        </p:scale>
        <p:origin x="63" y="279"/>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H" userId="270efafb50020bd6" providerId="LiveId" clId="{E2730DFC-F04F-4C58-B913-B9959CEB0476}"/>
    <pc:docChg chg="undo custSel modSld">
      <pc:chgData name="T H" userId="270efafb50020bd6" providerId="LiveId" clId="{E2730DFC-F04F-4C58-B913-B9959CEB0476}" dt="2022-08-27T10:03:31.286" v="378"/>
      <pc:docMkLst>
        <pc:docMk/>
      </pc:docMkLst>
      <pc:sldChg chg="addSp delSp modSp mod modAnim">
        <pc:chgData name="T H" userId="270efafb50020bd6" providerId="LiveId" clId="{E2730DFC-F04F-4C58-B913-B9959CEB0476}" dt="2022-08-27T09:03:36.561" v="62"/>
        <pc:sldMkLst>
          <pc:docMk/>
          <pc:sldMk cId="3638933607" sldId="441"/>
        </pc:sldMkLst>
        <pc:picChg chg="add del mod">
          <ac:chgData name="T H" userId="270efafb50020bd6" providerId="LiveId" clId="{E2730DFC-F04F-4C58-B913-B9959CEB0476}" dt="2022-08-27T09:02:55.662" v="48" actId="478"/>
          <ac:picMkLst>
            <pc:docMk/>
            <pc:sldMk cId="3638933607" sldId="441"/>
            <ac:picMk id="3" creationId="{C0414AFB-300C-6B71-4B4F-2EB0548E3754}"/>
          </ac:picMkLst>
        </pc:picChg>
        <pc:picChg chg="add mod">
          <ac:chgData name="T H" userId="270efafb50020bd6" providerId="LiveId" clId="{E2730DFC-F04F-4C58-B913-B9959CEB0476}" dt="2022-08-27T09:03:35.223" v="61" actId="1076"/>
          <ac:picMkLst>
            <pc:docMk/>
            <pc:sldMk cId="3638933607" sldId="441"/>
            <ac:picMk id="6" creationId="{46E7E46C-153A-AD3D-049E-EEA989DC52C9}"/>
          </ac:picMkLst>
        </pc:picChg>
        <pc:picChg chg="add mod">
          <ac:chgData name="T H" userId="270efafb50020bd6" providerId="LiveId" clId="{E2730DFC-F04F-4C58-B913-B9959CEB0476}" dt="2022-08-27T09:03:10.888" v="56" actId="14100"/>
          <ac:picMkLst>
            <pc:docMk/>
            <pc:sldMk cId="3638933607" sldId="441"/>
            <ac:picMk id="8" creationId="{DAC31FE8-FF62-4FE2-BAC1-5FC19E069FEE}"/>
          </ac:picMkLst>
        </pc:picChg>
        <pc:picChg chg="del">
          <ac:chgData name="T H" userId="270efafb50020bd6" providerId="LiveId" clId="{E2730DFC-F04F-4C58-B913-B9959CEB0476}" dt="2022-08-27T09:00:25.283" v="36" actId="478"/>
          <ac:picMkLst>
            <pc:docMk/>
            <pc:sldMk cId="3638933607" sldId="441"/>
            <ac:picMk id="1028" creationId="{61F31FA6-B8A1-463E-971E-5717C486FB55}"/>
          </ac:picMkLst>
        </pc:picChg>
        <pc:picChg chg="del">
          <ac:chgData name="T H" userId="270efafb50020bd6" providerId="LiveId" clId="{E2730DFC-F04F-4C58-B913-B9959CEB0476}" dt="2022-08-27T09:02:29.720" v="45" actId="478"/>
          <ac:picMkLst>
            <pc:docMk/>
            <pc:sldMk cId="3638933607" sldId="441"/>
            <ac:picMk id="1030" creationId="{4CFB53BF-BD3D-4837-8639-701188C2613B}"/>
          </ac:picMkLst>
        </pc:picChg>
      </pc:sldChg>
      <pc:sldChg chg="addSp delSp modSp mod modAnim">
        <pc:chgData name="T H" userId="270efafb50020bd6" providerId="LiveId" clId="{E2730DFC-F04F-4C58-B913-B9959CEB0476}" dt="2022-08-27T09:11:25.154" v="64"/>
        <pc:sldMkLst>
          <pc:docMk/>
          <pc:sldMk cId="355312605" sldId="461"/>
        </pc:sldMkLst>
        <pc:picChg chg="add del mod">
          <ac:chgData name="T H" userId="270efafb50020bd6" providerId="LiveId" clId="{E2730DFC-F04F-4C58-B913-B9959CEB0476}" dt="2022-08-27T08:57:42.816" v="24" actId="478"/>
          <ac:picMkLst>
            <pc:docMk/>
            <pc:sldMk cId="355312605" sldId="461"/>
            <ac:picMk id="3" creationId="{B8C1E124-93C1-1291-247A-487E747C4523}"/>
          </ac:picMkLst>
        </pc:picChg>
        <pc:picChg chg="add mod modCrop">
          <ac:chgData name="T H" userId="270efafb50020bd6" providerId="LiveId" clId="{E2730DFC-F04F-4C58-B913-B9959CEB0476}" dt="2022-08-27T08:58:30.397" v="33" actId="14100"/>
          <ac:picMkLst>
            <pc:docMk/>
            <pc:sldMk cId="355312605" sldId="461"/>
            <ac:picMk id="6" creationId="{151E1429-F564-6A07-69E3-3695E7026EFE}"/>
          </ac:picMkLst>
        </pc:picChg>
        <pc:picChg chg="add mod modCrop">
          <ac:chgData name="T H" userId="270efafb50020bd6" providerId="LiveId" clId="{E2730DFC-F04F-4C58-B913-B9959CEB0476}" dt="2022-08-27T08:58:35.468" v="35" actId="14100"/>
          <ac:picMkLst>
            <pc:docMk/>
            <pc:sldMk cId="355312605" sldId="461"/>
            <ac:picMk id="8" creationId="{8D970A54-FFC7-7EAC-C2A7-406EB7A1BF9F}"/>
          </ac:picMkLst>
        </pc:picChg>
        <pc:picChg chg="del">
          <ac:chgData name="T H" userId="270efafb50020bd6" providerId="LiveId" clId="{E2730DFC-F04F-4C58-B913-B9959CEB0476}" dt="2022-08-27T08:55:45.812" v="0" actId="478"/>
          <ac:picMkLst>
            <pc:docMk/>
            <pc:sldMk cId="355312605" sldId="461"/>
            <ac:picMk id="1028" creationId="{61F31FA6-B8A1-463E-971E-5717C486FB55}"/>
          </ac:picMkLst>
        </pc:picChg>
        <pc:picChg chg="del">
          <ac:chgData name="T H" userId="270efafb50020bd6" providerId="LiveId" clId="{E2730DFC-F04F-4C58-B913-B9959CEB0476}" dt="2022-08-27T08:57:10.631" v="11" actId="478"/>
          <ac:picMkLst>
            <pc:docMk/>
            <pc:sldMk cId="355312605" sldId="461"/>
            <ac:picMk id="1030" creationId="{4CFB53BF-BD3D-4837-8639-701188C2613B}"/>
          </ac:picMkLst>
        </pc:picChg>
      </pc:sldChg>
      <pc:sldChg chg="addSp delSp modSp mod modAnim">
        <pc:chgData name="T H" userId="270efafb50020bd6" providerId="LiveId" clId="{E2730DFC-F04F-4C58-B913-B9959CEB0476}" dt="2022-08-27T09:17:42.217" v="111"/>
        <pc:sldMkLst>
          <pc:docMk/>
          <pc:sldMk cId="538019945" sldId="462"/>
        </pc:sldMkLst>
        <pc:picChg chg="add mod modCrop">
          <ac:chgData name="T H" userId="270efafb50020bd6" providerId="LiveId" clId="{E2730DFC-F04F-4C58-B913-B9959CEB0476}" dt="2022-08-27T09:15:12.176" v="105"/>
          <ac:picMkLst>
            <pc:docMk/>
            <pc:sldMk cId="538019945" sldId="462"/>
            <ac:picMk id="3" creationId="{CBE48D87-D89E-8695-C75A-299051B3CA16}"/>
          </ac:picMkLst>
        </pc:picChg>
        <pc:picChg chg="add mod modCrop">
          <ac:chgData name="T H" userId="270efafb50020bd6" providerId="LiveId" clId="{E2730DFC-F04F-4C58-B913-B9959CEB0476}" dt="2022-08-27T09:15:26.642" v="107" actId="1076"/>
          <ac:picMkLst>
            <pc:docMk/>
            <pc:sldMk cId="538019945" sldId="462"/>
            <ac:picMk id="6" creationId="{904F8A65-BA71-48A6-DC29-4FDF2B444B1D}"/>
          </ac:picMkLst>
        </pc:picChg>
        <pc:picChg chg="add mod modCrop">
          <ac:chgData name="T H" userId="270efafb50020bd6" providerId="LiveId" clId="{E2730DFC-F04F-4C58-B913-B9959CEB0476}" dt="2022-08-27T09:15:28.178" v="109" actId="1076"/>
          <ac:picMkLst>
            <pc:docMk/>
            <pc:sldMk cId="538019945" sldId="462"/>
            <ac:picMk id="8" creationId="{16B7C6E5-AF9A-A5C4-9000-72DD6BF5AAE7}"/>
          </ac:picMkLst>
        </pc:picChg>
        <pc:picChg chg="del">
          <ac:chgData name="T H" userId="270efafb50020bd6" providerId="LiveId" clId="{E2730DFC-F04F-4C58-B913-B9959CEB0476}" dt="2022-08-27T09:12:53.684" v="68" actId="478"/>
          <ac:picMkLst>
            <pc:docMk/>
            <pc:sldMk cId="538019945" sldId="462"/>
            <ac:picMk id="15" creationId="{0760A279-7EE1-46F0-B13C-D98287067920}"/>
          </ac:picMkLst>
        </pc:picChg>
        <pc:picChg chg="del">
          <ac:chgData name="T H" userId="270efafb50020bd6" providerId="LiveId" clId="{E2730DFC-F04F-4C58-B913-B9959CEB0476}" dt="2022-08-27T09:12:59.480" v="71" actId="478"/>
          <ac:picMkLst>
            <pc:docMk/>
            <pc:sldMk cId="538019945" sldId="462"/>
            <ac:picMk id="17" creationId="{9E57F744-9FFC-4609-9C22-C06970B2B42A}"/>
          </ac:picMkLst>
        </pc:picChg>
        <pc:picChg chg="del">
          <ac:chgData name="T H" userId="270efafb50020bd6" providerId="LiveId" clId="{E2730DFC-F04F-4C58-B913-B9959CEB0476}" dt="2022-08-27T09:12:32.086" v="65" actId="478"/>
          <ac:picMkLst>
            <pc:docMk/>
            <pc:sldMk cId="538019945" sldId="462"/>
            <ac:picMk id="1028" creationId="{61F31FA6-B8A1-463E-971E-5717C486FB55}"/>
          </ac:picMkLst>
        </pc:picChg>
      </pc:sldChg>
      <pc:sldChg chg="addSp delSp modSp mod modAnim">
        <pc:chgData name="T H" userId="270efafb50020bd6" providerId="LiveId" clId="{E2730DFC-F04F-4C58-B913-B9959CEB0476}" dt="2022-08-27T09:20:32.872" v="142"/>
        <pc:sldMkLst>
          <pc:docMk/>
          <pc:sldMk cId="4024716565" sldId="463"/>
        </pc:sldMkLst>
        <pc:picChg chg="add mod modCrop">
          <ac:chgData name="T H" userId="270efafb50020bd6" providerId="LiveId" clId="{E2730DFC-F04F-4C58-B913-B9959CEB0476}" dt="2022-08-27T09:19:59.421" v="137"/>
          <ac:picMkLst>
            <pc:docMk/>
            <pc:sldMk cId="4024716565" sldId="463"/>
            <ac:picMk id="3" creationId="{F15426B7-A715-4C42-0624-66AB6C02AD59}"/>
          </ac:picMkLst>
        </pc:picChg>
        <pc:picChg chg="add mod">
          <ac:chgData name="T H" userId="270efafb50020bd6" providerId="LiveId" clId="{E2730DFC-F04F-4C58-B913-B9959CEB0476}" dt="2022-08-27T09:20:05.987" v="139"/>
          <ac:picMkLst>
            <pc:docMk/>
            <pc:sldMk cId="4024716565" sldId="463"/>
            <ac:picMk id="6" creationId="{4C2D6F81-4F94-E8B7-3766-6D5ED8C7A067}"/>
          </ac:picMkLst>
        </pc:picChg>
        <pc:picChg chg="add mod modCrop">
          <ac:chgData name="T H" userId="270efafb50020bd6" providerId="LiveId" clId="{E2730DFC-F04F-4C58-B913-B9959CEB0476}" dt="2022-08-27T09:20:19.403" v="140"/>
          <ac:picMkLst>
            <pc:docMk/>
            <pc:sldMk cId="4024716565" sldId="463"/>
            <ac:picMk id="8" creationId="{906D176B-175C-E72A-6D0F-A5CF2C5D0A08}"/>
          </ac:picMkLst>
        </pc:picChg>
        <pc:picChg chg="add mod">
          <ac:chgData name="T H" userId="270efafb50020bd6" providerId="LiveId" clId="{E2730DFC-F04F-4C58-B913-B9959CEB0476}" dt="2022-08-27T09:20:25.478" v="141" actId="571"/>
          <ac:picMkLst>
            <pc:docMk/>
            <pc:sldMk cId="4024716565" sldId="463"/>
            <ac:picMk id="9" creationId="{036C45A2-1906-7F09-5340-4299ED025EBA}"/>
          </ac:picMkLst>
        </pc:picChg>
        <pc:picChg chg="add mod">
          <ac:chgData name="T H" userId="270efafb50020bd6" providerId="LiveId" clId="{E2730DFC-F04F-4C58-B913-B9959CEB0476}" dt="2022-08-27T09:20:25.478" v="141" actId="571"/>
          <ac:picMkLst>
            <pc:docMk/>
            <pc:sldMk cId="4024716565" sldId="463"/>
            <ac:picMk id="11" creationId="{B03034C7-6643-746B-7BA9-5ECDFF4CA169}"/>
          </ac:picMkLst>
        </pc:picChg>
        <pc:picChg chg="del">
          <ac:chgData name="T H" userId="270efafb50020bd6" providerId="LiveId" clId="{E2730DFC-F04F-4C58-B913-B9959CEB0476}" dt="2022-08-27T09:18:47.043" v="115" actId="478"/>
          <ac:picMkLst>
            <pc:docMk/>
            <pc:sldMk cId="4024716565" sldId="463"/>
            <ac:picMk id="22" creationId="{FB9C0127-7084-4E29-9A3C-8FA444444645}"/>
          </ac:picMkLst>
        </pc:picChg>
        <pc:picChg chg="del">
          <ac:chgData name="T H" userId="270efafb50020bd6" providerId="LiveId" clId="{E2730DFC-F04F-4C58-B913-B9959CEB0476}" dt="2022-08-27T09:19:02.743" v="118" actId="478"/>
          <ac:picMkLst>
            <pc:docMk/>
            <pc:sldMk cId="4024716565" sldId="463"/>
            <ac:picMk id="23" creationId="{2BF367DE-D281-49AA-9CD4-7A34BA18FECA}"/>
          </ac:picMkLst>
        </pc:picChg>
        <pc:picChg chg="del">
          <ac:chgData name="T H" userId="270efafb50020bd6" providerId="LiveId" clId="{E2730DFC-F04F-4C58-B913-B9959CEB0476}" dt="2022-08-27T09:18:28.665" v="112" actId="478"/>
          <ac:picMkLst>
            <pc:docMk/>
            <pc:sldMk cId="4024716565" sldId="463"/>
            <ac:picMk id="24" creationId="{4326A341-853F-4F1F-9FD2-AF9C043BB0E3}"/>
          </ac:picMkLst>
        </pc:picChg>
      </pc:sldChg>
      <pc:sldChg chg="addSp delSp modSp mod modAnim">
        <pc:chgData name="T H" userId="270efafb50020bd6" providerId="LiveId" clId="{E2730DFC-F04F-4C58-B913-B9959CEB0476}" dt="2022-08-27T09:31:31.317" v="157"/>
        <pc:sldMkLst>
          <pc:docMk/>
          <pc:sldMk cId="1150003836" sldId="464"/>
        </pc:sldMkLst>
        <pc:picChg chg="add mod">
          <ac:chgData name="T H" userId="270efafb50020bd6" providerId="LiveId" clId="{E2730DFC-F04F-4C58-B913-B9959CEB0476}" dt="2022-08-27T09:31:13.002" v="156" actId="1076"/>
          <ac:picMkLst>
            <pc:docMk/>
            <pc:sldMk cId="1150003836" sldId="464"/>
            <ac:picMk id="2" creationId="{1605B244-F938-F619-C696-B535BA57495E}"/>
          </ac:picMkLst>
        </pc:picChg>
        <pc:picChg chg="del">
          <ac:chgData name="T H" userId="270efafb50020bd6" providerId="LiveId" clId="{E2730DFC-F04F-4C58-B913-B9959CEB0476}" dt="2022-08-27T09:31:04.537" v="153" actId="478"/>
          <ac:picMkLst>
            <pc:docMk/>
            <pc:sldMk cId="1150003836" sldId="464"/>
            <ac:picMk id="1028" creationId="{61F31FA6-B8A1-463E-971E-5717C486FB55}"/>
          </ac:picMkLst>
        </pc:picChg>
        <pc:picChg chg="del">
          <ac:chgData name="T H" userId="270efafb50020bd6" providerId="LiveId" clId="{E2730DFC-F04F-4C58-B913-B9959CEB0476}" dt="2022-08-27T09:31:06.588" v="154" actId="478"/>
          <ac:picMkLst>
            <pc:docMk/>
            <pc:sldMk cId="1150003836" sldId="464"/>
            <ac:picMk id="1030" creationId="{4CFB53BF-BD3D-4837-8639-701188C2613B}"/>
          </ac:picMkLst>
        </pc:picChg>
      </pc:sldChg>
      <pc:sldChg chg="addSp delSp modSp mod modAnim">
        <pc:chgData name="T H" userId="270efafb50020bd6" providerId="LiveId" clId="{E2730DFC-F04F-4C58-B913-B9959CEB0476}" dt="2022-08-27T09:28:10.499" v="152" actId="207"/>
        <pc:sldMkLst>
          <pc:docMk/>
          <pc:sldMk cId="149927298" sldId="466"/>
        </pc:sldMkLst>
        <pc:spChg chg="mod">
          <ac:chgData name="T H" userId="270efafb50020bd6" providerId="LiveId" clId="{E2730DFC-F04F-4C58-B913-B9959CEB0476}" dt="2022-08-27T09:28:00.919" v="151" actId="207"/>
          <ac:spMkLst>
            <pc:docMk/>
            <pc:sldMk cId="149927298" sldId="466"/>
            <ac:spMk id="5" creationId="{3DD8FF34-E20D-4A15-A3E8-7B60DBF499DE}"/>
          </ac:spMkLst>
        </pc:spChg>
        <pc:spChg chg="mod">
          <ac:chgData name="T H" userId="270efafb50020bd6" providerId="LiveId" clId="{E2730DFC-F04F-4C58-B913-B9959CEB0476}" dt="2022-08-27T09:28:10.499" v="152" actId="207"/>
          <ac:spMkLst>
            <pc:docMk/>
            <pc:sldMk cId="149927298" sldId="466"/>
            <ac:spMk id="15" creationId="{3E7BC017-FCB1-45FD-9287-D4F67B3151B3}"/>
          </ac:spMkLst>
        </pc:spChg>
        <pc:picChg chg="add mod">
          <ac:chgData name="T H" userId="270efafb50020bd6" providerId="LiveId" clId="{E2730DFC-F04F-4C58-B913-B9959CEB0476}" dt="2022-08-27T09:23:50.996" v="147" actId="1076"/>
          <ac:picMkLst>
            <pc:docMk/>
            <pc:sldMk cId="149927298" sldId="466"/>
            <ac:picMk id="2" creationId="{8EF1B1FF-1B50-7EA5-2816-53CA209C2A7C}"/>
          </ac:picMkLst>
        </pc:picChg>
        <pc:picChg chg="add del">
          <ac:chgData name="T H" userId="270efafb50020bd6" providerId="LiveId" clId="{E2730DFC-F04F-4C58-B913-B9959CEB0476}" dt="2022-08-27T09:23:46.782" v="145" actId="478"/>
          <ac:picMkLst>
            <pc:docMk/>
            <pc:sldMk cId="149927298" sldId="466"/>
            <ac:picMk id="1028" creationId="{61F31FA6-B8A1-463E-971E-5717C486FB55}"/>
          </ac:picMkLst>
        </pc:picChg>
      </pc:sldChg>
      <pc:sldChg chg="addSp delSp modSp mod modAnim">
        <pc:chgData name="T H" userId="270efafb50020bd6" providerId="LiveId" clId="{E2730DFC-F04F-4C58-B913-B9959CEB0476}" dt="2022-08-27T09:24:34.543" v="150" actId="1076"/>
        <pc:sldMkLst>
          <pc:docMk/>
          <pc:sldMk cId="484695578" sldId="467"/>
        </pc:sldMkLst>
        <pc:picChg chg="add mod">
          <ac:chgData name="T H" userId="270efafb50020bd6" providerId="LiveId" clId="{E2730DFC-F04F-4C58-B913-B9959CEB0476}" dt="2022-08-27T09:24:34.543" v="150" actId="1076"/>
          <ac:picMkLst>
            <pc:docMk/>
            <pc:sldMk cId="484695578" sldId="467"/>
            <ac:picMk id="2" creationId="{AAC7323F-0528-FF4F-5FAF-0591AECD6ED0}"/>
          </ac:picMkLst>
        </pc:picChg>
        <pc:picChg chg="del">
          <ac:chgData name="T H" userId="270efafb50020bd6" providerId="LiveId" clId="{E2730DFC-F04F-4C58-B913-B9959CEB0476}" dt="2022-08-27T09:24:13.166" v="148" actId="478"/>
          <ac:picMkLst>
            <pc:docMk/>
            <pc:sldMk cId="484695578" sldId="467"/>
            <ac:picMk id="22" creationId="{FB9C0127-7084-4E29-9A3C-8FA444444645}"/>
          </ac:picMkLst>
        </pc:picChg>
      </pc:sldChg>
      <pc:sldChg chg="addSp delSp modSp mod delAnim modAnim">
        <pc:chgData name="T H" userId="270efafb50020bd6" providerId="LiveId" clId="{E2730DFC-F04F-4C58-B913-B9959CEB0476}" dt="2022-08-27T09:38:03.080" v="242"/>
        <pc:sldMkLst>
          <pc:docMk/>
          <pc:sldMk cId="3788667756" sldId="468"/>
        </pc:sldMkLst>
        <pc:spChg chg="add mod">
          <ac:chgData name="T H" userId="270efafb50020bd6" providerId="LiveId" clId="{E2730DFC-F04F-4C58-B913-B9959CEB0476}" dt="2022-08-27T09:37:51.845" v="239" actId="14100"/>
          <ac:spMkLst>
            <pc:docMk/>
            <pc:sldMk cId="3788667756" sldId="468"/>
            <ac:spMk id="4" creationId="{C86305EB-34D8-D85D-188B-A546CE26263B}"/>
          </ac:spMkLst>
        </pc:spChg>
        <pc:spChg chg="del">
          <ac:chgData name="T H" userId="270efafb50020bd6" providerId="LiveId" clId="{E2730DFC-F04F-4C58-B913-B9959CEB0476}" dt="2022-08-27T09:37:15.468" v="231" actId="21"/>
          <ac:spMkLst>
            <pc:docMk/>
            <pc:sldMk cId="3788667756" sldId="468"/>
            <ac:spMk id="15" creationId="{0DC75EED-81A2-4990-80B7-FAD6E1015C07}"/>
          </ac:spMkLst>
        </pc:spChg>
        <pc:picChg chg="add mod">
          <ac:chgData name="T H" userId="270efafb50020bd6" providerId="LiveId" clId="{E2730DFC-F04F-4C58-B913-B9959CEB0476}" dt="2022-08-27T09:37:32.654" v="236" actId="14100"/>
          <ac:picMkLst>
            <pc:docMk/>
            <pc:sldMk cId="3788667756" sldId="468"/>
            <ac:picMk id="2" creationId="{7103024A-5C99-CB20-26E2-BE601D6DE33F}"/>
          </ac:picMkLst>
        </pc:picChg>
        <pc:picChg chg="add mod">
          <ac:chgData name="T H" userId="270efafb50020bd6" providerId="LiveId" clId="{E2730DFC-F04F-4C58-B913-B9959CEB0476}" dt="2022-08-27T09:37:21.719" v="233" actId="1076"/>
          <ac:picMkLst>
            <pc:docMk/>
            <pc:sldMk cId="3788667756" sldId="468"/>
            <ac:picMk id="3" creationId="{7E62B559-8C86-959F-D397-579B784253D6}"/>
          </ac:picMkLst>
        </pc:picChg>
        <pc:picChg chg="del">
          <ac:chgData name="T H" userId="270efafb50020bd6" providerId="LiveId" clId="{E2730DFC-F04F-4C58-B913-B9959CEB0476}" dt="2022-08-27T09:36:23.997" v="225" actId="478"/>
          <ac:picMkLst>
            <pc:docMk/>
            <pc:sldMk cId="3788667756" sldId="468"/>
            <ac:picMk id="1028" creationId="{61F31FA6-B8A1-463E-971E-5717C486FB55}"/>
          </ac:picMkLst>
        </pc:picChg>
        <pc:picChg chg="del">
          <ac:chgData name="T H" userId="270efafb50020bd6" providerId="LiveId" clId="{E2730DFC-F04F-4C58-B913-B9959CEB0476}" dt="2022-08-27T09:36:47.431" v="228" actId="478"/>
          <ac:picMkLst>
            <pc:docMk/>
            <pc:sldMk cId="3788667756" sldId="468"/>
            <ac:picMk id="1030" creationId="{4CFB53BF-BD3D-4837-8639-701188C2613B}"/>
          </ac:picMkLst>
        </pc:picChg>
      </pc:sldChg>
      <pc:sldChg chg="addSp delSp modSp mod delAnim modAnim">
        <pc:chgData name="T H" userId="270efafb50020bd6" providerId="LiveId" clId="{E2730DFC-F04F-4C58-B913-B9959CEB0476}" dt="2022-08-27T09:40:26.764" v="269"/>
        <pc:sldMkLst>
          <pc:docMk/>
          <pc:sldMk cId="181960214" sldId="469"/>
        </pc:sldMkLst>
        <pc:spChg chg="add mod">
          <ac:chgData name="T H" userId="270efafb50020bd6" providerId="LiveId" clId="{E2730DFC-F04F-4C58-B913-B9959CEB0476}" dt="2022-08-27T09:40:14.531" v="266" actId="14100"/>
          <ac:spMkLst>
            <pc:docMk/>
            <pc:sldMk cId="181960214" sldId="469"/>
            <ac:spMk id="4" creationId="{BC37447D-4623-A5FE-7A18-92C15B008245}"/>
          </ac:spMkLst>
        </pc:spChg>
        <pc:spChg chg="del mod">
          <ac:chgData name="T H" userId="270efafb50020bd6" providerId="LiveId" clId="{E2730DFC-F04F-4C58-B913-B9959CEB0476}" dt="2022-08-27T09:39:45.418" v="259" actId="21"/>
          <ac:spMkLst>
            <pc:docMk/>
            <pc:sldMk cId="181960214" sldId="469"/>
            <ac:spMk id="15" creationId="{5FF04683-D9D2-4A2E-A1F9-8C66B993CEF6}"/>
          </ac:spMkLst>
        </pc:spChg>
        <pc:picChg chg="add mod modCrop">
          <ac:chgData name="T H" userId="270efafb50020bd6" providerId="LiveId" clId="{E2730DFC-F04F-4C58-B913-B9959CEB0476}" dt="2022-08-27T09:39:38.225" v="257" actId="14100"/>
          <ac:picMkLst>
            <pc:docMk/>
            <pc:sldMk cId="181960214" sldId="469"/>
            <ac:picMk id="2" creationId="{2A953DCB-9BE0-014B-5A40-95CE71682E45}"/>
          </ac:picMkLst>
        </pc:picChg>
        <pc:picChg chg="add mod">
          <ac:chgData name="T H" userId="270efafb50020bd6" providerId="LiveId" clId="{E2730DFC-F04F-4C58-B913-B9959CEB0476}" dt="2022-08-27T09:39:11.399" v="252" actId="14100"/>
          <ac:picMkLst>
            <pc:docMk/>
            <pc:sldMk cId="181960214" sldId="469"/>
            <ac:picMk id="3" creationId="{931B12FF-399E-A2E9-8FA3-6C5B9A32D3CC}"/>
          </ac:picMkLst>
        </pc:picChg>
        <pc:picChg chg="add del">
          <ac:chgData name="T H" userId="270efafb50020bd6" providerId="LiveId" clId="{E2730DFC-F04F-4C58-B913-B9959CEB0476}" dt="2022-08-27T09:38:26.735" v="245" actId="478"/>
          <ac:picMkLst>
            <pc:docMk/>
            <pc:sldMk cId="181960214" sldId="469"/>
            <ac:picMk id="1028" creationId="{61F31FA6-B8A1-463E-971E-5717C486FB55}"/>
          </ac:picMkLst>
        </pc:picChg>
        <pc:picChg chg="del">
          <ac:chgData name="T H" userId="270efafb50020bd6" providerId="LiveId" clId="{E2730DFC-F04F-4C58-B913-B9959CEB0476}" dt="2022-08-27T09:38:34.351" v="248" actId="478"/>
          <ac:picMkLst>
            <pc:docMk/>
            <pc:sldMk cId="181960214" sldId="469"/>
            <ac:picMk id="1030" creationId="{4CFB53BF-BD3D-4837-8639-701188C2613B}"/>
          </ac:picMkLst>
        </pc:picChg>
      </pc:sldChg>
      <pc:sldChg chg="addSp delSp modSp mod modAnim">
        <pc:chgData name="T H" userId="270efafb50020bd6" providerId="LiveId" clId="{E2730DFC-F04F-4C58-B913-B9959CEB0476}" dt="2022-08-27T09:50:52.233" v="311" actId="1076"/>
        <pc:sldMkLst>
          <pc:docMk/>
          <pc:sldMk cId="3087518659" sldId="471"/>
        </pc:sldMkLst>
        <pc:spChg chg="mod">
          <ac:chgData name="T H" userId="270efafb50020bd6" providerId="LiveId" clId="{E2730DFC-F04F-4C58-B913-B9959CEB0476}" dt="2022-08-27T09:48:37.835" v="297" actId="1076"/>
          <ac:spMkLst>
            <pc:docMk/>
            <pc:sldMk cId="3087518659" sldId="471"/>
            <ac:spMk id="2" creationId="{D978C65D-4FF5-48F0-AE10-53E9915F841F}"/>
          </ac:spMkLst>
        </pc:spChg>
        <pc:spChg chg="mod">
          <ac:chgData name="T H" userId="270efafb50020bd6" providerId="LiveId" clId="{E2730DFC-F04F-4C58-B913-B9959CEB0476}" dt="2022-08-27T09:49:29.112" v="304" actId="1076"/>
          <ac:spMkLst>
            <pc:docMk/>
            <pc:sldMk cId="3087518659" sldId="471"/>
            <ac:spMk id="6" creationId="{2B892B88-3708-42FF-A20A-01EDFB9718AC}"/>
          </ac:spMkLst>
        </pc:spChg>
        <pc:spChg chg="mod">
          <ac:chgData name="T H" userId="270efafb50020bd6" providerId="LiveId" clId="{E2730DFC-F04F-4C58-B913-B9959CEB0476}" dt="2022-08-27T09:49:39.758" v="306" actId="1076"/>
          <ac:spMkLst>
            <pc:docMk/>
            <pc:sldMk cId="3087518659" sldId="471"/>
            <ac:spMk id="24" creationId="{DD4BDFF5-074D-4132-BFEA-ADF00ED77FCF}"/>
          </ac:spMkLst>
        </pc:spChg>
        <pc:spChg chg="mod">
          <ac:chgData name="T H" userId="270efafb50020bd6" providerId="LiveId" clId="{E2730DFC-F04F-4C58-B913-B9959CEB0476}" dt="2022-08-27T09:50:52.233" v="311" actId="1076"/>
          <ac:spMkLst>
            <pc:docMk/>
            <pc:sldMk cId="3087518659" sldId="471"/>
            <ac:spMk id="25" creationId="{242FFF72-D789-4BE8-A38B-693B34F9C0CF}"/>
          </ac:spMkLst>
        </pc:spChg>
        <pc:picChg chg="add mod">
          <ac:chgData name="T H" userId="270efafb50020bd6" providerId="LiveId" clId="{E2730DFC-F04F-4C58-B913-B9959CEB0476}" dt="2022-08-27T09:46:11.345" v="291" actId="1076"/>
          <ac:picMkLst>
            <pc:docMk/>
            <pc:sldMk cId="3087518659" sldId="471"/>
            <ac:picMk id="7" creationId="{97CC7B6F-58CB-5C84-4E74-E1B7C217D221}"/>
          </ac:picMkLst>
        </pc:picChg>
        <pc:picChg chg="add mod">
          <ac:chgData name="T H" userId="270efafb50020bd6" providerId="LiveId" clId="{E2730DFC-F04F-4C58-B913-B9959CEB0476}" dt="2022-08-27T09:44:39.370" v="280" actId="1076"/>
          <ac:picMkLst>
            <pc:docMk/>
            <pc:sldMk cId="3087518659" sldId="471"/>
            <ac:picMk id="8" creationId="{E961737F-698D-3BFE-AAA8-E177D905E4D5}"/>
          </ac:picMkLst>
        </pc:picChg>
        <pc:picChg chg="add mod">
          <ac:chgData name="T H" userId="270efafb50020bd6" providerId="LiveId" clId="{E2730DFC-F04F-4C58-B913-B9959CEB0476}" dt="2022-08-27T09:45:07.637" v="287" actId="1076"/>
          <ac:picMkLst>
            <pc:docMk/>
            <pc:sldMk cId="3087518659" sldId="471"/>
            <ac:picMk id="9" creationId="{C4516DAB-88B1-C175-734E-291DE99FA6C8}"/>
          </ac:picMkLst>
        </pc:picChg>
        <pc:picChg chg="del">
          <ac:chgData name="T H" userId="270efafb50020bd6" providerId="LiveId" clId="{E2730DFC-F04F-4C58-B913-B9959CEB0476}" dt="2022-08-27T09:44:18.094" v="275" actId="478"/>
          <ac:picMkLst>
            <pc:docMk/>
            <pc:sldMk cId="3087518659" sldId="471"/>
            <ac:picMk id="15" creationId="{6494C377-3258-4853-B1B4-986D51582FD6}"/>
          </ac:picMkLst>
        </pc:picChg>
        <pc:picChg chg="del">
          <ac:chgData name="T H" userId="270efafb50020bd6" providerId="LiveId" clId="{E2730DFC-F04F-4C58-B913-B9959CEB0476}" dt="2022-08-27T09:43:58.993" v="270" actId="478"/>
          <ac:picMkLst>
            <pc:docMk/>
            <pc:sldMk cId="3087518659" sldId="471"/>
            <ac:picMk id="17" creationId="{FB43B5FE-EB18-4CF9-A018-9998993C6527}"/>
          </ac:picMkLst>
        </pc:picChg>
        <pc:picChg chg="del">
          <ac:chgData name="T H" userId="270efafb50020bd6" providerId="LiveId" clId="{E2730DFC-F04F-4C58-B913-B9959CEB0476}" dt="2022-08-27T09:44:41.250" v="281" actId="478"/>
          <ac:picMkLst>
            <pc:docMk/>
            <pc:sldMk cId="3087518659" sldId="471"/>
            <ac:picMk id="22" creationId="{717A68E0-0C61-4056-B693-A695BDCB7860}"/>
          </ac:picMkLst>
        </pc:picChg>
      </pc:sldChg>
      <pc:sldChg chg="addSp delSp modSp mod delAnim modAnim">
        <pc:chgData name="T H" userId="270efafb50020bd6" providerId="LiveId" clId="{E2730DFC-F04F-4C58-B913-B9959CEB0476}" dt="2022-08-27T09:36:17.082" v="224"/>
        <pc:sldMkLst>
          <pc:docMk/>
          <pc:sldMk cId="3206225602" sldId="472"/>
        </pc:sldMkLst>
        <pc:spChg chg="del mod">
          <ac:chgData name="T H" userId="270efafb50020bd6" providerId="LiveId" clId="{E2730DFC-F04F-4C58-B913-B9959CEB0476}" dt="2022-08-27T09:35:36.896" v="209" actId="21"/>
          <ac:spMkLst>
            <pc:docMk/>
            <pc:sldMk cId="3206225602" sldId="472"/>
            <ac:spMk id="2" creationId="{EC425A38-5162-477C-BA41-AC905E6AAE9C}"/>
          </ac:spMkLst>
        </pc:spChg>
        <pc:spChg chg="add mod">
          <ac:chgData name="T H" userId="270efafb50020bd6" providerId="LiveId" clId="{E2730DFC-F04F-4C58-B913-B9959CEB0476}" dt="2022-08-27T09:35:59.186" v="215" actId="1076"/>
          <ac:spMkLst>
            <pc:docMk/>
            <pc:sldMk cId="3206225602" sldId="472"/>
            <ac:spMk id="7" creationId="{5033D6D5-DFDF-7A04-89FF-622641EB1799}"/>
          </ac:spMkLst>
        </pc:spChg>
        <pc:picChg chg="add mod">
          <ac:chgData name="T H" userId="270efafb50020bd6" providerId="LiveId" clId="{E2730DFC-F04F-4C58-B913-B9959CEB0476}" dt="2022-08-27T09:36:06.467" v="217" actId="14100"/>
          <ac:picMkLst>
            <pc:docMk/>
            <pc:sldMk cId="3206225602" sldId="472"/>
            <ac:picMk id="3" creationId="{B5C88C1C-4719-A414-B17F-AD2E7A4D6CD0}"/>
          </ac:picMkLst>
        </pc:picChg>
        <pc:picChg chg="add mod">
          <ac:chgData name="T H" userId="270efafb50020bd6" providerId="LiveId" clId="{E2730DFC-F04F-4C58-B913-B9959CEB0476}" dt="2022-08-27T09:36:08.792" v="219" actId="1076"/>
          <ac:picMkLst>
            <pc:docMk/>
            <pc:sldMk cId="3206225602" sldId="472"/>
            <ac:picMk id="4" creationId="{BDEA7D04-9F61-5738-85CB-9B15B26A5B97}"/>
          </ac:picMkLst>
        </pc:picChg>
        <pc:picChg chg="add mod">
          <ac:chgData name="T H" userId="270efafb50020bd6" providerId="LiveId" clId="{E2730DFC-F04F-4C58-B913-B9959CEB0476}" dt="2022-08-27T09:34:12.180" v="190" actId="1076"/>
          <ac:picMkLst>
            <pc:docMk/>
            <pc:sldMk cId="3206225602" sldId="472"/>
            <ac:picMk id="5" creationId="{EB662C83-7EF8-8217-BA14-BFB6C7FBB300}"/>
          </ac:picMkLst>
        </pc:picChg>
        <pc:picChg chg="add mod ord">
          <ac:chgData name="T H" userId="270efafb50020bd6" providerId="LiveId" clId="{E2730DFC-F04F-4C58-B913-B9959CEB0476}" dt="2022-08-27T09:36:12.908" v="222" actId="1076"/>
          <ac:picMkLst>
            <pc:docMk/>
            <pc:sldMk cId="3206225602" sldId="472"/>
            <ac:picMk id="6" creationId="{9A083F14-EB3F-5B29-D55A-CEDCB9EF2C6A}"/>
          </ac:picMkLst>
        </pc:picChg>
        <pc:picChg chg="del">
          <ac:chgData name="T H" userId="270efafb50020bd6" providerId="LiveId" clId="{E2730DFC-F04F-4C58-B913-B9959CEB0476}" dt="2022-08-27T09:32:34.448" v="164" actId="478"/>
          <ac:picMkLst>
            <pc:docMk/>
            <pc:sldMk cId="3206225602" sldId="472"/>
            <ac:picMk id="15" creationId="{090147B5-A4C8-4731-8F4B-50CEC33A04AD}"/>
          </ac:picMkLst>
        </pc:picChg>
        <pc:picChg chg="del mod">
          <ac:chgData name="T H" userId="270efafb50020bd6" providerId="LiveId" clId="{E2730DFC-F04F-4C58-B913-B9959CEB0476}" dt="2022-08-27T09:33:12.368" v="176" actId="478"/>
          <ac:picMkLst>
            <pc:docMk/>
            <pc:sldMk cId="3206225602" sldId="472"/>
            <ac:picMk id="17" creationId="{47D22B2C-22CE-4165-891A-7648E525B527}"/>
          </ac:picMkLst>
        </pc:picChg>
        <pc:picChg chg="del">
          <ac:chgData name="T H" userId="270efafb50020bd6" providerId="LiveId" clId="{E2730DFC-F04F-4C58-B913-B9959CEB0476}" dt="2022-08-27T09:32:00.335" v="158" actId="478"/>
          <ac:picMkLst>
            <pc:docMk/>
            <pc:sldMk cId="3206225602" sldId="472"/>
            <ac:picMk id="1028" creationId="{61F31FA6-B8A1-463E-971E-5717C486FB55}"/>
          </ac:picMkLst>
        </pc:picChg>
        <pc:picChg chg="del">
          <ac:chgData name="T H" userId="270efafb50020bd6" providerId="LiveId" clId="{E2730DFC-F04F-4C58-B913-B9959CEB0476}" dt="2022-08-27T09:34:18.278" v="192" actId="478"/>
          <ac:picMkLst>
            <pc:docMk/>
            <pc:sldMk cId="3206225602" sldId="472"/>
            <ac:picMk id="1030" creationId="{4CFB53BF-BD3D-4837-8639-701188C2613B}"/>
          </ac:picMkLst>
        </pc:picChg>
      </pc:sldChg>
      <pc:sldChg chg="modSp mod">
        <pc:chgData name="T H" userId="270efafb50020bd6" providerId="LiveId" clId="{E2730DFC-F04F-4C58-B913-B9959CEB0476}" dt="2022-08-27T09:53:03.785" v="315" actId="208"/>
        <pc:sldMkLst>
          <pc:docMk/>
          <pc:sldMk cId="2618569199" sldId="475"/>
        </pc:sldMkLst>
        <pc:picChg chg="mod">
          <ac:chgData name="T H" userId="270efafb50020bd6" providerId="LiveId" clId="{E2730DFC-F04F-4C58-B913-B9959CEB0476}" dt="2022-08-27T09:53:03.785" v="315" actId="208"/>
          <ac:picMkLst>
            <pc:docMk/>
            <pc:sldMk cId="2618569199" sldId="475"/>
            <ac:picMk id="3" creationId="{B229807E-D9FC-40B4-93D5-A0BA0ABD6084}"/>
          </ac:picMkLst>
        </pc:picChg>
      </pc:sldChg>
      <pc:sldChg chg="modSp">
        <pc:chgData name="T H" userId="270efafb50020bd6" providerId="LiveId" clId="{E2730DFC-F04F-4C58-B913-B9959CEB0476}" dt="2022-08-27T09:55:34.258" v="317" actId="14100"/>
        <pc:sldMkLst>
          <pc:docMk/>
          <pc:sldMk cId="67535477" sldId="477"/>
        </pc:sldMkLst>
        <pc:picChg chg="mod">
          <ac:chgData name="T H" userId="270efafb50020bd6" providerId="LiveId" clId="{E2730DFC-F04F-4C58-B913-B9959CEB0476}" dt="2022-08-27T09:55:34.258" v="317" actId="14100"/>
          <ac:picMkLst>
            <pc:docMk/>
            <pc:sldMk cId="67535477" sldId="477"/>
            <ac:picMk id="14338" creationId="{AC2C7BA7-DF62-4D9A-8D22-A573C6FF2F6F}"/>
          </ac:picMkLst>
        </pc:picChg>
      </pc:sldChg>
      <pc:sldChg chg="modSp">
        <pc:chgData name="T H" userId="270efafb50020bd6" providerId="LiveId" clId="{E2730DFC-F04F-4C58-B913-B9959CEB0476}" dt="2022-08-27T09:55:47.550" v="318" actId="1076"/>
        <pc:sldMkLst>
          <pc:docMk/>
          <pc:sldMk cId="3440168784" sldId="478"/>
        </pc:sldMkLst>
        <pc:picChg chg="mod">
          <ac:chgData name="T H" userId="270efafb50020bd6" providerId="LiveId" clId="{E2730DFC-F04F-4C58-B913-B9959CEB0476}" dt="2022-08-27T09:55:47.550" v="318" actId="1076"/>
          <ac:picMkLst>
            <pc:docMk/>
            <pc:sldMk cId="3440168784" sldId="478"/>
            <ac:picMk id="14338" creationId="{AC2C7BA7-DF62-4D9A-8D22-A573C6FF2F6F}"/>
          </ac:picMkLst>
        </pc:picChg>
      </pc:sldChg>
      <pc:sldChg chg="addSp delSp modSp mod addAnim delAnim">
        <pc:chgData name="T H" userId="270efafb50020bd6" providerId="LiveId" clId="{E2730DFC-F04F-4C58-B913-B9959CEB0476}" dt="2022-08-27T10:02:28.852" v="375" actId="1076"/>
        <pc:sldMkLst>
          <pc:docMk/>
          <pc:sldMk cId="4163822328" sldId="482"/>
        </pc:sldMkLst>
        <pc:spChg chg="add del mod">
          <ac:chgData name="T H" userId="270efafb50020bd6" providerId="LiveId" clId="{E2730DFC-F04F-4C58-B913-B9959CEB0476}" dt="2022-08-27T10:02:05.686" v="368" actId="478"/>
          <ac:spMkLst>
            <pc:docMk/>
            <pc:sldMk cId="4163822328" sldId="482"/>
            <ac:spMk id="2" creationId="{148A2470-63FD-A75B-292C-19DB9B208FEF}"/>
          </ac:spMkLst>
        </pc:spChg>
        <pc:picChg chg="mod modCrop">
          <ac:chgData name="T H" userId="270efafb50020bd6" providerId="LiveId" clId="{E2730DFC-F04F-4C58-B913-B9959CEB0476}" dt="2022-08-27T10:02:28.852" v="375" actId="1076"/>
          <ac:picMkLst>
            <pc:docMk/>
            <pc:sldMk cId="4163822328" sldId="482"/>
            <ac:picMk id="3" creationId="{B0EF926C-2475-435A-9A11-F3A4F058AC57}"/>
          </ac:picMkLst>
        </pc:picChg>
        <pc:picChg chg="add del mod">
          <ac:chgData name="T H" userId="270efafb50020bd6" providerId="LiveId" clId="{E2730DFC-F04F-4C58-B913-B9959CEB0476}" dt="2022-08-27T10:02:23.896" v="374" actId="478"/>
          <ac:picMkLst>
            <pc:docMk/>
            <pc:sldMk cId="4163822328" sldId="482"/>
            <ac:picMk id="7" creationId="{F21AD058-0595-4251-BC42-A8CE9DA426AC}"/>
          </ac:picMkLst>
        </pc:picChg>
      </pc:sldChg>
      <pc:sldChg chg="modSp mod">
        <pc:chgData name="T H" userId="270efafb50020bd6" providerId="LiveId" clId="{E2730DFC-F04F-4C58-B913-B9959CEB0476}" dt="2022-08-27T10:03:31.286" v="378"/>
        <pc:sldMkLst>
          <pc:docMk/>
          <pc:sldMk cId="1852489152" sldId="483"/>
        </pc:sldMkLst>
        <pc:picChg chg="mod">
          <ac:chgData name="T H" userId="270efafb50020bd6" providerId="LiveId" clId="{E2730DFC-F04F-4C58-B913-B9959CEB0476}" dt="2022-08-27T10:03:31.286" v="378"/>
          <ac:picMkLst>
            <pc:docMk/>
            <pc:sldMk cId="1852489152" sldId="483"/>
            <ac:picMk id="4" creationId="{B3D5D6BB-9769-4509-A4EC-0449760F3E5A}"/>
          </ac:picMkLst>
        </pc:picChg>
      </pc:sldChg>
      <pc:sldChg chg="modSp">
        <pc:chgData name="T H" userId="270efafb50020bd6" providerId="LiveId" clId="{E2730DFC-F04F-4C58-B913-B9959CEB0476}" dt="2022-08-27T10:03:07.363" v="376" actId="1076"/>
        <pc:sldMkLst>
          <pc:docMk/>
          <pc:sldMk cId="4236234246" sldId="484"/>
        </pc:sldMkLst>
        <pc:picChg chg="mod">
          <ac:chgData name="T H" userId="270efafb50020bd6" providerId="LiveId" clId="{E2730DFC-F04F-4C58-B913-B9959CEB0476}" dt="2022-08-27T10:03:07.363" v="376" actId="1076"/>
          <ac:picMkLst>
            <pc:docMk/>
            <pc:sldMk cId="4236234246" sldId="484"/>
            <ac:picMk id="17412" creationId="{AD132880-A15F-4E14-8057-0749684C1DE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26</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openxmlformats.org/officeDocument/2006/relationships/hyperlink" Target="Van%20dung/Cau%204.pptx" TargetMode="External"/><Relationship Id="rId13" Type="http://schemas.openxmlformats.org/officeDocument/2006/relationships/image" Target="../media/image47.jpeg"/><Relationship Id="rId3" Type="http://schemas.openxmlformats.org/officeDocument/2006/relationships/image" Target="../media/image6.jpg"/><Relationship Id="rId7" Type="http://schemas.openxmlformats.org/officeDocument/2006/relationships/image" Target="../media/image43.jpeg"/><Relationship Id="rId12" Type="http://schemas.openxmlformats.org/officeDocument/2006/relationships/image" Target="../media/image46.jpeg"/><Relationship Id="rId17" Type="http://schemas.openxmlformats.org/officeDocument/2006/relationships/image" Target="../media/image51.jpeg"/><Relationship Id="rId2" Type="http://schemas.openxmlformats.org/officeDocument/2006/relationships/notesSlide" Target="../notesSlides/notesSlide1.xml"/><Relationship Id="rId16"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hyperlink" Target="Van%20dung/Cau%203.pptx" TargetMode="External"/><Relationship Id="rId11" Type="http://schemas.openxmlformats.org/officeDocument/2006/relationships/image" Target="../media/image45.jpeg"/><Relationship Id="rId5" Type="http://schemas.openxmlformats.org/officeDocument/2006/relationships/image" Target="../media/image42.jpeg"/><Relationship Id="rId15" Type="http://schemas.openxmlformats.org/officeDocument/2006/relationships/image" Target="../media/image49.jpeg"/><Relationship Id="rId10" Type="http://schemas.openxmlformats.org/officeDocument/2006/relationships/hyperlink" Target="Van%20dung/Cau%201.pptx" TargetMode="External"/><Relationship Id="rId4" Type="http://schemas.openxmlformats.org/officeDocument/2006/relationships/hyperlink" Target="Van%20dung/Cau%202.pptx" TargetMode="External"/><Relationship Id="rId9" Type="http://schemas.openxmlformats.org/officeDocument/2006/relationships/image" Target="../media/image44.jpeg"/><Relationship Id="rId1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746919" y="3962400"/>
            <a:ext cx="13868400" cy="24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Tự nhiên và Xã hội lớp 3</a:t>
            </a:r>
          </a:p>
          <a:p>
            <a:pPr algn="ctr" eaLnBrk="1" hangingPunct="1">
              <a:spcBef>
                <a:spcPts val="1800"/>
              </a:spcBef>
              <a:defRPr/>
            </a:pPr>
            <a:r>
              <a:rPr lang="en-US"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12: CÁC BỘ PHẬN CỦA THỰC VẬT VÀ CHỨC NĂNG CỦA CHÚNG (T2)</a:t>
            </a:r>
            <a:endPar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233"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083F14-EB3F-5B29-D55A-CEDCB9EF2C6A}"/>
              </a:ext>
            </a:extLst>
          </p:cNvPr>
          <p:cNvPicPr>
            <a:picLocks noChangeAspect="1"/>
          </p:cNvPicPr>
          <p:nvPr/>
        </p:nvPicPr>
        <p:blipFill>
          <a:blip r:embed="rId3"/>
          <a:stretch>
            <a:fillRect/>
          </a:stretch>
        </p:blipFill>
        <p:spPr>
          <a:xfrm>
            <a:off x="9875409" y="2627683"/>
            <a:ext cx="6017274" cy="6159733"/>
          </a:xfrm>
          <a:prstGeom prst="rect">
            <a:avLst/>
          </a:prstGeom>
        </p:spPr>
      </p:pic>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3" name="Picture 2">
            <a:extLst>
              <a:ext uri="{FF2B5EF4-FFF2-40B4-BE49-F238E27FC236}">
                <a16:creationId xmlns:a16="http://schemas.microsoft.com/office/drawing/2014/main" id="{B5C88C1C-4719-A414-B17F-AD2E7A4D6CD0}"/>
              </a:ext>
            </a:extLst>
          </p:cNvPr>
          <p:cNvPicPr>
            <a:picLocks noChangeAspect="1"/>
          </p:cNvPicPr>
          <p:nvPr/>
        </p:nvPicPr>
        <p:blipFill>
          <a:blip r:embed="rId4"/>
          <a:stretch>
            <a:fillRect/>
          </a:stretch>
        </p:blipFill>
        <p:spPr>
          <a:xfrm>
            <a:off x="850212" y="2568979"/>
            <a:ext cx="4008121" cy="6422621"/>
          </a:xfrm>
          <a:prstGeom prst="rect">
            <a:avLst/>
          </a:prstGeom>
        </p:spPr>
      </p:pic>
      <p:pic>
        <p:nvPicPr>
          <p:cNvPr id="4" name="Picture 3">
            <a:extLst>
              <a:ext uri="{FF2B5EF4-FFF2-40B4-BE49-F238E27FC236}">
                <a16:creationId xmlns:a16="http://schemas.microsoft.com/office/drawing/2014/main" id="{BDEA7D04-9F61-5738-85CB-9B15B26A5B97}"/>
              </a:ext>
            </a:extLst>
          </p:cNvPr>
          <p:cNvPicPr>
            <a:picLocks noChangeAspect="1"/>
          </p:cNvPicPr>
          <p:nvPr/>
        </p:nvPicPr>
        <p:blipFill>
          <a:blip r:embed="rId5"/>
          <a:stretch>
            <a:fillRect/>
          </a:stretch>
        </p:blipFill>
        <p:spPr>
          <a:xfrm>
            <a:off x="4810195" y="2521952"/>
            <a:ext cx="4948056" cy="3462130"/>
          </a:xfrm>
          <a:prstGeom prst="rect">
            <a:avLst/>
          </a:prstGeom>
        </p:spPr>
      </p:pic>
      <p:pic>
        <p:nvPicPr>
          <p:cNvPr id="5" name="Picture 4">
            <a:extLst>
              <a:ext uri="{FF2B5EF4-FFF2-40B4-BE49-F238E27FC236}">
                <a16:creationId xmlns:a16="http://schemas.microsoft.com/office/drawing/2014/main" id="{EB662C83-7EF8-8217-BA14-BFB6C7FBB300}"/>
              </a:ext>
            </a:extLst>
          </p:cNvPr>
          <p:cNvPicPr>
            <a:picLocks noChangeAspect="1"/>
          </p:cNvPicPr>
          <p:nvPr/>
        </p:nvPicPr>
        <p:blipFill>
          <a:blip r:embed="rId6"/>
          <a:stretch>
            <a:fillRect/>
          </a:stretch>
        </p:blipFill>
        <p:spPr>
          <a:xfrm>
            <a:off x="4906127" y="6102651"/>
            <a:ext cx="4852124" cy="2645939"/>
          </a:xfrm>
          <a:prstGeom prst="rect">
            <a:avLst/>
          </a:prstGeom>
        </p:spPr>
      </p:pic>
      <p:sp>
        <p:nvSpPr>
          <p:cNvPr id="7" name="Speech Bubble: Oval 6">
            <a:extLst>
              <a:ext uri="{FF2B5EF4-FFF2-40B4-BE49-F238E27FC236}">
                <a16:creationId xmlns:a16="http://schemas.microsoft.com/office/drawing/2014/main" id="{5033D6D5-DFDF-7A04-89FF-622641EB1799}"/>
              </a:ext>
            </a:extLst>
          </p:cNvPr>
          <p:cNvSpPr/>
          <p:nvPr/>
        </p:nvSpPr>
        <p:spPr>
          <a:xfrm>
            <a:off x="8671719" y="1948983"/>
            <a:ext cx="3341391" cy="1596475"/>
          </a:xfrm>
          <a:prstGeom prst="wedgeEllipseCallout">
            <a:avLst>
              <a:gd name="adj1" fmla="val -30054"/>
              <a:gd name="adj2" fmla="val 3495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0000CC"/>
                </a:solidFill>
                <a:latin typeface="Times New Roman" panose="02020603050405020304" pitchFamily="18" charset="0"/>
                <a:cs typeface="Times New Roman" panose="02020603050405020304" pitchFamily="18" charset="0"/>
              </a:rPr>
              <a:t>Cây có thân mọc đứng.</a:t>
            </a:r>
          </a:p>
        </p:txBody>
      </p:sp>
    </p:spTree>
    <p:extLst>
      <p:ext uri="{BB962C8B-B14F-4D97-AF65-F5344CB8AC3E}">
        <p14:creationId xmlns:p14="http://schemas.microsoft.com/office/powerpoint/2010/main" val="320622560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2" name="Picture 1">
            <a:extLst>
              <a:ext uri="{FF2B5EF4-FFF2-40B4-BE49-F238E27FC236}">
                <a16:creationId xmlns:a16="http://schemas.microsoft.com/office/drawing/2014/main" id="{7103024A-5C99-CB20-26E2-BE601D6DE33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6416" r="4151"/>
          <a:stretch/>
        </p:blipFill>
        <p:spPr>
          <a:xfrm>
            <a:off x="1813719" y="2960650"/>
            <a:ext cx="5562599" cy="5947833"/>
          </a:xfrm>
          <a:prstGeom prst="rect">
            <a:avLst/>
          </a:prstGeom>
        </p:spPr>
      </p:pic>
      <p:pic>
        <p:nvPicPr>
          <p:cNvPr id="3" name="Picture 2">
            <a:extLst>
              <a:ext uri="{FF2B5EF4-FFF2-40B4-BE49-F238E27FC236}">
                <a16:creationId xmlns:a16="http://schemas.microsoft.com/office/drawing/2014/main" id="{7E62B559-8C86-959F-D397-579B784253D6}"/>
              </a:ext>
            </a:extLst>
          </p:cNvPr>
          <p:cNvPicPr>
            <a:picLocks noChangeAspect="1"/>
          </p:cNvPicPr>
          <p:nvPr/>
        </p:nvPicPr>
        <p:blipFill>
          <a:blip r:embed="rId5"/>
          <a:stretch>
            <a:fillRect/>
          </a:stretch>
        </p:blipFill>
        <p:spPr>
          <a:xfrm>
            <a:off x="8671455" y="2743859"/>
            <a:ext cx="6096528" cy="6218459"/>
          </a:xfrm>
          <a:prstGeom prst="rect">
            <a:avLst/>
          </a:prstGeom>
        </p:spPr>
      </p:pic>
      <p:sp>
        <p:nvSpPr>
          <p:cNvPr id="4" name="Speech Bubble: Oval 3">
            <a:extLst>
              <a:ext uri="{FF2B5EF4-FFF2-40B4-BE49-F238E27FC236}">
                <a16:creationId xmlns:a16="http://schemas.microsoft.com/office/drawing/2014/main" id="{C86305EB-34D8-D85D-188B-A546CE26263B}"/>
              </a:ext>
            </a:extLst>
          </p:cNvPr>
          <p:cNvSpPr/>
          <p:nvPr/>
        </p:nvSpPr>
        <p:spPr>
          <a:xfrm>
            <a:off x="6624710" y="2541802"/>
            <a:ext cx="3341391" cy="2020259"/>
          </a:xfrm>
          <a:prstGeom prst="wedgeEllipseCallout">
            <a:avLst>
              <a:gd name="adj1" fmla="val -15479"/>
              <a:gd name="adj2" fmla="val 4429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0000CC"/>
                </a:solidFill>
                <a:latin typeface="Times New Roman" panose="02020603050405020304" pitchFamily="18" charset="0"/>
                <a:cs typeface="Times New Roman" panose="02020603050405020304" pitchFamily="18" charset="0"/>
              </a:rPr>
              <a:t>Cây thân leo</a:t>
            </a:r>
          </a:p>
        </p:txBody>
      </p:sp>
    </p:spTree>
    <p:extLst>
      <p:ext uri="{BB962C8B-B14F-4D97-AF65-F5344CB8AC3E}">
        <p14:creationId xmlns:p14="http://schemas.microsoft.com/office/powerpoint/2010/main" val="37886677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2" name="Picture 1">
            <a:extLst>
              <a:ext uri="{FF2B5EF4-FFF2-40B4-BE49-F238E27FC236}">
                <a16:creationId xmlns:a16="http://schemas.microsoft.com/office/drawing/2014/main" id="{2A953DCB-9BE0-014B-5A40-95CE71682E45}"/>
              </a:ext>
            </a:extLst>
          </p:cNvPr>
          <p:cNvPicPr>
            <a:picLocks noChangeAspect="1"/>
          </p:cNvPicPr>
          <p:nvPr/>
        </p:nvPicPr>
        <p:blipFill rotWithShape="1">
          <a:blip r:embed="rId3"/>
          <a:srcRect t="3163"/>
          <a:stretch/>
        </p:blipFill>
        <p:spPr>
          <a:xfrm>
            <a:off x="1395469" y="3188740"/>
            <a:ext cx="6514250" cy="5652761"/>
          </a:xfrm>
          <a:prstGeom prst="rect">
            <a:avLst/>
          </a:prstGeom>
        </p:spPr>
      </p:pic>
      <p:pic>
        <p:nvPicPr>
          <p:cNvPr id="3" name="Picture 2">
            <a:extLst>
              <a:ext uri="{FF2B5EF4-FFF2-40B4-BE49-F238E27FC236}">
                <a16:creationId xmlns:a16="http://schemas.microsoft.com/office/drawing/2014/main" id="{931B12FF-399E-A2E9-8FA3-6C5B9A32D3CC}"/>
              </a:ext>
            </a:extLst>
          </p:cNvPr>
          <p:cNvPicPr>
            <a:picLocks noChangeAspect="1"/>
          </p:cNvPicPr>
          <p:nvPr/>
        </p:nvPicPr>
        <p:blipFill>
          <a:blip r:embed="rId4"/>
          <a:stretch>
            <a:fillRect/>
          </a:stretch>
        </p:blipFill>
        <p:spPr>
          <a:xfrm>
            <a:off x="8290719" y="2877178"/>
            <a:ext cx="7162800" cy="5964323"/>
          </a:xfrm>
          <a:prstGeom prst="rect">
            <a:avLst/>
          </a:prstGeom>
        </p:spPr>
      </p:pic>
      <p:sp>
        <p:nvSpPr>
          <p:cNvPr id="4" name="Speech Bubble: Oval 3">
            <a:extLst>
              <a:ext uri="{FF2B5EF4-FFF2-40B4-BE49-F238E27FC236}">
                <a16:creationId xmlns:a16="http://schemas.microsoft.com/office/drawing/2014/main" id="{BC37447D-4623-A5FE-7A18-92C15B008245}"/>
              </a:ext>
            </a:extLst>
          </p:cNvPr>
          <p:cNvSpPr/>
          <p:nvPr/>
        </p:nvSpPr>
        <p:spPr>
          <a:xfrm>
            <a:off x="7191524" y="2722142"/>
            <a:ext cx="2198390" cy="1849857"/>
          </a:xfrm>
          <a:prstGeom prst="wedgeEllipseCallout">
            <a:avLst>
              <a:gd name="adj1" fmla="val -13992"/>
              <a:gd name="adj2" fmla="val 462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0000CC"/>
                </a:solidFill>
                <a:latin typeface="Times New Roman" panose="02020603050405020304" pitchFamily="18" charset="0"/>
                <a:cs typeface="Times New Roman" panose="02020603050405020304" pitchFamily="18" charset="0"/>
              </a:rPr>
              <a:t>Cây thân bò</a:t>
            </a:r>
          </a:p>
        </p:txBody>
      </p:sp>
    </p:spTree>
    <p:extLst>
      <p:ext uri="{BB962C8B-B14F-4D97-AF65-F5344CB8AC3E}">
        <p14:creationId xmlns:p14="http://schemas.microsoft.com/office/powerpoint/2010/main" val="1819602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1053029" y="2599835"/>
            <a:ext cx="13098137"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Nhận xét và so sánh về thân của cây trong các hình vừa quan sát?</a:t>
            </a:r>
          </a:p>
        </p:txBody>
      </p:sp>
      <p:sp>
        <p:nvSpPr>
          <p:cNvPr id="2" name="Rectangle 1">
            <a:extLst>
              <a:ext uri="{FF2B5EF4-FFF2-40B4-BE49-F238E27FC236}">
                <a16:creationId xmlns:a16="http://schemas.microsoft.com/office/drawing/2014/main" id="{D978C65D-4FF5-48F0-AE10-53E9915F841F}"/>
              </a:ext>
            </a:extLst>
          </p:cNvPr>
          <p:cNvSpPr/>
          <p:nvPr/>
        </p:nvSpPr>
        <p:spPr>
          <a:xfrm>
            <a:off x="904525" y="7606749"/>
            <a:ext cx="4294528" cy="1077218"/>
          </a:xfrm>
          <a:prstGeom prst="rect">
            <a:avLst/>
          </a:prstGeom>
        </p:spPr>
        <p:txBody>
          <a:bodyPr wrap="square">
            <a:spAutoFit/>
          </a:bodyPr>
          <a:lstStyle/>
          <a:p>
            <a:pPr algn="just"/>
            <a:r>
              <a:rPr lang="nl-NL" sz="3200" i="1">
                <a:solidFill>
                  <a:srgbClr val="3333FF"/>
                </a:solidFill>
                <a:latin typeface="Times New Roman" panose="02020603050405020304" pitchFamily="18" charset="0"/>
                <a:ea typeface="Times New Roman" panose="02020603050405020304" pitchFamily="18" charset="0"/>
              </a:rPr>
              <a:t>Thân đứng: Thân thẳng, mọc vươn thẳng lên cao.</a:t>
            </a:r>
            <a:endParaRPr lang="vi-VN" sz="4000">
              <a:solidFill>
                <a:srgbClr val="3333FF"/>
              </a:solidFill>
            </a:endParaRPr>
          </a:p>
        </p:txBody>
      </p:sp>
      <p:sp>
        <p:nvSpPr>
          <p:cNvPr id="3" name="Rectangle 2">
            <a:extLst>
              <a:ext uri="{FF2B5EF4-FFF2-40B4-BE49-F238E27FC236}">
                <a16:creationId xmlns:a16="http://schemas.microsoft.com/office/drawing/2014/main" id="{CA25FE33-6F36-4F86-9174-51882D4BBD73}"/>
              </a:ext>
            </a:extLst>
          </p:cNvPr>
          <p:cNvSpPr/>
          <p:nvPr/>
        </p:nvSpPr>
        <p:spPr>
          <a:xfrm>
            <a:off x="5459303" y="7573619"/>
            <a:ext cx="4429710" cy="1598386"/>
          </a:xfrm>
          <a:prstGeom prst="rect">
            <a:avLst/>
          </a:prstGeom>
        </p:spPr>
        <p:txBody>
          <a:bodyPr wrap="square">
            <a:spAutoFit/>
          </a:bodyPr>
          <a:lstStyle/>
          <a:p>
            <a:pPr algn="just">
              <a:lnSpc>
                <a:spcPct val="120000"/>
              </a:lnSpc>
              <a:spcAft>
                <a:spcPts val="0"/>
              </a:spcAft>
            </a:pPr>
            <a:r>
              <a:rPr lang="nl-NL" sz="2800" i="1">
                <a:solidFill>
                  <a:srgbClr val="3333FF"/>
                </a:solidFill>
                <a:latin typeface="Times New Roman" panose="02020603050405020304" pitchFamily="18" charset="0"/>
                <a:ea typeface="Times New Roman" panose="02020603050405020304" pitchFamily="18" charset="0"/>
              </a:rPr>
              <a:t>Thân leo: Thân mềm, yếu, phải bám vào vật khác hay cây khác để leo lên.</a:t>
            </a:r>
            <a:endParaRPr lang="vi-VN" sz="2400">
              <a:solidFill>
                <a:srgbClr val="3333FF"/>
              </a:solidFill>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DF239805-92B4-4554-95B2-F21C511C15D0}"/>
              </a:ext>
            </a:extLst>
          </p:cNvPr>
          <p:cNvSpPr/>
          <p:nvPr/>
        </p:nvSpPr>
        <p:spPr>
          <a:xfrm>
            <a:off x="10693447" y="7573619"/>
            <a:ext cx="4784031" cy="1384995"/>
          </a:xfrm>
          <a:prstGeom prst="rect">
            <a:avLst/>
          </a:prstGeom>
        </p:spPr>
        <p:txBody>
          <a:bodyPr wrap="square">
            <a:spAutoFit/>
          </a:bodyPr>
          <a:lstStyle/>
          <a:p>
            <a:r>
              <a:rPr lang="nl-NL" sz="2800" i="1">
                <a:solidFill>
                  <a:srgbClr val="3333FF"/>
                </a:solidFill>
                <a:latin typeface="Times New Roman" panose="02020603050405020304" pitchFamily="18" charset="0"/>
                <a:ea typeface="Times New Roman" panose="02020603050405020304" pitchFamily="18" charset="0"/>
              </a:rPr>
              <a:t>Thân bò: Thân mềm, yếu, không vươn được lên cao được mà mọc bò lan trên đất.</a:t>
            </a:r>
            <a:endParaRPr lang="vi-VN" sz="3600">
              <a:solidFill>
                <a:srgbClr val="3333FF"/>
              </a:solidFill>
            </a:endParaRPr>
          </a:p>
        </p:txBody>
      </p:sp>
      <p:sp>
        <p:nvSpPr>
          <p:cNvPr id="6" name="Rectangle: Rounded Corners 5">
            <a:extLst>
              <a:ext uri="{FF2B5EF4-FFF2-40B4-BE49-F238E27FC236}">
                <a16:creationId xmlns:a16="http://schemas.microsoft.com/office/drawing/2014/main" id="{2B892B88-3708-42FF-A20A-01EDFB9718AC}"/>
              </a:ext>
            </a:extLst>
          </p:cNvPr>
          <p:cNvSpPr/>
          <p:nvPr/>
        </p:nvSpPr>
        <p:spPr>
          <a:xfrm>
            <a:off x="869566" y="2545060"/>
            <a:ext cx="14806759" cy="6463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spcAft>
                <a:spcPts val="0"/>
              </a:spcAft>
            </a:pPr>
            <a:r>
              <a:rPr lang="nl-NL">
                <a:latin typeface="Times New Roman" panose="02020603050405020304" pitchFamily="18" charset="0"/>
                <a:ea typeface="Times New Roman" panose="02020603050405020304" pitchFamily="18" charset="0"/>
              </a:rPr>
              <a:t>+ Bộ phận nào của cây giúp n</a:t>
            </a:r>
            <a:r>
              <a:rPr lang="nl-NL" sz="4000">
                <a:solidFill>
                  <a:srgbClr val="3333FF"/>
                </a:solidFill>
                <a:latin typeface="Times New Roman" panose="02020603050405020304" pitchFamily="18" charset="0"/>
                <a:ea typeface="Times New Roman" panose="02020603050405020304" pitchFamily="18" charset="0"/>
              </a:rPr>
              <a:t>Bộ phận nào của cây giúp nâng đỡ lá, hoa, quả?</a:t>
            </a:r>
            <a:endParaRPr lang="vi-VN" sz="3600">
              <a:solidFill>
                <a:srgbClr val="3333FF"/>
              </a:solidFill>
              <a:latin typeface="Times New Roman" panose="02020603050405020304" pitchFamily="18" charset="0"/>
              <a:ea typeface="Times New Roman" panose="02020603050405020304" pitchFamily="18" charset="0"/>
            </a:endParaRPr>
          </a:p>
          <a:p>
            <a:pPr algn="just">
              <a:lnSpc>
                <a:spcPct val="120000"/>
              </a:lnSpc>
              <a:spcAft>
                <a:spcPts val="0"/>
              </a:spcAft>
            </a:pPr>
            <a:r>
              <a:rPr lang="nl-NL">
                <a:latin typeface="Times New Roman" panose="02020603050405020304" pitchFamily="18" charset="0"/>
                <a:ea typeface="Times New Roman" panose="02020603050405020304" pitchFamily="18" charset="0"/>
              </a:rPr>
              <a:t>a, quả?</a:t>
            </a:r>
            <a:endParaRPr lang="vi-VN" sz="1600">
              <a:latin typeface="Times New Roman" panose="02020603050405020304" pitchFamily="18" charset="0"/>
              <a:ea typeface="Times New Roman" panose="02020603050405020304" pitchFamily="18" charset="0"/>
            </a:endParaRPr>
          </a:p>
        </p:txBody>
      </p:sp>
      <p:sp>
        <p:nvSpPr>
          <p:cNvPr id="24" name="Rectangle: Rounded Corners 23">
            <a:extLst>
              <a:ext uri="{FF2B5EF4-FFF2-40B4-BE49-F238E27FC236}">
                <a16:creationId xmlns:a16="http://schemas.microsoft.com/office/drawing/2014/main" id="{DD4BDFF5-074D-4132-BFEA-ADF00ED77FCF}"/>
              </a:ext>
            </a:extLst>
          </p:cNvPr>
          <p:cNvSpPr/>
          <p:nvPr/>
        </p:nvSpPr>
        <p:spPr>
          <a:xfrm>
            <a:off x="3347042" y="2440452"/>
            <a:ext cx="11218540" cy="8437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Aft>
                <a:spcPts val="0"/>
              </a:spcAft>
            </a:pPr>
            <a:r>
              <a:rPr lang="nl-NL" sz="3600">
                <a:solidFill>
                  <a:srgbClr val="3333FF"/>
                </a:solidFill>
                <a:latin typeface="Times New Roman" panose="02020603050405020304" pitchFamily="18" charset="0"/>
                <a:ea typeface="Times New Roman" panose="02020603050405020304" pitchFamily="18" charset="0"/>
              </a:rPr>
              <a:t>Thân cây giúp nâng đỡ lá, hoa, quả.</a:t>
            </a:r>
            <a:endParaRPr lang="vi-VN" sz="3200">
              <a:solidFill>
                <a:srgbClr val="3333FF"/>
              </a:solidFill>
              <a:latin typeface="Times New Roman" panose="02020603050405020304" pitchFamily="18" charset="0"/>
              <a:ea typeface="Times New Roman" panose="02020603050405020304" pitchFamily="18" charset="0"/>
            </a:endParaRPr>
          </a:p>
        </p:txBody>
      </p:sp>
      <p:sp>
        <p:nvSpPr>
          <p:cNvPr id="25" name="Rectangle: Rounded Corners 24">
            <a:extLst>
              <a:ext uri="{FF2B5EF4-FFF2-40B4-BE49-F238E27FC236}">
                <a16:creationId xmlns:a16="http://schemas.microsoft.com/office/drawing/2014/main" id="{242FFF72-D789-4BE8-A38B-693B34F9C0CF}"/>
              </a:ext>
            </a:extLst>
          </p:cNvPr>
          <p:cNvSpPr/>
          <p:nvPr/>
        </p:nvSpPr>
        <p:spPr>
          <a:xfrm>
            <a:off x="869565" y="7519153"/>
            <a:ext cx="14806759" cy="16648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spcAft>
                <a:spcPts val="0"/>
              </a:spcAft>
            </a:pPr>
            <a:r>
              <a:rPr lang="vi-VN" sz="3600" b="1">
                <a:solidFill>
                  <a:srgbClr val="FF0000"/>
                </a:solidFill>
                <a:latin typeface="Times New Roman" panose="02020603050405020304" pitchFamily="18" charset="0"/>
                <a:ea typeface="Times New Roman" panose="02020603050405020304" pitchFamily="18" charset="0"/>
              </a:rPr>
              <a:t>Kết luận: </a:t>
            </a:r>
            <a:r>
              <a:rPr lang="vi-VN" sz="3600" b="1">
                <a:solidFill>
                  <a:srgbClr val="3333FF"/>
                </a:solidFill>
                <a:latin typeface="Times New Roman" panose="02020603050405020304" pitchFamily="18" charset="0"/>
                <a:ea typeface="Times New Roman" panose="02020603050405020304" pitchFamily="18" charset="0"/>
              </a:rPr>
              <a:t>Thân cây rất đa dạng, thường mọc đứng, một số cây thân leo, thân bò. Có loại cây thân gỗ, có loại cây thân thảo.</a:t>
            </a:r>
            <a:endParaRPr lang="vi-VN" sz="3200" b="1">
              <a:solidFill>
                <a:srgbClr val="3333FF"/>
              </a:solidFill>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97CC7B6F-58CB-5C84-4E74-E1B7C217D221}"/>
              </a:ext>
            </a:extLst>
          </p:cNvPr>
          <p:cNvPicPr>
            <a:picLocks noChangeAspect="1"/>
          </p:cNvPicPr>
          <p:nvPr/>
        </p:nvPicPr>
        <p:blipFill>
          <a:blip r:embed="rId3"/>
          <a:stretch>
            <a:fillRect/>
          </a:stretch>
        </p:blipFill>
        <p:spPr>
          <a:xfrm>
            <a:off x="1047887" y="3223518"/>
            <a:ext cx="3990263" cy="4087290"/>
          </a:xfrm>
          <a:prstGeom prst="rect">
            <a:avLst/>
          </a:prstGeom>
        </p:spPr>
      </p:pic>
      <p:pic>
        <p:nvPicPr>
          <p:cNvPr id="8" name="Picture 7">
            <a:extLst>
              <a:ext uri="{FF2B5EF4-FFF2-40B4-BE49-F238E27FC236}">
                <a16:creationId xmlns:a16="http://schemas.microsoft.com/office/drawing/2014/main" id="{E961737F-698D-3BFE-AAA8-E177D905E4D5}"/>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6416" r="4151"/>
          <a:stretch/>
        </p:blipFill>
        <p:spPr>
          <a:xfrm>
            <a:off x="5690816" y="3266811"/>
            <a:ext cx="3822561" cy="4087290"/>
          </a:xfrm>
          <a:prstGeom prst="rect">
            <a:avLst/>
          </a:prstGeom>
        </p:spPr>
      </p:pic>
      <p:pic>
        <p:nvPicPr>
          <p:cNvPr id="9" name="Picture 8">
            <a:extLst>
              <a:ext uri="{FF2B5EF4-FFF2-40B4-BE49-F238E27FC236}">
                <a16:creationId xmlns:a16="http://schemas.microsoft.com/office/drawing/2014/main" id="{C4516DAB-88B1-C175-734E-291DE99FA6C8}"/>
              </a:ext>
            </a:extLst>
          </p:cNvPr>
          <p:cNvPicPr>
            <a:picLocks noChangeAspect="1"/>
          </p:cNvPicPr>
          <p:nvPr/>
        </p:nvPicPr>
        <p:blipFill>
          <a:blip r:embed="rId6"/>
          <a:stretch>
            <a:fillRect/>
          </a:stretch>
        </p:blipFill>
        <p:spPr>
          <a:xfrm>
            <a:off x="9961941" y="3223518"/>
            <a:ext cx="4916601" cy="4263507"/>
          </a:xfrm>
          <a:prstGeom prst="rect">
            <a:avLst/>
          </a:prstGeom>
        </p:spPr>
      </p:pic>
    </p:spTree>
    <p:extLst>
      <p:ext uri="{BB962C8B-B14F-4D97-AF65-F5344CB8AC3E}">
        <p14:creationId xmlns:p14="http://schemas.microsoft.com/office/powerpoint/2010/main" val="308751865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4" grpId="0"/>
      <p:bldP spid="6"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2002366"/>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Phân loại một số cây dựa vào đặc điểm của thân cây. </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1053029" y="2667000"/>
            <a:ext cx="12444432"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Kể tên một số cây khác có thân gỗ hoặc thân thảo mà em biết?</a:t>
            </a:r>
          </a:p>
        </p:txBody>
      </p:sp>
      <p:grpSp>
        <p:nvGrpSpPr>
          <p:cNvPr id="7" name="Group 6">
            <a:extLst>
              <a:ext uri="{FF2B5EF4-FFF2-40B4-BE49-F238E27FC236}">
                <a16:creationId xmlns:a16="http://schemas.microsoft.com/office/drawing/2014/main" id="{9D32D01E-A2F6-4F84-BD8C-CE2D9E305194}"/>
              </a:ext>
            </a:extLst>
          </p:cNvPr>
          <p:cNvGrpSpPr/>
          <p:nvPr/>
        </p:nvGrpSpPr>
        <p:grpSpPr>
          <a:xfrm>
            <a:off x="1127919" y="3344222"/>
            <a:ext cx="14020800" cy="5746259"/>
            <a:chOff x="1127919" y="3344222"/>
            <a:chExt cx="14020800" cy="5746259"/>
          </a:xfrm>
        </p:grpSpPr>
        <p:grpSp>
          <p:nvGrpSpPr>
            <p:cNvPr id="15" name="Group 9">
              <a:extLst>
                <a:ext uri="{FF2B5EF4-FFF2-40B4-BE49-F238E27FC236}">
                  <a16:creationId xmlns:a16="http://schemas.microsoft.com/office/drawing/2014/main" id="{4C3C9E7B-35D7-48D8-8F63-BBB4283C4440}"/>
                </a:ext>
              </a:extLst>
            </p:cNvPr>
            <p:cNvGrpSpPr>
              <a:grpSpLocks/>
            </p:cNvGrpSpPr>
            <p:nvPr/>
          </p:nvGrpSpPr>
          <p:grpSpPr bwMode="auto">
            <a:xfrm>
              <a:off x="1127919" y="3344222"/>
              <a:ext cx="14020800" cy="5647377"/>
              <a:chOff x="0" y="0"/>
              <a:chExt cx="5760" cy="2976"/>
            </a:xfrm>
          </p:grpSpPr>
          <p:pic>
            <p:nvPicPr>
              <p:cNvPr id="17" name="Picture 10">
                <a:extLst>
                  <a:ext uri="{FF2B5EF4-FFF2-40B4-BE49-F238E27FC236}">
                    <a16:creationId xmlns:a16="http://schemas.microsoft.com/office/drawing/2014/main" id="{D9C415E8-6A9F-4A6D-86A2-77D7D1CD9D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11">
                <a:extLst>
                  <a:ext uri="{FF2B5EF4-FFF2-40B4-BE49-F238E27FC236}">
                    <a16:creationId xmlns:a16="http://schemas.microsoft.com/office/drawing/2014/main" id="{437B0E76-471F-448A-9E2B-3D4FA6252A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12">
                <a:extLst>
                  <a:ext uri="{FF2B5EF4-FFF2-40B4-BE49-F238E27FC236}">
                    <a16:creationId xmlns:a16="http://schemas.microsoft.com/office/drawing/2014/main" id="{1DFD285D-6F53-418E-9195-C34DC2DDE2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13">
                <a:extLst>
                  <a:ext uri="{FF2B5EF4-FFF2-40B4-BE49-F238E27FC236}">
                    <a16:creationId xmlns:a16="http://schemas.microsoft.com/office/drawing/2014/main" id="{984301CE-B556-48F8-8396-FD484BA8BB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14">
                <a:extLst>
                  <a:ext uri="{FF2B5EF4-FFF2-40B4-BE49-F238E27FC236}">
                    <a16:creationId xmlns:a16="http://schemas.microsoft.com/office/drawing/2014/main" id="{CB74E183-F2EE-4E62-B8B9-E95BB634DFD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15">
                <a:extLst>
                  <a:ext uri="{FF2B5EF4-FFF2-40B4-BE49-F238E27FC236}">
                    <a16:creationId xmlns:a16="http://schemas.microsoft.com/office/drawing/2014/main" id="{D4968343-AAF8-46B6-952B-7D8F8205F70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16">
                <a:extLst>
                  <a:ext uri="{FF2B5EF4-FFF2-40B4-BE49-F238E27FC236}">
                    <a16:creationId xmlns:a16="http://schemas.microsoft.com/office/drawing/2014/main" id="{BF061D5C-0133-43DA-8CBD-F1ADBD149EB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28" name="Oval 17">
                <a:extLst>
                  <a:ext uri="{FF2B5EF4-FFF2-40B4-BE49-F238E27FC236}">
                    <a16:creationId xmlns:a16="http://schemas.microsoft.com/office/drawing/2014/main" id="{3E6C43DF-786E-44A9-AAA4-09C9192F0DC2}"/>
                  </a:ext>
                </a:extLst>
              </p:cNvPr>
              <p:cNvSpPr>
                <a:spLocks noChangeArrowheads="1"/>
              </p:cNvSpPr>
              <p:nvPr/>
            </p:nvSpPr>
            <p:spPr bwMode="auto">
              <a:xfrm>
                <a:off x="96" y="1152"/>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1</a:t>
                </a:r>
              </a:p>
            </p:txBody>
          </p:sp>
          <p:sp>
            <p:nvSpPr>
              <p:cNvPr id="29" name="Oval 18">
                <a:extLst>
                  <a:ext uri="{FF2B5EF4-FFF2-40B4-BE49-F238E27FC236}">
                    <a16:creationId xmlns:a16="http://schemas.microsoft.com/office/drawing/2014/main" id="{0D5181EF-3CA8-451A-9734-54800AE86377}"/>
                  </a:ext>
                </a:extLst>
              </p:cNvPr>
              <p:cNvSpPr>
                <a:spLocks noChangeArrowheads="1"/>
              </p:cNvSpPr>
              <p:nvPr/>
            </p:nvSpPr>
            <p:spPr bwMode="auto">
              <a:xfrm>
                <a:off x="0" y="2579"/>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4</a:t>
                </a:r>
              </a:p>
            </p:txBody>
          </p:sp>
          <p:sp>
            <p:nvSpPr>
              <p:cNvPr id="30" name="Oval 19">
                <a:extLst>
                  <a:ext uri="{FF2B5EF4-FFF2-40B4-BE49-F238E27FC236}">
                    <a16:creationId xmlns:a16="http://schemas.microsoft.com/office/drawing/2014/main" id="{E92D685A-3BFE-484E-A1C5-43E059604AA8}"/>
                  </a:ext>
                </a:extLst>
              </p:cNvPr>
              <p:cNvSpPr>
                <a:spLocks noChangeArrowheads="1"/>
              </p:cNvSpPr>
              <p:nvPr/>
            </p:nvSpPr>
            <p:spPr bwMode="auto">
              <a:xfrm>
                <a:off x="1488" y="2784"/>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5</a:t>
                </a:r>
              </a:p>
            </p:txBody>
          </p:sp>
          <p:sp>
            <p:nvSpPr>
              <p:cNvPr id="31" name="Oval 20">
                <a:extLst>
                  <a:ext uri="{FF2B5EF4-FFF2-40B4-BE49-F238E27FC236}">
                    <a16:creationId xmlns:a16="http://schemas.microsoft.com/office/drawing/2014/main" id="{E2651571-006B-431E-9AA6-9A4C1F4A1170}"/>
                  </a:ext>
                </a:extLst>
              </p:cNvPr>
              <p:cNvSpPr>
                <a:spLocks noChangeArrowheads="1"/>
              </p:cNvSpPr>
              <p:nvPr/>
            </p:nvSpPr>
            <p:spPr bwMode="auto">
              <a:xfrm>
                <a:off x="2928" y="2784"/>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6</a:t>
                </a:r>
              </a:p>
            </p:txBody>
          </p:sp>
          <p:sp>
            <p:nvSpPr>
              <p:cNvPr id="32" name="Oval 21">
                <a:extLst>
                  <a:ext uri="{FF2B5EF4-FFF2-40B4-BE49-F238E27FC236}">
                    <a16:creationId xmlns:a16="http://schemas.microsoft.com/office/drawing/2014/main" id="{A5F16DE8-D4F2-4D5B-BCE2-79F1847281D6}"/>
                  </a:ext>
                </a:extLst>
              </p:cNvPr>
              <p:cNvSpPr>
                <a:spLocks noChangeArrowheads="1"/>
              </p:cNvSpPr>
              <p:nvPr/>
            </p:nvSpPr>
            <p:spPr bwMode="auto">
              <a:xfrm>
                <a:off x="4368" y="2527"/>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7</a:t>
                </a:r>
              </a:p>
            </p:txBody>
          </p:sp>
          <p:sp>
            <p:nvSpPr>
              <p:cNvPr id="33" name="Oval 22">
                <a:extLst>
                  <a:ext uri="{FF2B5EF4-FFF2-40B4-BE49-F238E27FC236}">
                    <a16:creationId xmlns:a16="http://schemas.microsoft.com/office/drawing/2014/main" id="{28151388-3297-4E6A-926B-628A56789164}"/>
                  </a:ext>
                </a:extLst>
              </p:cNvPr>
              <p:cNvSpPr>
                <a:spLocks noChangeArrowheads="1"/>
              </p:cNvSpPr>
              <p:nvPr/>
            </p:nvSpPr>
            <p:spPr bwMode="auto">
              <a:xfrm>
                <a:off x="1920" y="1152"/>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2</a:t>
                </a:r>
              </a:p>
            </p:txBody>
          </p:sp>
          <p:sp>
            <p:nvSpPr>
              <p:cNvPr id="34" name="Oval 23">
                <a:extLst>
                  <a:ext uri="{FF2B5EF4-FFF2-40B4-BE49-F238E27FC236}">
                    <a16:creationId xmlns:a16="http://schemas.microsoft.com/office/drawing/2014/main" id="{5222744F-B71E-4608-AE96-397AA0020671}"/>
                  </a:ext>
                </a:extLst>
              </p:cNvPr>
              <p:cNvSpPr>
                <a:spLocks noChangeArrowheads="1"/>
              </p:cNvSpPr>
              <p:nvPr/>
            </p:nvSpPr>
            <p:spPr bwMode="auto">
              <a:xfrm>
                <a:off x="4128" y="1152"/>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3</a:t>
                </a:r>
              </a:p>
            </p:txBody>
          </p:sp>
        </p:grpSp>
        <p:sp>
          <p:nvSpPr>
            <p:cNvPr id="35" name="Rectangle 34">
              <a:extLst>
                <a:ext uri="{FF2B5EF4-FFF2-40B4-BE49-F238E27FC236}">
                  <a16:creationId xmlns:a16="http://schemas.microsoft.com/office/drawing/2014/main" id="{572DBECB-D633-4B48-870D-E3BA1F717D9A}"/>
                </a:ext>
              </a:extLst>
            </p:cNvPr>
            <p:cNvSpPr/>
            <p:nvPr/>
          </p:nvSpPr>
          <p:spPr>
            <a:xfrm>
              <a:off x="3413919" y="5431419"/>
              <a:ext cx="2153920" cy="562113"/>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nhãn</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6" name="Rectangle 35">
              <a:extLst>
                <a:ext uri="{FF2B5EF4-FFF2-40B4-BE49-F238E27FC236}">
                  <a16:creationId xmlns:a16="http://schemas.microsoft.com/office/drawing/2014/main" id="{C61EFA12-2A7E-4D83-930B-B0875076EDC1}"/>
                </a:ext>
              </a:extLst>
            </p:cNvPr>
            <p:cNvSpPr/>
            <p:nvPr/>
          </p:nvSpPr>
          <p:spPr>
            <a:xfrm>
              <a:off x="7879239" y="5476611"/>
              <a:ext cx="2128520" cy="562113"/>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bí</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đỏ</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7" name="Rectangle 36">
              <a:extLst>
                <a:ext uri="{FF2B5EF4-FFF2-40B4-BE49-F238E27FC236}">
                  <a16:creationId xmlns:a16="http://schemas.microsoft.com/office/drawing/2014/main" id="{C3BCFAFA-4410-4154-8404-1340976AFFF9}"/>
                </a:ext>
              </a:extLst>
            </p:cNvPr>
            <p:cNvSpPr/>
            <p:nvPr/>
          </p:nvSpPr>
          <p:spPr>
            <a:xfrm>
              <a:off x="1127919" y="8476163"/>
              <a:ext cx="3474720" cy="562113"/>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rau</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muống</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8" name="Rectangle 37">
              <a:extLst>
                <a:ext uri="{FF2B5EF4-FFF2-40B4-BE49-F238E27FC236}">
                  <a16:creationId xmlns:a16="http://schemas.microsoft.com/office/drawing/2014/main" id="{9E628A4E-0321-456A-9636-4FD9EDED1C85}"/>
                </a:ext>
              </a:extLst>
            </p:cNvPr>
            <p:cNvSpPr/>
            <p:nvPr/>
          </p:nvSpPr>
          <p:spPr>
            <a:xfrm>
              <a:off x="6144677" y="8275931"/>
              <a:ext cx="1734561" cy="702641"/>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lúa</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9" name="Rectangle 38">
              <a:extLst>
                <a:ext uri="{FF2B5EF4-FFF2-40B4-BE49-F238E27FC236}">
                  <a16:creationId xmlns:a16="http://schemas.microsoft.com/office/drawing/2014/main" id="{C4A660B5-CC77-423B-BBE4-0C558938D353}"/>
                </a:ext>
              </a:extLst>
            </p:cNvPr>
            <p:cNvSpPr/>
            <p:nvPr/>
          </p:nvSpPr>
          <p:spPr>
            <a:xfrm>
              <a:off x="12862719" y="5416035"/>
              <a:ext cx="2286000" cy="562113"/>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dưa</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leo</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0" name="Rectangle 39">
              <a:extLst>
                <a:ext uri="{FF2B5EF4-FFF2-40B4-BE49-F238E27FC236}">
                  <a16:creationId xmlns:a16="http://schemas.microsoft.com/office/drawing/2014/main" id="{97DCB665-DAC0-4CE8-A557-A92BE6642BC2}"/>
                </a:ext>
              </a:extLst>
            </p:cNvPr>
            <p:cNvSpPr/>
            <p:nvPr/>
          </p:nvSpPr>
          <p:spPr>
            <a:xfrm>
              <a:off x="9273956" y="8463806"/>
              <a:ext cx="2210448" cy="562113"/>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su</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hào</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1" name="Rectangle 40">
              <a:extLst>
                <a:ext uri="{FF2B5EF4-FFF2-40B4-BE49-F238E27FC236}">
                  <a16:creationId xmlns:a16="http://schemas.microsoft.com/office/drawing/2014/main" id="{68A54E0F-6C49-4A26-A39C-54E79A994502}"/>
                </a:ext>
              </a:extLst>
            </p:cNvPr>
            <p:cNvSpPr/>
            <p:nvPr/>
          </p:nvSpPr>
          <p:spPr>
            <a:xfrm>
              <a:off x="11610241" y="8528368"/>
              <a:ext cx="3538478" cy="562113"/>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gỗ</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trong</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rừng</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sp>
        <p:nvSpPr>
          <p:cNvPr id="42" name="Rectangle 41">
            <a:extLst>
              <a:ext uri="{FF2B5EF4-FFF2-40B4-BE49-F238E27FC236}">
                <a16:creationId xmlns:a16="http://schemas.microsoft.com/office/drawing/2014/main" id="{6C58E571-3442-4F9E-85F5-632794083332}"/>
              </a:ext>
            </a:extLst>
          </p:cNvPr>
          <p:cNvSpPr/>
          <p:nvPr/>
        </p:nvSpPr>
        <p:spPr>
          <a:xfrm>
            <a:off x="1127919" y="2590854"/>
            <a:ext cx="12344400" cy="646331"/>
          </a:xfrm>
          <a:prstGeom prst="rect">
            <a:avLst/>
          </a:prstGeom>
          <a:solidFill>
            <a:schemeClr val="bg1"/>
          </a:solidFill>
        </p:spPr>
        <p:txBody>
          <a:bodyPr wrap="square">
            <a:spAutoFit/>
          </a:bodyPr>
          <a:lstStyle/>
          <a:p>
            <a:r>
              <a:rPr lang="vi-VN" sz="3600" b="1">
                <a:solidFill>
                  <a:srgbClr val="0000CC"/>
                </a:solidFill>
                <a:latin typeface="Times New Roman" panose="02020603050405020304" pitchFamily="18" charset="0"/>
                <a:cs typeface="Times New Roman" panose="02020603050405020304" pitchFamily="18" charset="0"/>
              </a:rPr>
              <a:t>Chúng có thân đứng, thân leo hay thân bò?</a:t>
            </a:r>
          </a:p>
        </p:txBody>
      </p:sp>
    </p:spTree>
    <p:extLst>
      <p:ext uri="{BB962C8B-B14F-4D97-AF65-F5344CB8AC3E}">
        <p14:creationId xmlns:p14="http://schemas.microsoft.com/office/powerpoint/2010/main" val="9065751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Phân loại một số cây dựa vào đặc điểm của thân cây. </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5623719" y="2565648"/>
            <a:ext cx="7614777"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Hoàn thành bảng theo gợi ý dưới đây.</a:t>
            </a:r>
          </a:p>
        </p:txBody>
      </p:sp>
      <p:pic>
        <p:nvPicPr>
          <p:cNvPr id="2050" name="Picture 2" descr="Tự nhiên xã hội lớp 3 Bài 12 trang 65 Thực hành | Cánh diều">
            <a:extLst>
              <a:ext uri="{FF2B5EF4-FFF2-40B4-BE49-F238E27FC236}">
                <a16:creationId xmlns:a16="http://schemas.microsoft.com/office/drawing/2014/main" id="{60AEB9AE-B61C-4C02-9A20-08C0ED4FD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240" y="3357482"/>
            <a:ext cx="14630157" cy="5684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2176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Phân loại một số cây dựa vào đặc điểm của thân cây. </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3" name="Picture 2">
            <a:extLst>
              <a:ext uri="{FF2B5EF4-FFF2-40B4-BE49-F238E27FC236}">
                <a16:creationId xmlns:a16="http://schemas.microsoft.com/office/drawing/2014/main" id="{B229807E-D9FC-40B4-93D5-A0BA0ABD608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l="19531" t="24167" r="21406" b="13333"/>
          <a:stretch/>
        </p:blipFill>
        <p:spPr>
          <a:xfrm>
            <a:off x="983091" y="2438400"/>
            <a:ext cx="14775227" cy="6477000"/>
          </a:xfrm>
          <a:prstGeom prst="rect">
            <a:avLst/>
          </a:prstGeom>
          <a:ln>
            <a:solidFill>
              <a:srgbClr val="00B050"/>
            </a:solidFill>
          </a:ln>
        </p:spPr>
      </p:pic>
    </p:spTree>
    <p:extLst>
      <p:ext uri="{BB962C8B-B14F-4D97-AF65-F5344CB8AC3E}">
        <p14:creationId xmlns:p14="http://schemas.microsoft.com/office/powerpoint/2010/main" val="2618569199"/>
      </p:ext>
    </p:extLst>
  </p:cSld>
  <p:clrMapOvr>
    <a:masterClrMapping/>
  </p:clrMapOvr>
  <p:transition spd="slow">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Phân loại một số cây dựa vào đặc điểm của thân cây. </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15" name="Cloud 14">
            <a:extLst>
              <a:ext uri="{FF2B5EF4-FFF2-40B4-BE49-F238E27FC236}">
                <a16:creationId xmlns:a16="http://schemas.microsoft.com/office/drawing/2014/main" id="{4CAD5C0B-145E-4EDE-9711-FE68FE693DF5}"/>
              </a:ext>
            </a:extLst>
          </p:cNvPr>
          <p:cNvSpPr/>
          <p:nvPr/>
        </p:nvSpPr>
        <p:spPr>
          <a:xfrm>
            <a:off x="3109119" y="2510580"/>
            <a:ext cx="10515600" cy="5714790"/>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ct val="50000"/>
              </a:spcBef>
              <a:spcAft>
                <a:spcPts val="0"/>
              </a:spcAft>
            </a:pPr>
            <a:r>
              <a:rPr lang="en-US" sz="4000" b="1">
                <a:solidFill>
                  <a:srgbClr val="FF0000"/>
                </a:solidFill>
                <a:latin typeface="Times New Roman" panose="02020603050405020304" pitchFamily="18" charset="0"/>
                <a:cs typeface="Times New Roman" panose="02020603050405020304" pitchFamily="18" charset="0"/>
              </a:rPr>
              <a:t>      Kết luận</a:t>
            </a:r>
            <a:r>
              <a:rPr lang="en-US" sz="4000" b="1">
                <a:solidFill>
                  <a:srgbClr val="0000CC"/>
                </a:solidFill>
                <a:latin typeface="Times New Roman" panose="02020603050405020304" pitchFamily="18" charset="0"/>
                <a:cs typeface="Times New Roman" panose="02020603050405020304" pitchFamily="18" charset="0"/>
              </a:rPr>
              <a:t>: </a:t>
            </a:r>
            <a:r>
              <a:rPr lang="vi-VN" sz="4000" b="1">
                <a:solidFill>
                  <a:srgbClr val="0000CC"/>
                </a:solidFill>
                <a:latin typeface="Times New Roman" panose="02020603050405020304" pitchFamily="18" charset="0"/>
                <a:cs typeface="Times New Roman" panose="02020603050405020304" pitchFamily="18" charset="0"/>
              </a:rPr>
              <a:t>Các cây thường có thân mọc đứng; một số cây có thân leo, thân bò</a:t>
            </a:r>
            <a:r>
              <a:rPr lang="en-US" sz="4000" b="1">
                <a:solidFill>
                  <a:srgbClr val="0000CC"/>
                </a:solidFill>
                <a:latin typeface="Times New Roman" panose="02020603050405020304" pitchFamily="18" charset="0"/>
                <a:cs typeface="Times New Roman" panose="02020603050405020304" pitchFamily="18" charset="0"/>
              </a:rPr>
              <a:t>. Có loại cây thân gỗ (nhãn, xoài,…), có loại cây thân thảo (lúa, rau muống,…). Cây su hào có thân phình to thành củ.</a:t>
            </a:r>
            <a:endParaRPr lang="vi-VN"/>
          </a:p>
        </p:txBody>
      </p:sp>
    </p:spTree>
    <p:extLst>
      <p:ext uri="{BB962C8B-B14F-4D97-AF65-F5344CB8AC3E}">
        <p14:creationId xmlns:p14="http://schemas.microsoft.com/office/powerpoint/2010/main" val="145410214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14338" name="Picture 2" descr="Tự nhiên xã hội lớp 3 Bài 12 trang 66 Thực hành | Cánh diều">
            <a:extLst>
              <a:ext uri="{FF2B5EF4-FFF2-40B4-BE49-F238E27FC236}">
                <a16:creationId xmlns:a16="http://schemas.microsoft.com/office/drawing/2014/main" id="{AC2C7BA7-DF62-4D9A-8D22-A573C6FF2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60" y="2358166"/>
            <a:ext cx="14328259" cy="66598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939971-3493-426B-98A8-C0E492EA8871}"/>
              </a:ext>
            </a:extLst>
          </p:cNvPr>
          <p:cNvSpPr/>
          <p:nvPr/>
        </p:nvSpPr>
        <p:spPr>
          <a:xfrm>
            <a:off x="974190" y="2358165"/>
            <a:ext cx="14174529" cy="1077218"/>
          </a:xfrm>
          <a:prstGeom prst="rect">
            <a:avLst/>
          </a:prstGeom>
          <a:solidFill>
            <a:schemeClr val="bg1"/>
          </a:solidFill>
        </p:spPr>
        <p:txBody>
          <a:bodyPr wrap="square">
            <a:spAutoFit/>
          </a:bodyPr>
          <a:lstStyle/>
          <a:p>
            <a:r>
              <a:rPr lang="nl-NL" sz="3200" b="1">
                <a:solidFill>
                  <a:srgbClr val="3333FF"/>
                </a:solidFill>
                <a:latin typeface="Times New Roman" panose="02020603050405020304" pitchFamily="18" charset="0"/>
                <a:ea typeface="Times New Roman" panose="02020603050405020304" pitchFamily="18" charset="0"/>
              </a:rPr>
              <a:t>Từ 3 bông hoa và 3 lọ nước. Chúng ta cắm hoa trắng vào lọ nước pha màu thực phẩm xanh và đỏ hoặc tím. Quan sát và nêu hiện tượng sảy ra </a:t>
            </a:r>
            <a:endParaRPr lang="vi-VN" sz="4000" b="1">
              <a:solidFill>
                <a:srgbClr val="3333FF"/>
              </a:solidFill>
            </a:endParaRPr>
          </a:p>
        </p:txBody>
      </p:sp>
      <p:sp>
        <p:nvSpPr>
          <p:cNvPr id="17" name="Rectangle 16">
            <a:extLst>
              <a:ext uri="{FF2B5EF4-FFF2-40B4-BE49-F238E27FC236}">
                <a16:creationId xmlns:a16="http://schemas.microsoft.com/office/drawing/2014/main" id="{D3BC9713-0AF4-4F51-8920-7AD4A1FA6D5F}"/>
              </a:ext>
            </a:extLst>
          </p:cNvPr>
          <p:cNvSpPr/>
          <p:nvPr/>
        </p:nvSpPr>
        <p:spPr>
          <a:xfrm>
            <a:off x="1661319" y="8305800"/>
            <a:ext cx="4191000" cy="584775"/>
          </a:xfrm>
          <a:prstGeom prst="rect">
            <a:avLst/>
          </a:prstGeom>
          <a:solidFill>
            <a:schemeClr val="bg2">
              <a:lumMod val="20000"/>
              <a:lumOff val="80000"/>
            </a:schemeClr>
          </a:solidFill>
        </p:spPr>
        <p:txBody>
          <a:bodyPr wrap="square">
            <a:spAutoFit/>
          </a:bodyPr>
          <a:lstStyle/>
          <a:p>
            <a:pPr algn="ctr"/>
            <a:r>
              <a:rPr lang="vi-VN" sz="3200" b="1">
                <a:solidFill>
                  <a:srgbClr val="00B050"/>
                </a:solidFill>
                <a:latin typeface="Times New Roman" panose="02020603050405020304" pitchFamily="18" charset="0"/>
                <a:cs typeface="Times New Roman" panose="02020603050405020304" pitchFamily="18" charset="0"/>
              </a:rPr>
              <a:t>Cốc 1 đựng nước</a:t>
            </a:r>
          </a:p>
        </p:txBody>
      </p:sp>
      <p:sp>
        <p:nvSpPr>
          <p:cNvPr id="3" name="Rectangle 2">
            <a:extLst>
              <a:ext uri="{FF2B5EF4-FFF2-40B4-BE49-F238E27FC236}">
                <a16:creationId xmlns:a16="http://schemas.microsoft.com/office/drawing/2014/main" id="{578B434E-26D7-492B-B7EE-0B34B7FF64A3}"/>
              </a:ext>
            </a:extLst>
          </p:cNvPr>
          <p:cNvSpPr/>
          <p:nvPr/>
        </p:nvSpPr>
        <p:spPr>
          <a:xfrm>
            <a:off x="5548181" y="7992947"/>
            <a:ext cx="5459385" cy="1077218"/>
          </a:xfrm>
          <a:prstGeom prst="rect">
            <a:avLst/>
          </a:prstGeom>
          <a:solidFill>
            <a:schemeClr val="bg2">
              <a:lumMod val="20000"/>
              <a:lumOff val="80000"/>
            </a:schemeClr>
          </a:solidFill>
        </p:spPr>
        <p:txBody>
          <a:bodyPr wrap="square">
            <a:spAutoFit/>
          </a:bodyPr>
          <a:lstStyle/>
          <a:p>
            <a:pPr algn="ctr"/>
            <a:r>
              <a:rPr lang="vi-VN" sz="3200" b="1">
                <a:solidFill>
                  <a:srgbClr val="000000"/>
                </a:solidFill>
                <a:latin typeface="Times New Roman" panose="02020603050405020304" pitchFamily="18" charset="0"/>
                <a:cs typeface="Times New Roman" panose="02020603050405020304" pitchFamily="18" charset="0"/>
              </a:rPr>
              <a:t> </a:t>
            </a:r>
            <a:r>
              <a:rPr lang="vi-VN" sz="3200" b="1">
                <a:solidFill>
                  <a:srgbClr val="0000CC"/>
                </a:solidFill>
                <a:latin typeface="Times New Roman" panose="02020603050405020304" pitchFamily="18" charset="0"/>
                <a:cs typeface="Times New Roman" panose="02020603050405020304" pitchFamily="18" charset="0"/>
              </a:rPr>
              <a:t>Cốc 2 đựng nước pha màu thực phẩm xanh</a:t>
            </a:r>
          </a:p>
        </p:txBody>
      </p:sp>
      <p:sp>
        <p:nvSpPr>
          <p:cNvPr id="4" name="Rectangle 3">
            <a:extLst>
              <a:ext uri="{FF2B5EF4-FFF2-40B4-BE49-F238E27FC236}">
                <a16:creationId xmlns:a16="http://schemas.microsoft.com/office/drawing/2014/main" id="{0509D4F5-89C1-4FCD-8A7C-E39A25060F45}"/>
              </a:ext>
            </a:extLst>
          </p:cNvPr>
          <p:cNvSpPr/>
          <p:nvPr/>
        </p:nvSpPr>
        <p:spPr>
          <a:xfrm>
            <a:off x="10731936" y="7940829"/>
            <a:ext cx="4570512" cy="1077218"/>
          </a:xfrm>
          <a:prstGeom prst="rect">
            <a:avLst/>
          </a:prstGeom>
          <a:solidFill>
            <a:schemeClr val="bg2">
              <a:lumMod val="20000"/>
              <a:lumOff val="80000"/>
            </a:schemeClr>
          </a:solidFill>
        </p:spPr>
        <p:txBody>
          <a:bodyPr wrap="square">
            <a:spAutoFit/>
          </a:bodyPr>
          <a:lstStyle/>
          <a:p>
            <a:pPr algn="ctr"/>
            <a:r>
              <a:rPr lang="vi-VN" sz="3200" b="1">
                <a:solidFill>
                  <a:srgbClr val="FF0000"/>
                </a:solidFill>
                <a:latin typeface="Times New Roman" panose="02020603050405020304" pitchFamily="18" charset="0"/>
                <a:cs typeface="Times New Roman" panose="02020603050405020304" pitchFamily="18" charset="0"/>
              </a:rPr>
              <a:t>Cốc 3 đựng nước pha màu thực phẩm đỏ.</a:t>
            </a:r>
          </a:p>
        </p:txBody>
      </p:sp>
    </p:spTree>
    <p:extLst>
      <p:ext uri="{BB962C8B-B14F-4D97-AF65-F5344CB8AC3E}">
        <p14:creationId xmlns:p14="http://schemas.microsoft.com/office/powerpoint/2010/main" val="6753547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14338"/>
                                        </p:tgtEl>
                                        <p:attrNameLst>
                                          <p:attrName>style.visibility</p:attrName>
                                        </p:attrNameLst>
                                      </p:cBhvr>
                                      <p:to>
                                        <p:strVal val="visible"/>
                                      </p:to>
                                    </p:set>
                                    <p:animEffect transition="in" filter="circle(in)">
                                      <p:cBhvr>
                                        <p:cTn id="16"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14338" name="Picture 2" descr="Tự nhiên xã hội lớp 3 Bài 12 trang 66 Thực hành | Cánh diều">
            <a:extLst>
              <a:ext uri="{FF2B5EF4-FFF2-40B4-BE49-F238E27FC236}">
                <a16:creationId xmlns:a16="http://schemas.microsoft.com/office/drawing/2014/main" id="{AC2C7BA7-DF62-4D9A-8D22-A573C6FF2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919" y="2717857"/>
            <a:ext cx="10124654" cy="64162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939971-3493-426B-98A8-C0E492EA8871}"/>
              </a:ext>
            </a:extLst>
          </p:cNvPr>
          <p:cNvSpPr/>
          <p:nvPr/>
        </p:nvSpPr>
        <p:spPr>
          <a:xfrm>
            <a:off x="974190" y="2358165"/>
            <a:ext cx="14174529" cy="1077218"/>
          </a:xfrm>
          <a:prstGeom prst="rect">
            <a:avLst/>
          </a:prstGeom>
          <a:solidFill>
            <a:schemeClr val="bg1"/>
          </a:solidFill>
        </p:spPr>
        <p:txBody>
          <a:bodyPr wrap="square">
            <a:spAutoFit/>
          </a:bodyPr>
          <a:lstStyle/>
          <a:p>
            <a:r>
              <a:rPr lang="nl-NL" sz="3200" b="1">
                <a:solidFill>
                  <a:srgbClr val="3333FF"/>
                </a:solidFill>
                <a:latin typeface="Times New Roman" panose="02020603050405020304" pitchFamily="18" charset="0"/>
                <a:ea typeface="Times New Roman" panose="02020603050405020304" pitchFamily="18" charset="0"/>
              </a:rPr>
              <a:t>Từ 3 bông hoa và 3 lọ nước. Chúng ta cắm hoa trắng vào lọ nước pha màu thực phẩm xanh và đỏ hoặc tím. Quan sát và nêu hiện tượng sảy ra </a:t>
            </a:r>
            <a:endParaRPr lang="vi-VN" sz="4000" b="1">
              <a:solidFill>
                <a:srgbClr val="3333FF"/>
              </a:solidFill>
            </a:endParaRPr>
          </a:p>
        </p:txBody>
      </p:sp>
      <p:sp>
        <p:nvSpPr>
          <p:cNvPr id="3" name="Rectangle 2">
            <a:extLst>
              <a:ext uri="{FF2B5EF4-FFF2-40B4-BE49-F238E27FC236}">
                <a16:creationId xmlns:a16="http://schemas.microsoft.com/office/drawing/2014/main" id="{2EE87E11-AD4F-4F97-BEAD-81DA232B10C2}"/>
              </a:ext>
            </a:extLst>
          </p:cNvPr>
          <p:cNvSpPr/>
          <p:nvPr/>
        </p:nvSpPr>
        <p:spPr>
          <a:xfrm>
            <a:off x="11098844" y="3435588"/>
            <a:ext cx="4953000" cy="1745863"/>
          </a:xfrm>
          <a:prstGeom prst="rect">
            <a:avLst/>
          </a:prstGeom>
        </p:spPr>
        <p:txBody>
          <a:bodyPr wrap="square">
            <a:spAutoFit/>
          </a:bodyPr>
          <a:lstStyle/>
          <a:p>
            <a:pPr algn="just">
              <a:lnSpc>
                <a:spcPct val="115000"/>
              </a:lnSpc>
              <a:spcAft>
                <a:spcPts val="0"/>
              </a:spcAft>
            </a:pPr>
            <a:r>
              <a:rPr lang="nl-NL" sz="3200" b="1">
                <a:solidFill>
                  <a:srgbClr val="3333FF"/>
                </a:solidFill>
                <a:latin typeface="Times New Roman" panose="02020603050405020304" pitchFamily="18" charset="0"/>
                <a:ea typeface="Times New Roman" panose="02020603050405020304" pitchFamily="18" charset="0"/>
              </a:rPr>
              <a:t>Em hay cho biết màu sắc các bông hoa thay đổi như thế nào?</a:t>
            </a:r>
            <a:endParaRPr lang="vi-VN" sz="2800" b="1">
              <a:solidFill>
                <a:srgbClr val="3333FF"/>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1074B4F7-C96C-4AC3-8202-302CD56E316E}"/>
              </a:ext>
            </a:extLst>
          </p:cNvPr>
          <p:cNvSpPr/>
          <p:nvPr/>
        </p:nvSpPr>
        <p:spPr>
          <a:xfrm>
            <a:off x="11077585" y="5287803"/>
            <a:ext cx="4967499" cy="2862322"/>
          </a:xfrm>
          <a:prstGeom prst="rect">
            <a:avLst/>
          </a:prstGeom>
        </p:spPr>
        <p:txBody>
          <a:bodyPr wrap="square">
            <a:spAutoFit/>
          </a:bodyPr>
          <a:lstStyle/>
          <a:p>
            <a:r>
              <a:rPr lang="vi-VN" sz="3600" b="1">
                <a:solidFill>
                  <a:srgbClr val="FF0000"/>
                </a:solidFill>
                <a:latin typeface="Times New Roman" panose="02020603050405020304" pitchFamily="18" charset="0"/>
                <a:cs typeface="Times New Roman" panose="02020603050405020304" pitchFamily="18" charset="0"/>
              </a:rPr>
              <a:t>Sau khoảng 3 giờ, màu sắc các bông hoa thay đổi theo màu nước. Vì thân cây đã hút nước từ cốc lên hoa.</a:t>
            </a:r>
          </a:p>
        </p:txBody>
      </p:sp>
    </p:spTree>
    <p:extLst>
      <p:ext uri="{BB962C8B-B14F-4D97-AF65-F5344CB8AC3E}">
        <p14:creationId xmlns:p14="http://schemas.microsoft.com/office/powerpoint/2010/main" val="344016878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_ Karaoke HD _ Lý Cây Xanh - Âm Nhạc Lớp 1 __ CD Chuẩn Bộ Giáo Dục">
            <a:hlinkClick r:id="" action="ppaction://media"/>
            <a:extLst>
              <a:ext uri="{FF2B5EF4-FFF2-40B4-BE49-F238E27FC236}">
                <a16:creationId xmlns:a16="http://schemas.microsoft.com/office/drawing/2014/main" id="{4F6E13D0-2069-417B-AD9A-3D6EE9D1FE3E}"/>
              </a:ext>
            </a:extLst>
          </p:cNvPr>
          <p:cNvPicPr>
            <a:picLocks noChangeAspect="1"/>
          </p:cNvPicPr>
          <p:nvPr>
            <a:videoFile r:link="rId1"/>
            <p:extLst>
              <p:ext uri="{DAA4B4D4-6D71-4841-9C94-3DE7FCFB9230}">
                <p14:media xmlns:p14="http://schemas.microsoft.com/office/powerpoint/2010/main" r:embed="rId2">
                  <p14:trim st="3822"/>
                </p14:media>
              </p:ext>
            </p:extLst>
          </p:nvPr>
        </p:nvPicPr>
        <p:blipFill>
          <a:blip r:embed="rId5"/>
          <a:stretch>
            <a:fillRect/>
          </a:stretch>
        </p:blipFill>
        <p:spPr>
          <a:xfrm>
            <a:off x="0" y="-5359"/>
            <a:ext cx="16276638" cy="9155609"/>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14338" name="Picture 2" descr="Tự nhiên xã hội lớp 3 Bài 12 trang 66 Thực hành | Cánh diều">
            <a:extLst>
              <a:ext uri="{FF2B5EF4-FFF2-40B4-BE49-F238E27FC236}">
                <a16:creationId xmlns:a16="http://schemas.microsoft.com/office/drawing/2014/main" id="{AC2C7BA7-DF62-4D9A-8D22-A573C6FF2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932" y="2500516"/>
            <a:ext cx="10124654" cy="64162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939971-3493-426B-98A8-C0E492EA8871}"/>
              </a:ext>
            </a:extLst>
          </p:cNvPr>
          <p:cNvSpPr/>
          <p:nvPr/>
        </p:nvSpPr>
        <p:spPr>
          <a:xfrm>
            <a:off x="974190" y="2358165"/>
            <a:ext cx="14174529" cy="584775"/>
          </a:xfrm>
          <a:prstGeom prst="rect">
            <a:avLst/>
          </a:prstGeom>
          <a:solidFill>
            <a:schemeClr val="bg1"/>
          </a:solidFill>
        </p:spPr>
        <p:txBody>
          <a:bodyPr wrap="square">
            <a:spAutoFit/>
          </a:bodyPr>
          <a:lstStyle/>
          <a:p>
            <a:r>
              <a:rPr lang="nl-NL" sz="3200" b="1">
                <a:solidFill>
                  <a:srgbClr val="3333FF"/>
                </a:solidFill>
                <a:latin typeface="Times New Roman" panose="02020603050405020304" pitchFamily="18" charset="0"/>
                <a:ea typeface="Times New Roman" panose="02020603050405020304" pitchFamily="18" charset="0"/>
              </a:rPr>
              <a:t>Qua thí nghiệm, hãy cho biết thân cây có những chức năng gì?</a:t>
            </a:r>
            <a:endParaRPr lang="vi-VN" sz="4000" b="1">
              <a:solidFill>
                <a:srgbClr val="3333FF"/>
              </a:solidFill>
            </a:endParaRPr>
          </a:p>
        </p:txBody>
      </p:sp>
      <p:sp>
        <p:nvSpPr>
          <p:cNvPr id="5" name="Rectangle 4">
            <a:extLst>
              <a:ext uri="{FF2B5EF4-FFF2-40B4-BE49-F238E27FC236}">
                <a16:creationId xmlns:a16="http://schemas.microsoft.com/office/drawing/2014/main" id="{E028F02F-7523-4E63-9ED5-38A84DBCB9C7}"/>
              </a:ext>
            </a:extLst>
          </p:cNvPr>
          <p:cNvSpPr/>
          <p:nvPr/>
        </p:nvSpPr>
        <p:spPr>
          <a:xfrm>
            <a:off x="11338719" y="3458037"/>
            <a:ext cx="4374356" cy="5078313"/>
          </a:xfrm>
          <a:prstGeom prst="rect">
            <a:avLst/>
          </a:prstGeom>
        </p:spPr>
        <p:txBody>
          <a:bodyPr wrap="square">
            <a:spAutoFit/>
          </a:bodyPr>
          <a:lstStyle/>
          <a:p>
            <a:pPr algn="just"/>
            <a:r>
              <a:rPr lang="vi-VN" sz="3600" b="1">
                <a:solidFill>
                  <a:srgbClr val="FF0000"/>
                </a:solidFill>
                <a:latin typeface="Times New Roman" panose="02020603050405020304" pitchFamily="18" charset="0"/>
                <a:cs typeface="Times New Roman" panose="02020603050405020304" pitchFamily="18" charset="0"/>
              </a:rPr>
              <a:t>Kết  luận: Thân cây đã vận chuyển nước màu đến các cánh hoa nên cánh hoa chuyển màu giống màu thực phẩm. Như vậy thân cây đa vận chuyển nước và các chất từ dưới lên.</a:t>
            </a:r>
          </a:p>
        </p:txBody>
      </p:sp>
    </p:spTree>
    <p:extLst>
      <p:ext uri="{BB962C8B-B14F-4D97-AF65-F5344CB8AC3E}">
        <p14:creationId xmlns:p14="http://schemas.microsoft.com/office/powerpoint/2010/main" val="4542792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circle(in)">
                                      <p:cBhvr>
                                        <p:cTn id="12" dur="20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14338" name="Picture 2" descr="Tự nhiên xã hội lớp 3 Bài 12 trang 66 Thực hành | Cánh diều">
            <a:extLst>
              <a:ext uri="{FF2B5EF4-FFF2-40B4-BE49-F238E27FC236}">
                <a16:creationId xmlns:a16="http://schemas.microsoft.com/office/drawing/2014/main" id="{AC2C7BA7-DF62-4D9A-8D22-A573C6FF2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79" y="2690726"/>
            <a:ext cx="10124654" cy="64162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939971-3493-426B-98A8-C0E492EA8871}"/>
              </a:ext>
            </a:extLst>
          </p:cNvPr>
          <p:cNvSpPr/>
          <p:nvPr/>
        </p:nvSpPr>
        <p:spPr>
          <a:xfrm>
            <a:off x="974190" y="2358165"/>
            <a:ext cx="14860329" cy="1077218"/>
          </a:xfrm>
          <a:prstGeom prst="rect">
            <a:avLst/>
          </a:prstGeom>
          <a:solidFill>
            <a:schemeClr val="bg1"/>
          </a:solidFill>
        </p:spPr>
        <p:txBody>
          <a:bodyPr wrap="square">
            <a:spAutoFit/>
          </a:bodyPr>
          <a:lstStyle/>
          <a:p>
            <a:r>
              <a:rPr lang="vi-VN" sz="3200" b="1">
                <a:solidFill>
                  <a:srgbClr val="3333FF"/>
                </a:solidFill>
                <a:latin typeface="Times New Roman" panose="02020603050405020304" pitchFamily="18" charset="0"/>
                <a:ea typeface="Times New Roman" panose="02020603050405020304" pitchFamily="18" charset="0"/>
              </a:rPr>
              <a:t>Ngoài chức năng vận chuyển nước, chất khoáng từ dưới lên (từ rễ lên các bộ phận khác của cây). Thân cây còn vận chuyển các chất dinh dưỡng theo chiều nào nữa?</a:t>
            </a:r>
            <a:endParaRPr lang="vi-VN" sz="4000" b="1">
              <a:solidFill>
                <a:srgbClr val="3333FF"/>
              </a:solidFill>
            </a:endParaRPr>
          </a:p>
        </p:txBody>
      </p:sp>
      <p:sp>
        <p:nvSpPr>
          <p:cNvPr id="5" name="Rectangle 4">
            <a:extLst>
              <a:ext uri="{FF2B5EF4-FFF2-40B4-BE49-F238E27FC236}">
                <a16:creationId xmlns:a16="http://schemas.microsoft.com/office/drawing/2014/main" id="{E028F02F-7523-4E63-9ED5-38A84DBCB9C7}"/>
              </a:ext>
            </a:extLst>
          </p:cNvPr>
          <p:cNvSpPr/>
          <p:nvPr/>
        </p:nvSpPr>
        <p:spPr>
          <a:xfrm>
            <a:off x="11060445" y="4562996"/>
            <a:ext cx="4374356" cy="3416320"/>
          </a:xfrm>
          <a:prstGeom prst="rect">
            <a:avLst/>
          </a:prstGeom>
        </p:spPr>
        <p:txBody>
          <a:bodyPr wrap="square">
            <a:spAutoFit/>
          </a:bodyPr>
          <a:lstStyle/>
          <a:p>
            <a:pPr algn="just"/>
            <a:r>
              <a:rPr lang="vi-VN" sz="3600" b="1">
                <a:solidFill>
                  <a:srgbClr val="FF0000"/>
                </a:solidFill>
                <a:latin typeface="Times New Roman" panose="02020603050405020304" pitchFamily="18" charset="0"/>
                <a:cs typeface="Times New Roman" panose="02020603050405020304" pitchFamily="18" charset="0"/>
              </a:rPr>
              <a:t>Thân cây còn vận chuyển chất dinh dưỡng theo chiều từ trên xuống dưới ( từ lá đến tất cả các bộ phận của cây)</a:t>
            </a:r>
          </a:p>
        </p:txBody>
      </p:sp>
    </p:spTree>
    <p:extLst>
      <p:ext uri="{BB962C8B-B14F-4D97-AF65-F5344CB8AC3E}">
        <p14:creationId xmlns:p14="http://schemas.microsoft.com/office/powerpoint/2010/main" val="331906022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circle(in)">
                                      <p:cBhvr>
                                        <p:cTn id="12" dur="20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E028F02F-7523-4E63-9ED5-38A84DBCB9C7}"/>
              </a:ext>
            </a:extLst>
          </p:cNvPr>
          <p:cNvSpPr/>
          <p:nvPr/>
        </p:nvSpPr>
        <p:spPr>
          <a:xfrm>
            <a:off x="10271919" y="2754699"/>
            <a:ext cx="5562600" cy="1200329"/>
          </a:xfrm>
          <a:prstGeom prst="rect">
            <a:avLst/>
          </a:prstGeom>
        </p:spPr>
        <p:txBody>
          <a:bodyPr wrap="square">
            <a:spAutoFit/>
          </a:bodyPr>
          <a:lstStyle/>
          <a:p>
            <a:pPr algn="just"/>
            <a:r>
              <a:rPr lang="vi-VN" sz="3600" b="1">
                <a:solidFill>
                  <a:srgbClr val="FF0000"/>
                </a:solidFill>
                <a:latin typeface="Times New Roman" panose="02020603050405020304" pitchFamily="18" charset="0"/>
                <a:cs typeface="Times New Roman" panose="02020603050405020304" pitchFamily="18" charset="0"/>
              </a:rPr>
              <a:t>Vì sao cắm hoa vào nước giúp hoa tươi lâu?</a:t>
            </a:r>
          </a:p>
        </p:txBody>
      </p:sp>
      <p:pic>
        <p:nvPicPr>
          <p:cNvPr id="7" name="Picture 6">
            <a:extLst>
              <a:ext uri="{FF2B5EF4-FFF2-40B4-BE49-F238E27FC236}">
                <a16:creationId xmlns:a16="http://schemas.microsoft.com/office/drawing/2014/main" id="{F21AD058-0595-4251-BC42-A8CE9DA42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019" y="2630841"/>
            <a:ext cx="8496300" cy="6117749"/>
          </a:xfrm>
          <a:prstGeom prst="rect">
            <a:avLst/>
          </a:prstGeom>
        </p:spPr>
      </p:pic>
      <p:sp>
        <p:nvSpPr>
          <p:cNvPr id="17" name="Rectangle 16">
            <a:extLst>
              <a:ext uri="{FF2B5EF4-FFF2-40B4-BE49-F238E27FC236}">
                <a16:creationId xmlns:a16="http://schemas.microsoft.com/office/drawing/2014/main" id="{1CDB319D-BA9E-430D-8C4A-B2BBC14FB596}"/>
              </a:ext>
            </a:extLst>
          </p:cNvPr>
          <p:cNvSpPr/>
          <p:nvPr/>
        </p:nvSpPr>
        <p:spPr>
          <a:xfrm>
            <a:off x="10118779" y="4340277"/>
            <a:ext cx="5562600" cy="3970318"/>
          </a:xfrm>
          <a:prstGeom prst="rect">
            <a:avLst/>
          </a:prstGeom>
        </p:spPr>
        <p:txBody>
          <a:bodyPr wrap="square">
            <a:spAutoFit/>
          </a:bodyPr>
          <a:lstStyle/>
          <a:p>
            <a:pPr algn="just"/>
            <a:r>
              <a:rPr lang="vi-VN" sz="3600" b="1">
                <a:solidFill>
                  <a:srgbClr val="0000CC"/>
                </a:solidFill>
                <a:latin typeface="Times New Roman" panose="02020603050405020304" pitchFamily="18" charset="0"/>
                <a:cs typeface="Times New Roman" panose="02020603050405020304" pitchFamily="18" charset="0"/>
              </a:rPr>
              <a:t>Hoa nếu để lâu ngoài không khí sẽ mất nước và héo. Khi cắm hoa vào nước, thân cây sẽ dẫn nước lên toàn bộ phần trên như các lá, hoa làm cho hoa tươi.</a:t>
            </a:r>
          </a:p>
        </p:txBody>
      </p:sp>
    </p:spTree>
    <p:extLst>
      <p:ext uri="{BB962C8B-B14F-4D97-AF65-F5344CB8AC3E}">
        <p14:creationId xmlns:p14="http://schemas.microsoft.com/office/powerpoint/2010/main" val="400800219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3" name="Picture 2">
            <a:extLst>
              <a:ext uri="{FF2B5EF4-FFF2-40B4-BE49-F238E27FC236}">
                <a16:creationId xmlns:a16="http://schemas.microsoft.com/office/drawing/2014/main" id="{B0EF926C-2475-435A-9A11-F3A4F058AC57}"/>
              </a:ext>
            </a:extLst>
          </p:cNvPr>
          <p:cNvPicPr>
            <a:picLocks noChangeAspect="1"/>
          </p:cNvPicPr>
          <p:nvPr/>
        </p:nvPicPr>
        <p:blipFill rotWithShape="1">
          <a:blip r:embed="rId3">
            <a:extLst>
              <a:ext uri="{28A0092B-C50C-407E-A947-70E740481C1C}">
                <a14:useLocalDpi xmlns:a14="http://schemas.microsoft.com/office/drawing/2010/main" val="0"/>
              </a:ext>
            </a:extLst>
          </a:blip>
          <a:srcRect l="11022" t="11970" r="9987" b="16717"/>
          <a:stretch/>
        </p:blipFill>
        <p:spPr>
          <a:xfrm>
            <a:off x="371584" y="2738970"/>
            <a:ext cx="15228669" cy="5486400"/>
          </a:xfrm>
          <a:prstGeom prst="rect">
            <a:avLst/>
          </a:prstGeom>
        </p:spPr>
      </p:pic>
    </p:spTree>
    <p:extLst>
      <p:ext uri="{BB962C8B-B14F-4D97-AF65-F5344CB8AC3E}">
        <p14:creationId xmlns:p14="http://schemas.microsoft.com/office/powerpoint/2010/main" val="416382232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2" name="Rectangle 1">
            <a:extLst>
              <a:ext uri="{FF2B5EF4-FFF2-40B4-BE49-F238E27FC236}">
                <a16:creationId xmlns:a16="http://schemas.microsoft.com/office/drawing/2014/main" id="{5C970BA1-CDC5-42B1-B529-0BF47BE64793}"/>
              </a:ext>
            </a:extLst>
          </p:cNvPr>
          <p:cNvSpPr/>
          <p:nvPr/>
        </p:nvSpPr>
        <p:spPr>
          <a:xfrm>
            <a:off x="9433719" y="3313293"/>
            <a:ext cx="6019800" cy="1323439"/>
          </a:xfrm>
          <a:prstGeom prst="rect">
            <a:avLst/>
          </a:prstGeom>
        </p:spPr>
        <p:txBody>
          <a:bodyPr wrap="square">
            <a:spAutoFit/>
          </a:bodyPr>
          <a:lstStyle/>
          <a:p>
            <a:pPr algn="just"/>
            <a:r>
              <a:rPr lang="vi-VN" sz="4000" b="1">
                <a:solidFill>
                  <a:srgbClr val="FF0000"/>
                </a:solidFill>
                <a:latin typeface="Times New Roman" panose="02020603050405020304" pitchFamily="18" charset="0"/>
                <a:cs typeface="Times New Roman" panose="02020603050405020304" pitchFamily="18" charset="0"/>
              </a:rPr>
              <a:t> Thân cây còn có chức năng nào khác?</a:t>
            </a:r>
          </a:p>
        </p:txBody>
      </p:sp>
      <p:sp>
        <p:nvSpPr>
          <p:cNvPr id="4" name="Rectangle 3">
            <a:extLst>
              <a:ext uri="{FF2B5EF4-FFF2-40B4-BE49-F238E27FC236}">
                <a16:creationId xmlns:a16="http://schemas.microsoft.com/office/drawing/2014/main" id="{F05723C8-C22B-474C-AD94-C32F4F046207}"/>
              </a:ext>
            </a:extLst>
          </p:cNvPr>
          <p:cNvSpPr/>
          <p:nvPr/>
        </p:nvSpPr>
        <p:spPr>
          <a:xfrm>
            <a:off x="9620777" y="5334000"/>
            <a:ext cx="5645684" cy="1938992"/>
          </a:xfrm>
          <a:prstGeom prst="rect">
            <a:avLst/>
          </a:prstGeom>
        </p:spPr>
        <p:txBody>
          <a:bodyPr wrap="square">
            <a:spAutoFit/>
          </a:bodyPr>
          <a:lstStyle/>
          <a:p>
            <a:pPr algn="just"/>
            <a:r>
              <a:rPr lang="vi-VN" sz="4000" b="1">
                <a:solidFill>
                  <a:srgbClr val="0000CC"/>
                </a:solidFill>
                <a:latin typeface="Times New Roman" panose="02020603050405020304" pitchFamily="18" charset="0"/>
                <a:cs typeface="Times New Roman" panose="02020603050405020304" pitchFamily="18" charset="0"/>
              </a:rPr>
              <a:t>Thân cây còn có chức năng nâng đỡ tán lá, hoa, quả.</a:t>
            </a:r>
          </a:p>
        </p:txBody>
      </p:sp>
      <p:pic>
        <p:nvPicPr>
          <p:cNvPr id="17412" name="Picture 4" descr="Chuyên Cung Cấp &amp; Trồng Cây Bưởi uy tín giá rẻ tại Tp.HCM">
            <a:extLst>
              <a:ext uri="{FF2B5EF4-FFF2-40B4-BE49-F238E27FC236}">
                <a16:creationId xmlns:a16="http://schemas.microsoft.com/office/drawing/2014/main" id="{AD132880-A15F-4E14-8057-0749684C1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211" y="2754699"/>
            <a:ext cx="7931684" cy="6560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2342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circle(in)">
                                      <p:cBhvr>
                                        <p:cTn id="7" dur="2000"/>
                                        <p:tgtEl>
                                          <p:spTgt spid="174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4" name="Picture 3">
            <a:extLst>
              <a:ext uri="{FF2B5EF4-FFF2-40B4-BE49-F238E27FC236}">
                <a16:creationId xmlns:a16="http://schemas.microsoft.com/office/drawing/2014/main" id="{B3D5D6BB-9769-4509-A4EC-0449760F3E5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8970" t="14683" r="8405" b="17501"/>
          <a:stretch/>
        </p:blipFill>
        <p:spPr>
          <a:xfrm>
            <a:off x="975519" y="1828800"/>
            <a:ext cx="14997795" cy="6299874"/>
          </a:xfrm>
          <a:prstGeom prst="rect">
            <a:avLst/>
          </a:prstGeom>
        </p:spPr>
      </p:pic>
    </p:spTree>
    <p:extLst>
      <p:ext uri="{BB962C8B-B14F-4D97-AF65-F5344CB8AC3E}">
        <p14:creationId xmlns:p14="http://schemas.microsoft.com/office/powerpoint/2010/main" val="18524891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51" name="Rectangle 95"/>
          <p:cNvSpPr>
            <a:spLocks noChangeArrowheads="1"/>
          </p:cNvSpPr>
          <p:nvPr/>
        </p:nvSpPr>
        <p:spPr bwMode="auto">
          <a:xfrm>
            <a:off x="4709319" y="1219200"/>
            <a:ext cx="662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3200" b="1">
                <a:solidFill>
                  <a:srgbClr val="0000CC"/>
                </a:solidFill>
                <a:latin typeface="Times New Roman" pitchFamily="18" charset="0"/>
                <a:cs typeface="Times New Roman" pitchFamily="18" charset="0"/>
              </a:rPr>
              <a:t>TRÒ CHƠI: TÂY DU KÍ</a:t>
            </a:r>
          </a:p>
        </p:txBody>
      </p:sp>
      <p:pic>
        <p:nvPicPr>
          <p:cNvPr id="52" name="Picture 2" descr="3 tài tử đóng Đường Tăng trong Tây du ký phiên bản 1986. Ảnh: NSCC.">
            <a:hlinkClick r:id="rId4" action="ppaction://hlinkpres?slideindex=1&amp;slidetitle="/>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554" t="50000" r="33215" b="6576"/>
          <a:stretch/>
        </p:blipFill>
        <p:spPr bwMode="auto">
          <a:xfrm>
            <a:off x="6961732" y="2201357"/>
            <a:ext cx="2210029" cy="20485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Nhân vật hư cấu Tôn Ngộ Không">
            <a:hlinkClick r:id="rId6" action="ppaction://hlinkpres?slideindex=1&amp;slidetitle="/>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310" b="7814"/>
          <a:stretch/>
        </p:blipFill>
        <p:spPr bwMode="auto">
          <a:xfrm>
            <a:off x="1427038" y="2232181"/>
            <a:ext cx="2107266"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Những phiên bản Trư Bát Giới đáng yêu nhất trong lịch sử Tây Du Ký -  VietNamNet">
            <a:hlinkClick r:id="rId8" action="ppaction://hlinkpres?slideindex=1&amp;slidetitl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29132" y="2263003"/>
            <a:ext cx="2090987"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ình ảnh đẹp và hiếm về Sa Tăng, Trư Bát Giới - Giáo dục Việt Nam">
            <a:hlinkClick r:id="rId10" action="ppaction://hlinkpres?slideindex=1&amp;slidetitle="/>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 b="23314"/>
          <a:stretch/>
        </p:blipFill>
        <p:spPr bwMode="auto">
          <a:xfrm>
            <a:off x="4158285" y="5507471"/>
            <a:ext cx="1965247"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ật tổ 'Tây du ký' 1986: Luôn được 'cúng' trái cây, càng già càng giống  Phậ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8285" y="2230864"/>
            <a:ext cx="2193847" cy="19881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iễn viên đóng Ngọc Hoàng của 'Tây du ký' bị in ảnh trên tiền âm phủ"/>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96531" y="2200382"/>
            <a:ext cx="2209800" cy="2049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y kỳ chuyện &quot;Quan Âm&quot; (Tây Du Ký) được người dân quỳ lạy như &quot;Bồ Tát sống&quot;  và sự thật về cuộc sống độc thân tuổi 78"/>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47310"/>
          <a:stretch/>
        </p:blipFill>
        <p:spPr bwMode="auto">
          <a:xfrm>
            <a:off x="1427038" y="5476991"/>
            <a:ext cx="2107266" cy="191589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Yêu quái tàn ác nhất, máu lạnh nhất trong Tây Du Ký, 100 Bạch Cốt Tinh gộp  lại cũng &quot;không có cửa&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61732" y="5507471"/>
            <a:ext cx="2210029"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ống Tổ Nhi - &quot;Na Tra&quot; xinh nhất showbiz, mới 19 tuổi và đẹp không góc chết"/>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40922"/>
          <a:stretch/>
        </p:blipFill>
        <p:spPr bwMode="auto">
          <a:xfrm>
            <a:off x="9796531" y="5507471"/>
            <a:ext cx="2209641" cy="195613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Diễn viên đóng Phật Di Lặc trong 'Tây du ký' qua đời - VnExpress Giải trí"/>
          <p:cNvPicPr>
            <a:picLocks noChangeAspect="1" noChangeArrowheads="1"/>
          </p:cNvPicPr>
          <p:nvPr/>
        </p:nvPicPr>
        <p:blipFill rotWithShape="1">
          <a:blip r:embed="rId17">
            <a:extLst>
              <a:ext uri="{28A0092B-C50C-407E-A947-70E740481C1C}">
                <a14:useLocalDpi xmlns:a14="http://schemas.microsoft.com/office/drawing/2010/main" val="0"/>
              </a:ext>
            </a:extLst>
          </a:blip>
          <a:srcRect t="15236"/>
          <a:stretch/>
        </p:blipFill>
        <p:spPr bwMode="auto">
          <a:xfrm>
            <a:off x="12798970" y="5476991"/>
            <a:ext cx="2121149" cy="1990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74692" y="53035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870680"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299571"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2678444" y="20826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7279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2"/>
                                        </p:tgtEl>
                                      </p:cBhvr>
                                    </p:animEffect>
                                    <p:animScale>
                                      <p:cBhvr>
                                        <p:cTn id="7" dur="250" autoRev="1" fill="hold"/>
                                        <p:tgtEl>
                                          <p:spTgt spid="52"/>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54"/>
                                        </p:tgtEl>
                                      </p:cBhvr>
                                    </p:animEffect>
                                    <p:animScale>
                                      <p:cBhvr>
                                        <p:cTn id="15" dur="250" autoRev="1" fill="hold"/>
                                        <p:tgtEl>
                                          <p:spTgt spid="54"/>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55"/>
                                        </p:tgtEl>
                                      </p:cBhvr>
                                    </p:animEffect>
                                    <p:animScale>
                                      <p:cBhvr>
                                        <p:cTn id="19" dur="250" autoRev="1" fill="hold"/>
                                        <p:tgtEl>
                                          <p:spTgt spid="55"/>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2058"/>
                                        </p:tgtEl>
                                      </p:cBhvr>
                                    </p:animEffect>
                                    <p:animScale>
                                      <p:cBhvr>
                                        <p:cTn id="23" dur="250" autoRev="1" fill="hold"/>
                                        <p:tgtEl>
                                          <p:spTgt spid="2058"/>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2060"/>
                                        </p:tgtEl>
                                      </p:cBhvr>
                                    </p:animEffect>
                                    <p:animScale>
                                      <p:cBhvr>
                                        <p:cTn id="27" dur="250" autoRev="1" fill="hold"/>
                                        <p:tgtEl>
                                          <p:spTgt spid="2060"/>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2062"/>
                                        </p:tgtEl>
                                      </p:cBhvr>
                                    </p:animEffect>
                                    <p:animScale>
                                      <p:cBhvr>
                                        <p:cTn id="31" dur="250" autoRev="1" fill="hold"/>
                                        <p:tgtEl>
                                          <p:spTgt spid="2062"/>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064"/>
                                        </p:tgtEl>
                                      </p:cBhvr>
                                    </p:animEffect>
                                    <p:animScale>
                                      <p:cBhvr>
                                        <p:cTn id="35" dur="250" autoRev="1" fill="hold"/>
                                        <p:tgtEl>
                                          <p:spTgt spid="2064"/>
                                        </p:tgtEl>
                                      </p:cBhvr>
                                      <p:by x="105000" y="105000"/>
                                    </p:animScale>
                                  </p:childTnLst>
                                </p:cTn>
                              </p:par>
                            </p:childTnLst>
                          </p:cTn>
                        </p:par>
                        <p:par>
                          <p:cTn id="36" fill="hold">
                            <p:stCondLst>
                              <p:cond delay="4000"/>
                            </p:stCondLst>
                            <p:childTnLst>
                              <p:par>
                                <p:cTn id="37" presetID="26" presetClass="emph" presetSubtype="0" fill="hold" nodeType="afterEffect">
                                  <p:stCondLst>
                                    <p:cond delay="0"/>
                                  </p:stCondLst>
                                  <p:childTnLst>
                                    <p:animEffect transition="out" filter="fade">
                                      <p:cBhvr>
                                        <p:cTn id="38" dur="500" tmFilter="0, 0; .2, .5; .8, .5; 1, 0"/>
                                        <p:tgtEl>
                                          <p:spTgt spid="2066"/>
                                        </p:tgtEl>
                                      </p:cBhvr>
                                    </p:animEffect>
                                    <p:animScale>
                                      <p:cBhvr>
                                        <p:cTn id="39" dur="250" autoRev="1" fill="hold"/>
                                        <p:tgtEl>
                                          <p:spTgt spid="2066"/>
                                        </p:tgtEl>
                                      </p:cBhvr>
                                      <p:by x="105000" y="105000"/>
                                    </p:animScale>
                                  </p:childTnLst>
                                </p:cTn>
                              </p:par>
                            </p:childTnLst>
                          </p:cTn>
                        </p:par>
                        <p:par>
                          <p:cTn id="40" fill="hold">
                            <p:stCondLst>
                              <p:cond delay="4500"/>
                            </p:stCondLst>
                            <p:childTnLst>
                              <p:par>
                                <p:cTn id="41" presetID="26" presetClass="emph" presetSubtype="0" fill="hold" nodeType="afterEffect">
                                  <p:stCondLst>
                                    <p:cond delay="0"/>
                                  </p:stCondLst>
                                  <p:childTnLst>
                                    <p:animEffect transition="out" filter="fade">
                                      <p:cBhvr>
                                        <p:cTn id="42" dur="500" tmFilter="0, 0; .2, .5; .8, .5; 1, 0"/>
                                        <p:tgtEl>
                                          <p:spTgt spid="2068"/>
                                        </p:tgtEl>
                                      </p:cBhvr>
                                    </p:animEffect>
                                    <p:animScale>
                                      <p:cBhvr>
                                        <p:cTn id="43" dur="250" autoRev="1" fill="hold"/>
                                        <p:tgtEl>
                                          <p:spTgt spid="2068"/>
                                        </p:tgtEl>
                                      </p:cBhvr>
                                      <p:by x="105000" y="105000"/>
                                    </p:animScale>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p:stCondLst>
                              <p:cond delay="5500"/>
                            </p:stCondLst>
                            <p:childTnLst>
                              <p:par>
                                <p:cTn id="49" presetID="21" presetClass="emph" presetSubtype="0" repeatCount="100000" fill="hold" grpId="1" nodeType="afterEffect">
                                  <p:stCondLst>
                                    <p:cond delay="0"/>
                                  </p:stCondLst>
                                  <p:childTnLst>
                                    <p:animClr clrSpc="hsl" dir="cw">
                                      <p:cBhvr override="childStyle">
                                        <p:cTn id="50" dur="500" fill="hold"/>
                                        <p:tgtEl>
                                          <p:spTgt spid="4"/>
                                        </p:tgtEl>
                                        <p:attrNameLst>
                                          <p:attrName>style.color</p:attrName>
                                        </p:attrNameLst>
                                      </p:cBhvr>
                                      <p:by>
                                        <p:hsl h="7200000" s="0" l="0"/>
                                      </p:by>
                                    </p:animClr>
                                    <p:animClr clrSpc="hsl" dir="cw">
                                      <p:cBhvr>
                                        <p:cTn id="51" dur="500" fill="hold"/>
                                        <p:tgtEl>
                                          <p:spTgt spid="4"/>
                                        </p:tgtEl>
                                        <p:attrNameLst>
                                          <p:attrName>fillcolor</p:attrName>
                                        </p:attrNameLst>
                                      </p:cBhvr>
                                      <p:by>
                                        <p:hsl h="7200000" s="0" l="0"/>
                                      </p:by>
                                    </p:animClr>
                                    <p:animClr clrSpc="hsl" dir="cw">
                                      <p:cBhvr>
                                        <p:cTn id="52" dur="500" fill="hold"/>
                                        <p:tgtEl>
                                          <p:spTgt spid="4"/>
                                        </p:tgtEl>
                                        <p:attrNameLst>
                                          <p:attrName>stroke.color</p:attrName>
                                        </p:attrNameLst>
                                      </p:cBhvr>
                                      <p:by>
                                        <p:hsl h="7200000" s="0" l="0"/>
                                      </p:by>
                                    </p:animClr>
                                    <p:set>
                                      <p:cBhvr>
                                        <p:cTn id="53" dur="500" fill="hold"/>
                                        <p:tgtEl>
                                          <p:spTgt spid="4"/>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52"/>
                                        </p:tgtEl>
                                      </p:cBhvr>
                                    </p:animEffect>
                                    <p:animScale>
                                      <p:cBhvr>
                                        <p:cTn id="58" dur="250" autoRev="1" fill="hold"/>
                                        <p:tgtEl>
                                          <p:spTgt spid="52"/>
                                        </p:tgtEl>
                                      </p:cBhvr>
                                      <p:by x="105000" y="105000"/>
                                    </p:animScale>
                                  </p:childTnLst>
                                </p:cTn>
                              </p:par>
                            </p:childTnLst>
                          </p:cTn>
                        </p:par>
                        <p:par>
                          <p:cTn id="59" fill="hold">
                            <p:stCondLst>
                              <p:cond delay="500"/>
                            </p:stCondLst>
                            <p:childTnLst>
                              <p:par>
                                <p:cTn id="60" presetID="26" presetClass="emph" presetSubtype="0" fill="hold" nodeType="afterEffect">
                                  <p:stCondLst>
                                    <p:cond delay="0"/>
                                  </p:stCondLst>
                                  <p:childTnLst>
                                    <p:animEffect transition="out" filter="fade">
                                      <p:cBhvr>
                                        <p:cTn id="61" dur="500" tmFilter="0, 0; .2, .5; .8, .5; 1, 0"/>
                                        <p:tgtEl>
                                          <p:spTgt spid="53"/>
                                        </p:tgtEl>
                                      </p:cBhvr>
                                    </p:animEffect>
                                    <p:animScale>
                                      <p:cBhvr>
                                        <p:cTn id="62" dur="250" autoRev="1" fill="hold"/>
                                        <p:tgtEl>
                                          <p:spTgt spid="53"/>
                                        </p:tgtEl>
                                      </p:cBhvr>
                                      <p:by x="105000" y="105000"/>
                                    </p:animScale>
                                  </p:childTnLst>
                                </p:cTn>
                              </p:par>
                            </p:childTnLst>
                          </p:cTn>
                        </p:par>
                        <p:par>
                          <p:cTn id="63" fill="hold">
                            <p:stCondLst>
                              <p:cond delay="1000"/>
                            </p:stCondLst>
                            <p:childTnLst>
                              <p:par>
                                <p:cTn id="64" presetID="26" presetClass="emph" presetSubtype="0" fill="hold" nodeType="afterEffect">
                                  <p:stCondLst>
                                    <p:cond delay="0"/>
                                  </p:stCondLst>
                                  <p:childTnLst>
                                    <p:animEffect transition="out" filter="fade">
                                      <p:cBhvr>
                                        <p:cTn id="65" dur="500" tmFilter="0, 0; .2, .5; .8, .5; 1, 0"/>
                                        <p:tgtEl>
                                          <p:spTgt spid="54"/>
                                        </p:tgtEl>
                                      </p:cBhvr>
                                    </p:animEffect>
                                    <p:animScale>
                                      <p:cBhvr>
                                        <p:cTn id="66" dur="250" autoRev="1" fill="hold"/>
                                        <p:tgtEl>
                                          <p:spTgt spid="54"/>
                                        </p:tgtEl>
                                      </p:cBhvr>
                                      <p:by x="105000" y="105000"/>
                                    </p:animScale>
                                  </p:childTnLst>
                                </p:cTn>
                              </p:par>
                            </p:childTnLst>
                          </p:cTn>
                        </p:par>
                        <p:par>
                          <p:cTn id="67" fill="hold">
                            <p:stCondLst>
                              <p:cond delay="1500"/>
                            </p:stCondLst>
                            <p:childTnLst>
                              <p:par>
                                <p:cTn id="68" presetID="26" presetClass="emph" presetSubtype="0" fill="hold" nodeType="afterEffect">
                                  <p:stCondLst>
                                    <p:cond delay="0"/>
                                  </p:stCondLst>
                                  <p:childTnLst>
                                    <p:animEffect transition="out" filter="fade">
                                      <p:cBhvr>
                                        <p:cTn id="69" dur="500" tmFilter="0, 0; .2, .5; .8, .5; 1, 0"/>
                                        <p:tgtEl>
                                          <p:spTgt spid="55"/>
                                        </p:tgtEl>
                                      </p:cBhvr>
                                    </p:animEffect>
                                    <p:animScale>
                                      <p:cBhvr>
                                        <p:cTn id="70" dur="250" autoRev="1" fill="hold"/>
                                        <p:tgtEl>
                                          <p:spTgt spid="55"/>
                                        </p:tgtEl>
                                      </p:cBhvr>
                                      <p:by x="105000" y="105000"/>
                                    </p:animScale>
                                  </p:childTnLst>
                                </p:cTn>
                              </p:par>
                            </p:childTnLst>
                          </p:cTn>
                        </p:par>
                        <p:par>
                          <p:cTn id="71" fill="hold">
                            <p:stCondLst>
                              <p:cond delay="2000"/>
                            </p:stCondLst>
                            <p:childTnLst>
                              <p:par>
                                <p:cTn id="72" presetID="26" presetClass="emph" presetSubtype="0" fill="hold" nodeType="afterEffect">
                                  <p:stCondLst>
                                    <p:cond delay="0"/>
                                  </p:stCondLst>
                                  <p:childTnLst>
                                    <p:animEffect transition="out" filter="fade">
                                      <p:cBhvr>
                                        <p:cTn id="73" dur="500" tmFilter="0, 0; .2, .5; .8, .5; 1, 0"/>
                                        <p:tgtEl>
                                          <p:spTgt spid="2058"/>
                                        </p:tgtEl>
                                      </p:cBhvr>
                                    </p:animEffect>
                                    <p:animScale>
                                      <p:cBhvr>
                                        <p:cTn id="74" dur="250" autoRev="1" fill="hold"/>
                                        <p:tgtEl>
                                          <p:spTgt spid="2058"/>
                                        </p:tgtEl>
                                      </p:cBhvr>
                                      <p:by x="105000" y="105000"/>
                                    </p:animScale>
                                  </p:childTnLst>
                                </p:cTn>
                              </p:par>
                            </p:childTnLst>
                          </p:cTn>
                        </p:par>
                        <p:par>
                          <p:cTn id="75" fill="hold">
                            <p:stCondLst>
                              <p:cond delay="2500"/>
                            </p:stCondLst>
                            <p:childTnLst>
                              <p:par>
                                <p:cTn id="76" presetID="26" presetClass="emph" presetSubtype="0" fill="hold" nodeType="afterEffect">
                                  <p:stCondLst>
                                    <p:cond delay="0"/>
                                  </p:stCondLst>
                                  <p:childTnLst>
                                    <p:animEffect transition="out" filter="fade">
                                      <p:cBhvr>
                                        <p:cTn id="77" dur="500" tmFilter="0, 0; .2, .5; .8, .5; 1, 0"/>
                                        <p:tgtEl>
                                          <p:spTgt spid="2060"/>
                                        </p:tgtEl>
                                      </p:cBhvr>
                                    </p:animEffect>
                                    <p:animScale>
                                      <p:cBhvr>
                                        <p:cTn id="78" dur="250" autoRev="1" fill="hold"/>
                                        <p:tgtEl>
                                          <p:spTgt spid="2060"/>
                                        </p:tgtEl>
                                      </p:cBhvr>
                                      <p:by x="105000" y="105000"/>
                                    </p:animScale>
                                  </p:childTnLst>
                                </p:cTn>
                              </p:par>
                            </p:childTnLst>
                          </p:cTn>
                        </p:par>
                        <p:par>
                          <p:cTn id="79" fill="hold">
                            <p:stCondLst>
                              <p:cond delay="3000"/>
                            </p:stCondLst>
                            <p:childTnLst>
                              <p:par>
                                <p:cTn id="80" presetID="26" presetClass="emph" presetSubtype="0" fill="hold" nodeType="afterEffect">
                                  <p:stCondLst>
                                    <p:cond delay="0"/>
                                  </p:stCondLst>
                                  <p:childTnLst>
                                    <p:animEffect transition="out" filter="fade">
                                      <p:cBhvr>
                                        <p:cTn id="81" dur="500" tmFilter="0, 0; .2, .5; .8, .5; 1, 0"/>
                                        <p:tgtEl>
                                          <p:spTgt spid="2062"/>
                                        </p:tgtEl>
                                      </p:cBhvr>
                                    </p:animEffect>
                                    <p:animScale>
                                      <p:cBhvr>
                                        <p:cTn id="82" dur="250" autoRev="1" fill="hold"/>
                                        <p:tgtEl>
                                          <p:spTgt spid="2062"/>
                                        </p:tgtEl>
                                      </p:cBhvr>
                                      <p:by x="105000" y="105000"/>
                                    </p:animScale>
                                  </p:childTnLst>
                                </p:cTn>
                              </p:par>
                            </p:childTnLst>
                          </p:cTn>
                        </p:par>
                        <p:par>
                          <p:cTn id="83" fill="hold">
                            <p:stCondLst>
                              <p:cond delay="3500"/>
                            </p:stCondLst>
                            <p:childTnLst>
                              <p:par>
                                <p:cTn id="84" presetID="26" presetClass="emph" presetSubtype="0" fill="hold" nodeType="afterEffect">
                                  <p:stCondLst>
                                    <p:cond delay="0"/>
                                  </p:stCondLst>
                                  <p:childTnLst>
                                    <p:animEffect transition="out" filter="fade">
                                      <p:cBhvr>
                                        <p:cTn id="85" dur="500" tmFilter="0, 0; .2, .5; .8, .5; 1, 0"/>
                                        <p:tgtEl>
                                          <p:spTgt spid="2064"/>
                                        </p:tgtEl>
                                      </p:cBhvr>
                                    </p:animEffect>
                                    <p:animScale>
                                      <p:cBhvr>
                                        <p:cTn id="86" dur="250" autoRev="1" fill="hold"/>
                                        <p:tgtEl>
                                          <p:spTgt spid="2064"/>
                                        </p:tgtEl>
                                      </p:cBhvr>
                                      <p:by x="105000" y="105000"/>
                                    </p:animScale>
                                  </p:childTnLst>
                                </p:cTn>
                              </p:par>
                            </p:childTnLst>
                          </p:cTn>
                        </p:par>
                        <p:par>
                          <p:cTn id="87" fill="hold">
                            <p:stCondLst>
                              <p:cond delay="4000"/>
                            </p:stCondLst>
                            <p:childTnLst>
                              <p:par>
                                <p:cTn id="88" presetID="26" presetClass="emph" presetSubtype="0" fill="hold" nodeType="afterEffect">
                                  <p:stCondLst>
                                    <p:cond delay="0"/>
                                  </p:stCondLst>
                                  <p:childTnLst>
                                    <p:animEffect transition="out" filter="fade">
                                      <p:cBhvr>
                                        <p:cTn id="89" dur="500" tmFilter="0, 0; .2, .5; .8, .5; 1, 0"/>
                                        <p:tgtEl>
                                          <p:spTgt spid="2066"/>
                                        </p:tgtEl>
                                      </p:cBhvr>
                                    </p:animEffect>
                                    <p:animScale>
                                      <p:cBhvr>
                                        <p:cTn id="90" dur="250" autoRev="1" fill="hold"/>
                                        <p:tgtEl>
                                          <p:spTgt spid="2066"/>
                                        </p:tgtEl>
                                      </p:cBhvr>
                                      <p:by x="105000" y="105000"/>
                                    </p:animScale>
                                  </p:childTnLst>
                                </p:cTn>
                              </p:par>
                            </p:childTnLst>
                          </p:cTn>
                        </p:par>
                        <p:par>
                          <p:cTn id="91" fill="hold">
                            <p:stCondLst>
                              <p:cond delay="4500"/>
                            </p:stCondLst>
                            <p:childTnLst>
                              <p:par>
                                <p:cTn id="92" presetID="26" presetClass="emph" presetSubtype="0" fill="hold" nodeType="afterEffect">
                                  <p:stCondLst>
                                    <p:cond delay="0"/>
                                  </p:stCondLst>
                                  <p:childTnLst>
                                    <p:animEffect transition="out" filter="fade">
                                      <p:cBhvr>
                                        <p:cTn id="93" dur="500" tmFilter="0, 0; .2, .5; .8, .5; 1, 0"/>
                                        <p:tgtEl>
                                          <p:spTgt spid="2068"/>
                                        </p:tgtEl>
                                      </p:cBhvr>
                                    </p:animEffect>
                                    <p:animScale>
                                      <p:cBhvr>
                                        <p:cTn id="94" dur="250" autoRev="1" fill="hold"/>
                                        <p:tgtEl>
                                          <p:spTgt spid="2068"/>
                                        </p:tgtEl>
                                      </p:cBhvr>
                                      <p:by x="105000" y="105000"/>
                                    </p:animScale>
                                  </p:childTnLst>
                                </p:cTn>
                              </p:par>
                            </p:childTnLst>
                          </p:cTn>
                        </p:par>
                        <p:par>
                          <p:cTn id="95" fill="hold">
                            <p:stCondLst>
                              <p:cond delay="5000"/>
                            </p:stCondLst>
                            <p:childTnLst>
                              <p:par>
                                <p:cTn id="96" presetID="10" presetClass="entr" presetSubtype="0"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par>
                          <p:cTn id="99" fill="hold">
                            <p:stCondLst>
                              <p:cond delay="5500"/>
                            </p:stCondLst>
                            <p:childTnLst>
                              <p:par>
                                <p:cTn id="100" presetID="24" presetClass="emph" presetSubtype="0" repeatCount="100000" fill="hold" grpId="1" nodeType="afterEffect">
                                  <p:stCondLst>
                                    <p:cond delay="0"/>
                                  </p:stCondLst>
                                  <p:childTnLst>
                                    <p:animClr clrSpc="hsl" dir="cw">
                                      <p:cBhvr override="childStyle">
                                        <p:cTn id="101" dur="500" fill="hold"/>
                                        <p:tgtEl>
                                          <p:spTgt spid="57"/>
                                        </p:tgtEl>
                                        <p:attrNameLst>
                                          <p:attrName>style.color</p:attrName>
                                        </p:attrNameLst>
                                      </p:cBhvr>
                                      <p:by>
                                        <p:hsl h="0" s="-12549" l="-25098"/>
                                      </p:by>
                                    </p:animClr>
                                    <p:animClr clrSpc="hsl" dir="cw">
                                      <p:cBhvr>
                                        <p:cTn id="102" dur="500" fill="hold"/>
                                        <p:tgtEl>
                                          <p:spTgt spid="57"/>
                                        </p:tgtEl>
                                        <p:attrNameLst>
                                          <p:attrName>fillcolor</p:attrName>
                                        </p:attrNameLst>
                                      </p:cBhvr>
                                      <p:by>
                                        <p:hsl h="0" s="-12549" l="-25098"/>
                                      </p:by>
                                    </p:animClr>
                                    <p:animClr clrSpc="hsl" dir="cw">
                                      <p:cBhvr>
                                        <p:cTn id="103" dur="500" fill="hold"/>
                                        <p:tgtEl>
                                          <p:spTgt spid="57"/>
                                        </p:tgtEl>
                                        <p:attrNameLst>
                                          <p:attrName>stroke.color</p:attrName>
                                        </p:attrNameLst>
                                      </p:cBhvr>
                                      <p:by>
                                        <p:hsl h="0" s="-12549" l="-25098"/>
                                      </p:by>
                                    </p:animClr>
                                    <p:set>
                                      <p:cBhvr>
                                        <p:cTn id="104" dur="500" fill="hold"/>
                                        <p:tgtEl>
                                          <p:spTgt spid="57"/>
                                        </p:tgtEl>
                                        <p:attrNameLst>
                                          <p:attrName>fill.type</p:attrName>
                                        </p:attrNameLst>
                                      </p:cBhvr>
                                      <p:to>
                                        <p:strVal val="solid"/>
                                      </p:to>
                                    </p:set>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2"/>
                                        </p:tgtEl>
                                      </p:cBhvr>
                                    </p:animEffect>
                                    <p:animScale>
                                      <p:cBhvr>
                                        <p:cTn id="109" dur="250" autoRev="1" fill="hold"/>
                                        <p:tgtEl>
                                          <p:spTgt spid="52"/>
                                        </p:tgtEl>
                                      </p:cBhvr>
                                      <p:by x="105000" y="105000"/>
                                    </p:animScale>
                                  </p:childTnLst>
                                </p:cTn>
                              </p:par>
                            </p:childTnLst>
                          </p:cTn>
                        </p:par>
                        <p:par>
                          <p:cTn id="110" fill="hold">
                            <p:stCondLst>
                              <p:cond delay="500"/>
                            </p:stCondLst>
                            <p:childTnLst>
                              <p:par>
                                <p:cTn id="111" presetID="26" presetClass="emph" presetSubtype="0" fill="hold" nodeType="afterEffect">
                                  <p:stCondLst>
                                    <p:cond delay="0"/>
                                  </p:stCondLst>
                                  <p:childTnLst>
                                    <p:animEffect transition="out" filter="fade">
                                      <p:cBhvr>
                                        <p:cTn id="112" dur="500" tmFilter="0, 0; .2, .5; .8, .5; 1, 0"/>
                                        <p:tgtEl>
                                          <p:spTgt spid="53"/>
                                        </p:tgtEl>
                                      </p:cBhvr>
                                    </p:animEffect>
                                    <p:animScale>
                                      <p:cBhvr>
                                        <p:cTn id="113" dur="250" autoRev="1" fill="hold"/>
                                        <p:tgtEl>
                                          <p:spTgt spid="53"/>
                                        </p:tgtEl>
                                      </p:cBhvr>
                                      <p:by x="105000" y="105000"/>
                                    </p:animScale>
                                  </p:childTnLst>
                                </p:cTn>
                              </p:par>
                            </p:childTnLst>
                          </p:cTn>
                        </p:par>
                        <p:par>
                          <p:cTn id="114" fill="hold">
                            <p:stCondLst>
                              <p:cond delay="1000"/>
                            </p:stCondLst>
                            <p:childTnLst>
                              <p:par>
                                <p:cTn id="115" presetID="26" presetClass="emph" presetSubtype="0" fill="hold" nodeType="afterEffect">
                                  <p:stCondLst>
                                    <p:cond delay="0"/>
                                  </p:stCondLst>
                                  <p:childTnLst>
                                    <p:animEffect transition="out" filter="fade">
                                      <p:cBhvr>
                                        <p:cTn id="116" dur="500" tmFilter="0, 0; .2, .5; .8, .5; 1, 0"/>
                                        <p:tgtEl>
                                          <p:spTgt spid="54"/>
                                        </p:tgtEl>
                                      </p:cBhvr>
                                    </p:animEffect>
                                    <p:animScale>
                                      <p:cBhvr>
                                        <p:cTn id="117" dur="250" autoRev="1" fill="hold"/>
                                        <p:tgtEl>
                                          <p:spTgt spid="54"/>
                                        </p:tgtEl>
                                      </p:cBhvr>
                                      <p:by x="105000" y="105000"/>
                                    </p:animScale>
                                  </p:childTnLst>
                                </p:cTn>
                              </p:par>
                            </p:childTnLst>
                          </p:cTn>
                        </p:par>
                        <p:par>
                          <p:cTn id="118" fill="hold">
                            <p:stCondLst>
                              <p:cond delay="1500"/>
                            </p:stCondLst>
                            <p:childTnLst>
                              <p:par>
                                <p:cTn id="119" presetID="26" presetClass="emph" presetSubtype="0" fill="hold" nodeType="afterEffect">
                                  <p:stCondLst>
                                    <p:cond delay="0"/>
                                  </p:stCondLst>
                                  <p:childTnLst>
                                    <p:animEffect transition="out" filter="fade">
                                      <p:cBhvr>
                                        <p:cTn id="120" dur="500" tmFilter="0, 0; .2, .5; .8, .5; 1, 0"/>
                                        <p:tgtEl>
                                          <p:spTgt spid="55"/>
                                        </p:tgtEl>
                                      </p:cBhvr>
                                    </p:animEffect>
                                    <p:animScale>
                                      <p:cBhvr>
                                        <p:cTn id="121" dur="250" autoRev="1" fill="hold"/>
                                        <p:tgtEl>
                                          <p:spTgt spid="55"/>
                                        </p:tgtEl>
                                      </p:cBhvr>
                                      <p:by x="105000" y="105000"/>
                                    </p:animScale>
                                  </p:childTnLst>
                                </p:cTn>
                              </p:par>
                            </p:childTnLst>
                          </p:cTn>
                        </p:par>
                        <p:par>
                          <p:cTn id="122" fill="hold">
                            <p:stCondLst>
                              <p:cond delay="2000"/>
                            </p:stCondLst>
                            <p:childTnLst>
                              <p:par>
                                <p:cTn id="123" presetID="26" presetClass="emph" presetSubtype="0" fill="hold" nodeType="afterEffect">
                                  <p:stCondLst>
                                    <p:cond delay="0"/>
                                  </p:stCondLst>
                                  <p:childTnLst>
                                    <p:animEffect transition="out" filter="fade">
                                      <p:cBhvr>
                                        <p:cTn id="124" dur="500" tmFilter="0, 0; .2, .5; .8, .5; 1, 0"/>
                                        <p:tgtEl>
                                          <p:spTgt spid="2058"/>
                                        </p:tgtEl>
                                      </p:cBhvr>
                                    </p:animEffect>
                                    <p:animScale>
                                      <p:cBhvr>
                                        <p:cTn id="125" dur="250" autoRev="1" fill="hold"/>
                                        <p:tgtEl>
                                          <p:spTgt spid="2058"/>
                                        </p:tgtEl>
                                      </p:cBhvr>
                                      <p:by x="105000" y="105000"/>
                                    </p:animScale>
                                  </p:childTnLst>
                                </p:cTn>
                              </p:par>
                            </p:childTnLst>
                          </p:cTn>
                        </p:par>
                        <p:par>
                          <p:cTn id="126" fill="hold">
                            <p:stCondLst>
                              <p:cond delay="2500"/>
                            </p:stCondLst>
                            <p:childTnLst>
                              <p:par>
                                <p:cTn id="127" presetID="26" presetClass="emph" presetSubtype="0" fill="hold" nodeType="afterEffect">
                                  <p:stCondLst>
                                    <p:cond delay="0"/>
                                  </p:stCondLst>
                                  <p:childTnLst>
                                    <p:animEffect transition="out" filter="fade">
                                      <p:cBhvr>
                                        <p:cTn id="128" dur="500" tmFilter="0, 0; .2, .5; .8, .5; 1, 0"/>
                                        <p:tgtEl>
                                          <p:spTgt spid="2060"/>
                                        </p:tgtEl>
                                      </p:cBhvr>
                                    </p:animEffect>
                                    <p:animScale>
                                      <p:cBhvr>
                                        <p:cTn id="129" dur="250" autoRev="1" fill="hold"/>
                                        <p:tgtEl>
                                          <p:spTgt spid="2060"/>
                                        </p:tgtEl>
                                      </p:cBhvr>
                                      <p:by x="105000" y="105000"/>
                                    </p:animScale>
                                  </p:childTnLst>
                                </p:cTn>
                              </p:par>
                            </p:childTnLst>
                          </p:cTn>
                        </p:par>
                        <p:par>
                          <p:cTn id="130" fill="hold">
                            <p:stCondLst>
                              <p:cond delay="3000"/>
                            </p:stCondLst>
                            <p:childTnLst>
                              <p:par>
                                <p:cTn id="131" presetID="26" presetClass="emph" presetSubtype="0" fill="hold" nodeType="afterEffect">
                                  <p:stCondLst>
                                    <p:cond delay="0"/>
                                  </p:stCondLst>
                                  <p:childTnLst>
                                    <p:animEffect transition="out" filter="fade">
                                      <p:cBhvr>
                                        <p:cTn id="132" dur="500" tmFilter="0, 0; .2, .5; .8, .5; 1, 0"/>
                                        <p:tgtEl>
                                          <p:spTgt spid="2062"/>
                                        </p:tgtEl>
                                      </p:cBhvr>
                                    </p:animEffect>
                                    <p:animScale>
                                      <p:cBhvr>
                                        <p:cTn id="133" dur="250" autoRev="1" fill="hold"/>
                                        <p:tgtEl>
                                          <p:spTgt spid="2062"/>
                                        </p:tgtEl>
                                      </p:cBhvr>
                                      <p:by x="105000" y="105000"/>
                                    </p:animScale>
                                  </p:childTnLst>
                                </p:cTn>
                              </p:par>
                            </p:childTnLst>
                          </p:cTn>
                        </p:par>
                        <p:par>
                          <p:cTn id="134" fill="hold">
                            <p:stCondLst>
                              <p:cond delay="3500"/>
                            </p:stCondLst>
                            <p:childTnLst>
                              <p:par>
                                <p:cTn id="135" presetID="26" presetClass="emph" presetSubtype="0" fill="hold" nodeType="afterEffect">
                                  <p:stCondLst>
                                    <p:cond delay="0"/>
                                  </p:stCondLst>
                                  <p:childTnLst>
                                    <p:animEffect transition="out" filter="fade">
                                      <p:cBhvr>
                                        <p:cTn id="136" dur="500" tmFilter="0, 0; .2, .5; .8, .5; 1, 0"/>
                                        <p:tgtEl>
                                          <p:spTgt spid="2064"/>
                                        </p:tgtEl>
                                      </p:cBhvr>
                                    </p:animEffect>
                                    <p:animScale>
                                      <p:cBhvr>
                                        <p:cTn id="137" dur="250" autoRev="1" fill="hold"/>
                                        <p:tgtEl>
                                          <p:spTgt spid="2064"/>
                                        </p:tgtEl>
                                      </p:cBhvr>
                                      <p:by x="105000" y="105000"/>
                                    </p:animScale>
                                  </p:childTnLst>
                                </p:cTn>
                              </p:par>
                            </p:childTnLst>
                          </p:cTn>
                        </p:par>
                        <p:par>
                          <p:cTn id="138" fill="hold">
                            <p:stCondLst>
                              <p:cond delay="4000"/>
                            </p:stCondLst>
                            <p:childTnLst>
                              <p:par>
                                <p:cTn id="139" presetID="26" presetClass="emph" presetSubtype="0" fill="hold" nodeType="afterEffect">
                                  <p:stCondLst>
                                    <p:cond delay="0"/>
                                  </p:stCondLst>
                                  <p:childTnLst>
                                    <p:animEffect transition="out" filter="fade">
                                      <p:cBhvr>
                                        <p:cTn id="140" dur="500" tmFilter="0, 0; .2, .5; .8, .5; 1, 0"/>
                                        <p:tgtEl>
                                          <p:spTgt spid="2066"/>
                                        </p:tgtEl>
                                      </p:cBhvr>
                                    </p:animEffect>
                                    <p:animScale>
                                      <p:cBhvr>
                                        <p:cTn id="141" dur="250" autoRev="1" fill="hold"/>
                                        <p:tgtEl>
                                          <p:spTgt spid="2066"/>
                                        </p:tgtEl>
                                      </p:cBhvr>
                                      <p:by x="105000" y="105000"/>
                                    </p:animScale>
                                  </p:childTnLst>
                                </p:cTn>
                              </p:par>
                            </p:childTnLst>
                          </p:cTn>
                        </p:par>
                        <p:par>
                          <p:cTn id="142" fill="hold">
                            <p:stCondLst>
                              <p:cond delay="4500"/>
                            </p:stCondLst>
                            <p:childTnLst>
                              <p:par>
                                <p:cTn id="143" presetID="26" presetClass="emph" presetSubtype="0" fill="hold" nodeType="afterEffect">
                                  <p:stCondLst>
                                    <p:cond delay="0"/>
                                  </p:stCondLst>
                                  <p:childTnLst>
                                    <p:animEffect transition="out" filter="fade">
                                      <p:cBhvr>
                                        <p:cTn id="144" dur="500" tmFilter="0, 0; .2, .5; .8, .5; 1, 0"/>
                                        <p:tgtEl>
                                          <p:spTgt spid="2068"/>
                                        </p:tgtEl>
                                      </p:cBhvr>
                                    </p:animEffect>
                                    <p:animScale>
                                      <p:cBhvr>
                                        <p:cTn id="145" dur="250" autoRev="1" fill="hold"/>
                                        <p:tgtEl>
                                          <p:spTgt spid="2068"/>
                                        </p:tgtEl>
                                      </p:cBhvr>
                                      <p:by x="105000" y="105000"/>
                                    </p:animScale>
                                  </p:childTnLst>
                                </p:cTn>
                              </p:par>
                            </p:childTnLst>
                          </p:cTn>
                        </p:par>
                        <p:par>
                          <p:cTn id="146" fill="hold">
                            <p:stCondLst>
                              <p:cond delay="5000"/>
                            </p:stCondLst>
                            <p:childTnLst>
                              <p:par>
                                <p:cTn id="147" presetID="10" presetClass="entr" presetSubtype="0" fill="hold" grpId="0" nodeType="afterEffect">
                                  <p:stCondLst>
                                    <p:cond delay="0"/>
                                  </p:stCondLst>
                                  <p:childTnLst>
                                    <p:set>
                                      <p:cBhvr>
                                        <p:cTn id="148" dur="1" fill="hold">
                                          <p:stCondLst>
                                            <p:cond delay="0"/>
                                          </p:stCondLst>
                                        </p:cTn>
                                        <p:tgtEl>
                                          <p:spTgt spid="58"/>
                                        </p:tgtEl>
                                        <p:attrNameLst>
                                          <p:attrName>style.visibility</p:attrName>
                                        </p:attrNameLst>
                                      </p:cBhvr>
                                      <p:to>
                                        <p:strVal val="visible"/>
                                      </p:to>
                                    </p:set>
                                    <p:animEffect transition="in" filter="fade">
                                      <p:cBhvr>
                                        <p:cTn id="149" dur="500"/>
                                        <p:tgtEl>
                                          <p:spTgt spid="58"/>
                                        </p:tgtEl>
                                      </p:cBhvr>
                                    </p:animEffect>
                                  </p:childTnLst>
                                </p:cTn>
                              </p:par>
                            </p:childTnLst>
                          </p:cTn>
                        </p:par>
                        <p:par>
                          <p:cTn id="150" fill="hold">
                            <p:stCondLst>
                              <p:cond delay="5500"/>
                            </p:stCondLst>
                            <p:childTnLst>
                              <p:par>
                                <p:cTn id="151" presetID="21" presetClass="emph" presetSubtype="0" repeatCount="100000" fill="hold" grpId="1" nodeType="afterEffect">
                                  <p:stCondLst>
                                    <p:cond delay="0"/>
                                  </p:stCondLst>
                                  <p:childTnLst>
                                    <p:animClr clrSpc="hsl" dir="cw">
                                      <p:cBhvr override="childStyle">
                                        <p:cTn id="152" dur="500" fill="hold"/>
                                        <p:tgtEl>
                                          <p:spTgt spid="58"/>
                                        </p:tgtEl>
                                        <p:attrNameLst>
                                          <p:attrName>style.color</p:attrName>
                                        </p:attrNameLst>
                                      </p:cBhvr>
                                      <p:by>
                                        <p:hsl h="7200000" s="0" l="0"/>
                                      </p:by>
                                    </p:animClr>
                                    <p:animClr clrSpc="hsl" dir="cw">
                                      <p:cBhvr>
                                        <p:cTn id="153" dur="500" fill="hold"/>
                                        <p:tgtEl>
                                          <p:spTgt spid="58"/>
                                        </p:tgtEl>
                                        <p:attrNameLst>
                                          <p:attrName>fillcolor</p:attrName>
                                        </p:attrNameLst>
                                      </p:cBhvr>
                                      <p:by>
                                        <p:hsl h="7200000" s="0" l="0"/>
                                      </p:by>
                                    </p:animClr>
                                    <p:animClr clrSpc="hsl" dir="cw">
                                      <p:cBhvr>
                                        <p:cTn id="154" dur="500" fill="hold"/>
                                        <p:tgtEl>
                                          <p:spTgt spid="58"/>
                                        </p:tgtEl>
                                        <p:attrNameLst>
                                          <p:attrName>stroke.color</p:attrName>
                                        </p:attrNameLst>
                                      </p:cBhvr>
                                      <p:by>
                                        <p:hsl h="7200000" s="0" l="0"/>
                                      </p:by>
                                    </p:animClr>
                                    <p:set>
                                      <p:cBhvr>
                                        <p:cTn id="155" dur="500" fill="hold"/>
                                        <p:tgtEl>
                                          <p:spTgt spid="58"/>
                                        </p:tgtEl>
                                        <p:attrNameLst>
                                          <p:attrName>fill.type</p:attrName>
                                        </p:attrNameLst>
                                      </p:cBhvr>
                                      <p:to>
                                        <p:strVal val="solid"/>
                                      </p:to>
                                    </p:set>
                                  </p:childTnLst>
                                </p:cTn>
                              </p:par>
                            </p:childTnLst>
                          </p:cTn>
                        </p:par>
                      </p:childTnLst>
                    </p:cTn>
                  </p:par>
                  <p:par>
                    <p:cTn id="156" fill="hold">
                      <p:stCondLst>
                        <p:cond delay="indefinite"/>
                      </p:stCondLst>
                      <p:childTnLst>
                        <p:par>
                          <p:cTn id="157" fill="hold">
                            <p:stCondLst>
                              <p:cond delay="0"/>
                            </p:stCondLst>
                            <p:childTnLst>
                              <p:par>
                                <p:cTn id="158" presetID="26" presetClass="emph" presetSubtype="0" fill="hold" nodeType="clickEffect">
                                  <p:stCondLst>
                                    <p:cond delay="0"/>
                                  </p:stCondLst>
                                  <p:childTnLst>
                                    <p:animEffect transition="out" filter="fade">
                                      <p:cBhvr>
                                        <p:cTn id="159" dur="500" tmFilter="0, 0; .2, .5; .8, .5; 1, 0"/>
                                        <p:tgtEl>
                                          <p:spTgt spid="52"/>
                                        </p:tgtEl>
                                      </p:cBhvr>
                                    </p:animEffect>
                                    <p:animScale>
                                      <p:cBhvr>
                                        <p:cTn id="160" dur="250" autoRev="1" fill="hold"/>
                                        <p:tgtEl>
                                          <p:spTgt spid="52"/>
                                        </p:tgtEl>
                                      </p:cBhvr>
                                      <p:by x="105000" y="105000"/>
                                    </p:animScale>
                                  </p:childTnLst>
                                </p:cTn>
                              </p:par>
                            </p:childTnLst>
                          </p:cTn>
                        </p:par>
                        <p:par>
                          <p:cTn id="161" fill="hold">
                            <p:stCondLst>
                              <p:cond delay="500"/>
                            </p:stCondLst>
                            <p:childTnLst>
                              <p:par>
                                <p:cTn id="162" presetID="26" presetClass="emph" presetSubtype="0" fill="hold" nodeType="afterEffect">
                                  <p:stCondLst>
                                    <p:cond delay="0"/>
                                  </p:stCondLst>
                                  <p:childTnLst>
                                    <p:animEffect transition="out" filter="fade">
                                      <p:cBhvr>
                                        <p:cTn id="163" dur="500" tmFilter="0, 0; .2, .5; .8, .5; 1, 0"/>
                                        <p:tgtEl>
                                          <p:spTgt spid="53"/>
                                        </p:tgtEl>
                                      </p:cBhvr>
                                    </p:animEffect>
                                    <p:animScale>
                                      <p:cBhvr>
                                        <p:cTn id="164" dur="250" autoRev="1" fill="hold"/>
                                        <p:tgtEl>
                                          <p:spTgt spid="53"/>
                                        </p:tgtEl>
                                      </p:cBhvr>
                                      <p:by x="105000" y="105000"/>
                                    </p:animScale>
                                  </p:childTnLst>
                                </p:cTn>
                              </p:par>
                            </p:childTnLst>
                          </p:cTn>
                        </p:par>
                        <p:par>
                          <p:cTn id="165" fill="hold">
                            <p:stCondLst>
                              <p:cond delay="1000"/>
                            </p:stCondLst>
                            <p:childTnLst>
                              <p:par>
                                <p:cTn id="166" presetID="26" presetClass="emph" presetSubtype="0" fill="hold" nodeType="afterEffect">
                                  <p:stCondLst>
                                    <p:cond delay="0"/>
                                  </p:stCondLst>
                                  <p:childTnLst>
                                    <p:animEffect transition="out" filter="fade">
                                      <p:cBhvr>
                                        <p:cTn id="167" dur="500" tmFilter="0, 0; .2, .5; .8, .5; 1, 0"/>
                                        <p:tgtEl>
                                          <p:spTgt spid="54"/>
                                        </p:tgtEl>
                                      </p:cBhvr>
                                    </p:animEffect>
                                    <p:animScale>
                                      <p:cBhvr>
                                        <p:cTn id="168" dur="250" autoRev="1" fill="hold"/>
                                        <p:tgtEl>
                                          <p:spTgt spid="54"/>
                                        </p:tgtEl>
                                      </p:cBhvr>
                                      <p:by x="105000" y="105000"/>
                                    </p:animScale>
                                  </p:childTnLst>
                                </p:cTn>
                              </p:par>
                            </p:childTnLst>
                          </p:cTn>
                        </p:par>
                        <p:par>
                          <p:cTn id="169" fill="hold">
                            <p:stCondLst>
                              <p:cond delay="1500"/>
                            </p:stCondLst>
                            <p:childTnLst>
                              <p:par>
                                <p:cTn id="170" presetID="26" presetClass="emph" presetSubtype="0" fill="hold" nodeType="afterEffect">
                                  <p:stCondLst>
                                    <p:cond delay="0"/>
                                  </p:stCondLst>
                                  <p:childTnLst>
                                    <p:animEffect transition="out" filter="fade">
                                      <p:cBhvr>
                                        <p:cTn id="171" dur="500" tmFilter="0, 0; .2, .5; .8, .5; 1, 0"/>
                                        <p:tgtEl>
                                          <p:spTgt spid="55"/>
                                        </p:tgtEl>
                                      </p:cBhvr>
                                    </p:animEffect>
                                    <p:animScale>
                                      <p:cBhvr>
                                        <p:cTn id="172" dur="250" autoRev="1" fill="hold"/>
                                        <p:tgtEl>
                                          <p:spTgt spid="55"/>
                                        </p:tgtEl>
                                      </p:cBhvr>
                                      <p:by x="105000" y="105000"/>
                                    </p:animScale>
                                  </p:childTnLst>
                                </p:cTn>
                              </p:par>
                            </p:childTnLst>
                          </p:cTn>
                        </p:par>
                        <p:par>
                          <p:cTn id="173" fill="hold">
                            <p:stCondLst>
                              <p:cond delay="2000"/>
                            </p:stCondLst>
                            <p:childTnLst>
                              <p:par>
                                <p:cTn id="174" presetID="26" presetClass="emph" presetSubtype="0" fill="hold" nodeType="afterEffect">
                                  <p:stCondLst>
                                    <p:cond delay="0"/>
                                  </p:stCondLst>
                                  <p:childTnLst>
                                    <p:animEffect transition="out" filter="fade">
                                      <p:cBhvr>
                                        <p:cTn id="175" dur="500" tmFilter="0, 0; .2, .5; .8, .5; 1, 0"/>
                                        <p:tgtEl>
                                          <p:spTgt spid="2058"/>
                                        </p:tgtEl>
                                      </p:cBhvr>
                                    </p:animEffect>
                                    <p:animScale>
                                      <p:cBhvr>
                                        <p:cTn id="176" dur="250" autoRev="1" fill="hold"/>
                                        <p:tgtEl>
                                          <p:spTgt spid="2058"/>
                                        </p:tgtEl>
                                      </p:cBhvr>
                                      <p:by x="105000" y="105000"/>
                                    </p:animScale>
                                  </p:childTnLst>
                                </p:cTn>
                              </p:par>
                            </p:childTnLst>
                          </p:cTn>
                        </p:par>
                        <p:par>
                          <p:cTn id="177" fill="hold">
                            <p:stCondLst>
                              <p:cond delay="2500"/>
                            </p:stCondLst>
                            <p:childTnLst>
                              <p:par>
                                <p:cTn id="178" presetID="26" presetClass="emph" presetSubtype="0" fill="hold" nodeType="afterEffect">
                                  <p:stCondLst>
                                    <p:cond delay="0"/>
                                  </p:stCondLst>
                                  <p:childTnLst>
                                    <p:animEffect transition="out" filter="fade">
                                      <p:cBhvr>
                                        <p:cTn id="179" dur="500" tmFilter="0, 0; .2, .5; .8, .5; 1, 0"/>
                                        <p:tgtEl>
                                          <p:spTgt spid="2060"/>
                                        </p:tgtEl>
                                      </p:cBhvr>
                                    </p:animEffect>
                                    <p:animScale>
                                      <p:cBhvr>
                                        <p:cTn id="180" dur="250" autoRev="1" fill="hold"/>
                                        <p:tgtEl>
                                          <p:spTgt spid="2060"/>
                                        </p:tgtEl>
                                      </p:cBhvr>
                                      <p:by x="105000" y="105000"/>
                                    </p:animScale>
                                  </p:childTnLst>
                                </p:cTn>
                              </p:par>
                            </p:childTnLst>
                          </p:cTn>
                        </p:par>
                        <p:par>
                          <p:cTn id="181" fill="hold">
                            <p:stCondLst>
                              <p:cond delay="3000"/>
                            </p:stCondLst>
                            <p:childTnLst>
                              <p:par>
                                <p:cTn id="182" presetID="26" presetClass="emph" presetSubtype="0" fill="hold" nodeType="afterEffect">
                                  <p:stCondLst>
                                    <p:cond delay="0"/>
                                  </p:stCondLst>
                                  <p:childTnLst>
                                    <p:animEffect transition="out" filter="fade">
                                      <p:cBhvr>
                                        <p:cTn id="183" dur="500" tmFilter="0, 0; .2, .5; .8, .5; 1, 0"/>
                                        <p:tgtEl>
                                          <p:spTgt spid="2062"/>
                                        </p:tgtEl>
                                      </p:cBhvr>
                                    </p:animEffect>
                                    <p:animScale>
                                      <p:cBhvr>
                                        <p:cTn id="184" dur="250" autoRev="1" fill="hold"/>
                                        <p:tgtEl>
                                          <p:spTgt spid="2062"/>
                                        </p:tgtEl>
                                      </p:cBhvr>
                                      <p:by x="105000" y="105000"/>
                                    </p:animScale>
                                  </p:childTnLst>
                                </p:cTn>
                              </p:par>
                            </p:childTnLst>
                          </p:cTn>
                        </p:par>
                        <p:par>
                          <p:cTn id="185" fill="hold">
                            <p:stCondLst>
                              <p:cond delay="3500"/>
                            </p:stCondLst>
                            <p:childTnLst>
                              <p:par>
                                <p:cTn id="186" presetID="26" presetClass="emph" presetSubtype="0" fill="hold" nodeType="afterEffect">
                                  <p:stCondLst>
                                    <p:cond delay="0"/>
                                  </p:stCondLst>
                                  <p:childTnLst>
                                    <p:animEffect transition="out" filter="fade">
                                      <p:cBhvr>
                                        <p:cTn id="187" dur="500" tmFilter="0, 0; .2, .5; .8, .5; 1, 0"/>
                                        <p:tgtEl>
                                          <p:spTgt spid="2064"/>
                                        </p:tgtEl>
                                      </p:cBhvr>
                                    </p:animEffect>
                                    <p:animScale>
                                      <p:cBhvr>
                                        <p:cTn id="188" dur="250" autoRev="1" fill="hold"/>
                                        <p:tgtEl>
                                          <p:spTgt spid="2064"/>
                                        </p:tgtEl>
                                      </p:cBhvr>
                                      <p:by x="105000" y="105000"/>
                                    </p:animScale>
                                  </p:childTnLst>
                                </p:cTn>
                              </p:par>
                            </p:childTnLst>
                          </p:cTn>
                        </p:par>
                        <p:par>
                          <p:cTn id="189" fill="hold">
                            <p:stCondLst>
                              <p:cond delay="4000"/>
                            </p:stCondLst>
                            <p:childTnLst>
                              <p:par>
                                <p:cTn id="190" presetID="26" presetClass="emph" presetSubtype="0" fill="hold" nodeType="afterEffect">
                                  <p:stCondLst>
                                    <p:cond delay="0"/>
                                  </p:stCondLst>
                                  <p:childTnLst>
                                    <p:animEffect transition="out" filter="fade">
                                      <p:cBhvr>
                                        <p:cTn id="191" dur="500" tmFilter="0, 0; .2, .5; .8, .5; 1, 0"/>
                                        <p:tgtEl>
                                          <p:spTgt spid="2066"/>
                                        </p:tgtEl>
                                      </p:cBhvr>
                                    </p:animEffect>
                                    <p:animScale>
                                      <p:cBhvr>
                                        <p:cTn id="192" dur="250" autoRev="1" fill="hold"/>
                                        <p:tgtEl>
                                          <p:spTgt spid="2066"/>
                                        </p:tgtEl>
                                      </p:cBhvr>
                                      <p:by x="105000" y="105000"/>
                                    </p:animScale>
                                  </p:childTnLst>
                                </p:cTn>
                              </p:par>
                            </p:childTnLst>
                          </p:cTn>
                        </p:par>
                        <p:par>
                          <p:cTn id="193" fill="hold">
                            <p:stCondLst>
                              <p:cond delay="4500"/>
                            </p:stCondLst>
                            <p:childTnLst>
                              <p:par>
                                <p:cTn id="194" presetID="26" presetClass="emph" presetSubtype="0" fill="hold" nodeType="afterEffect">
                                  <p:stCondLst>
                                    <p:cond delay="0"/>
                                  </p:stCondLst>
                                  <p:childTnLst>
                                    <p:animEffect transition="out" filter="fade">
                                      <p:cBhvr>
                                        <p:cTn id="195" dur="500" tmFilter="0, 0; .2, .5; .8, .5; 1, 0"/>
                                        <p:tgtEl>
                                          <p:spTgt spid="2068"/>
                                        </p:tgtEl>
                                      </p:cBhvr>
                                    </p:animEffect>
                                    <p:animScale>
                                      <p:cBhvr>
                                        <p:cTn id="196" dur="250" autoRev="1" fill="hold"/>
                                        <p:tgtEl>
                                          <p:spTgt spid="2068"/>
                                        </p:tgtEl>
                                      </p:cBhvr>
                                      <p:by x="105000" y="105000"/>
                                    </p:animScale>
                                  </p:childTnLst>
                                </p:cTn>
                              </p:par>
                            </p:childTnLst>
                          </p:cTn>
                        </p:par>
                        <p:par>
                          <p:cTn id="197" fill="hold">
                            <p:stCondLst>
                              <p:cond delay="5000"/>
                            </p:stCondLst>
                            <p:childTnLst>
                              <p:par>
                                <p:cTn id="198" presetID="10" presetClass="entr" presetSubtype="0" fill="hold" grpId="0" nodeType="afterEffect">
                                  <p:stCondLst>
                                    <p:cond delay="0"/>
                                  </p:stCondLst>
                                  <p:childTnLst>
                                    <p:set>
                                      <p:cBhvr>
                                        <p:cTn id="199" dur="1" fill="hold">
                                          <p:stCondLst>
                                            <p:cond delay="0"/>
                                          </p:stCondLst>
                                        </p:cTn>
                                        <p:tgtEl>
                                          <p:spTgt spid="60"/>
                                        </p:tgtEl>
                                        <p:attrNameLst>
                                          <p:attrName>style.visibility</p:attrName>
                                        </p:attrNameLst>
                                      </p:cBhvr>
                                      <p:to>
                                        <p:strVal val="visible"/>
                                      </p:to>
                                    </p:set>
                                    <p:animEffect transition="in" filter="fade">
                                      <p:cBhvr>
                                        <p:cTn id="200" dur="500"/>
                                        <p:tgtEl>
                                          <p:spTgt spid="60"/>
                                        </p:tgtEl>
                                      </p:cBhvr>
                                    </p:animEffect>
                                  </p:childTnLst>
                                </p:cTn>
                              </p:par>
                            </p:childTnLst>
                          </p:cTn>
                        </p:par>
                        <p:par>
                          <p:cTn id="201" fill="hold">
                            <p:stCondLst>
                              <p:cond delay="5500"/>
                            </p:stCondLst>
                            <p:childTnLst>
                              <p:par>
                                <p:cTn id="202" presetID="24" presetClass="emph" presetSubtype="0" repeatCount="100000" fill="hold" grpId="1" nodeType="afterEffect">
                                  <p:stCondLst>
                                    <p:cond delay="0"/>
                                  </p:stCondLst>
                                  <p:childTnLst>
                                    <p:animClr clrSpc="hsl" dir="cw">
                                      <p:cBhvr override="childStyle">
                                        <p:cTn id="203" dur="500" fill="hold"/>
                                        <p:tgtEl>
                                          <p:spTgt spid="60"/>
                                        </p:tgtEl>
                                        <p:attrNameLst>
                                          <p:attrName>style.color</p:attrName>
                                        </p:attrNameLst>
                                      </p:cBhvr>
                                      <p:by>
                                        <p:hsl h="0" s="-12549" l="-25098"/>
                                      </p:by>
                                    </p:animClr>
                                    <p:animClr clrSpc="hsl" dir="cw">
                                      <p:cBhvr>
                                        <p:cTn id="204" dur="500" fill="hold"/>
                                        <p:tgtEl>
                                          <p:spTgt spid="60"/>
                                        </p:tgtEl>
                                        <p:attrNameLst>
                                          <p:attrName>fillcolor</p:attrName>
                                        </p:attrNameLst>
                                      </p:cBhvr>
                                      <p:by>
                                        <p:hsl h="0" s="-12549" l="-25098"/>
                                      </p:by>
                                    </p:animClr>
                                    <p:animClr clrSpc="hsl" dir="cw">
                                      <p:cBhvr>
                                        <p:cTn id="205" dur="500" fill="hold"/>
                                        <p:tgtEl>
                                          <p:spTgt spid="60"/>
                                        </p:tgtEl>
                                        <p:attrNameLst>
                                          <p:attrName>stroke.color</p:attrName>
                                        </p:attrNameLst>
                                      </p:cBhvr>
                                      <p:by>
                                        <p:hsl h="0" s="-12549" l="-25098"/>
                                      </p:by>
                                    </p:animClr>
                                    <p:set>
                                      <p:cBhvr>
                                        <p:cTn id="206" dur="500" fill="hold"/>
                                        <p:tgtEl>
                                          <p:spTgt spid="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7" grpId="0" animBg="1"/>
      <p:bldP spid="57" grpId="1" animBg="1"/>
      <p:bldP spid="58" grpId="0" animBg="1"/>
      <p:bldP spid="58" grpId="1" animBg="1"/>
      <p:bldP spid="60" grpId="0" animBg="1"/>
      <p:bldP spid="6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1037948" y="2447123"/>
            <a:ext cx="8832546"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Chỉ và nói cho nhau nghe: Tên các loài cây?</a:t>
            </a:r>
          </a:p>
        </p:txBody>
      </p:sp>
      <p:pic>
        <p:nvPicPr>
          <p:cNvPr id="6" name="Picture 5">
            <a:extLst>
              <a:ext uri="{FF2B5EF4-FFF2-40B4-BE49-F238E27FC236}">
                <a16:creationId xmlns:a16="http://schemas.microsoft.com/office/drawing/2014/main" id="{46E7E46C-153A-AD3D-049E-EEA989DC52C9}"/>
              </a:ext>
            </a:extLst>
          </p:cNvPr>
          <p:cNvPicPr>
            <a:picLocks noChangeAspect="1"/>
          </p:cNvPicPr>
          <p:nvPr/>
        </p:nvPicPr>
        <p:blipFill>
          <a:blip r:embed="rId3"/>
          <a:stretch>
            <a:fillRect/>
          </a:stretch>
        </p:blipFill>
        <p:spPr>
          <a:xfrm>
            <a:off x="8290719" y="3067913"/>
            <a:ext cx="6477000" cy="5660027"/>
          </a:xfrm>
          <a:prstGeom prst="rect">
            <a:avLst/>
          </a:prstGeom>
        </p:spPr>
      </p:pic>
      <p:pic>
        <p:nvPicPr>
          <p:cNvPr id="8" name="Picture 7">
            <a:extLst>
              <a:ext uri="{FF2B5EF4-FFF2-40B4-BE49-F238E27FC236}">
                <a16:creationId xmlns:a16="http://schemas.microsoft.com/office/drawing/2014/main" id="{DAC31FE8-FF62-4FE2-BAC1-5FC19E069FEE}"/>
              </a:ext>
            </a:extLst>
          </p:cNvPr>
          <p:cNvPicPr>
            <a:picLocks noChangeAspect="1"/>
          </p:cNvPicPr>
          <p:nvPr/>
        </p:nvPicPr>
        <p:blipFill>
          <a:blip r:embed="rId4"/>
          <a:stretch>
            <a:fillRect/>
          </a:stretch>
        </p:blipFill>
        <p:spPr>
          <a:xfrm>
            <a:off x="1031293" y="3088563"/>
            <a:ext cx="6345025" cy="5660027"/>
          </a:xfrm>
          <a:prstGeom prst="rect">
            <a:avLst/>
          </a:prstGeom>
        </p:spPr>
      </p:pic>
    </p:spTree>
    <p:extLst>
      <p:ext uri="{BB962C8B-B14F-4D97-AF65-F5344CB8AC3E}">
        <p14:creationId xmlns:p14="http://schemas.microsoft.com/office/powerpoint/2010/main" val="36389336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1037948" y="2447123"/>
            <a:ext cx="4083169"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Cây nào có thân gỗ:</a:t>
            </a:r>
          </a:p>
        </p:txBody>
      </p:sp>
      <p:pic>
        <p:nvPicPr>
          <p:cNvPr id="6" name="Picture 5">
            <a:extLst>
              <a:ext uri="{FF2B5EF4-FFF2-40B4-BE49-F238E27FC236}">
                <a16:creationId xmlns:a16="http://schemas.microsoft.com/office/drawing/2014/main" id="{151E1429-F564-6A07-69E3-3695E7026EFE}"/>
              </a:ext>
            </a:extLst>
          </p:cNvPr>
          <p:cNvPicPr>
            <a:picLocks noChangeAspect="1"/>
          </p:cNvPicPr>
          <p:nvPr/>
        </p:nvPicPr>
        <p:blipFill rotWithShape="1">
          <a:blip r:embed="rId3"/>
          <a:srcRect l="3394" t="5035" r="8597"/>
          <a:stretch/>
        </p:blipFill>
        <p:spPr>
          <a:xfrm>
            <a:off x="8709819" y="3093454"/>
            <a:ext cx="6019800" cy="6069062"/>
          </a:xfrm>
          <a:prstGeom prst="rect">
            <a:avLst/>
          </a:prstGeom>
        </p:spPr>
      </p:pic>
      <p:pic>
        <p:nvPicPr>
          <p:cNvPr id="8" name="Picture 7">
            <a:extLst>
              <a:ext uri="{FF2B5EF4-FFF2-40B4-BE49-F238E27FC236}">
                <a16:creationId xmlns:a16="http://schemas.microsoft.com/office/drawing/2014/main" id="{8D970A54-FFC7-7EAC-C2A7-406EB7A1BF9F}"/>
              </a:ext>
            </a:extLst>
          </p:cNvPr>
          <p:cNvPicPr>
            <a:picLocks noChangeAspect="1"/>
          </p:cNvPicPr>
          <p:nvPr/>
        </p:nvPicPr>
        <p:blipFill rotWithShape="1">
          <a:blip r:embed="rId4"/>
          <a:srcRect l="2500" t="2500" r="2500"/>
          <a:stretch/>
        </p:blipFill>
        <p:spPr>
          <a:xfrm>
            <a:off x="1432718" y="3093454"/>
            <a:ext cx="6134101" cy="5943600"/>
          </a:xfrm>
          <a:prstGeom prst="rect">
            <a:avLst/>
          </a:prstGeom>
        </p:spPr>
      </p:pic>
    </p:spTree>
    <p:extLst>
      <p:ext uri="{BB962C8B-B14F-4D97-AF65-F5344CB8AC3E}">
        <p14:creationId xmlns:p14="http://schemas.microsoft.com/office/powerpoint/2010/main" val="35531260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37948" y="1754379"/>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8585528" y="2124813"/>
            <a:ext cx="3134191"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Cây thân thảo:</a:t>
            </a:r>
          </a:p>
        </p:txBody>
      </p:sp>
      <p:pic>
        <p:nvPicPr>
          <p:cNvPr id="3" name="Picture 2">
            <a:extLst>
              <a:ext uri="{FF2B5EF4-FFF2-40B4-BE49-F238E27FC236}">
                <a16:creationId xmlns:a16="http://schemas.microsoft.com/office/drawing/2014/main" id="{CBE48D87-D89E-8695-C75A-299051B3CA1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1839" r="3852"/>
          <a:stretch/>
        </p:blipFill>
        <p:spPr>
          <a:xfrm>
            <a:off x="1037948" y="2761245"/>
            <a:ext cx="4898899" cy="6306555"/>
          </a:xfrm>
          <a:prstGeom prst="rect">
            <a:avLst/>
          </a:prstGeom>
        </p:spPr>
      </p:pic>
      <p:pic>
        <p:nvPicPr>
          <p:cNvPr id="6" name="Picture 5">
            <a:extLst>
              <a:ext uri="{FF2B5EF4-FFF2-40B4-BE49-F238E27FC236}">
                <a16:creationId xmlns:a16="http://schemas.microsoft.com/office/drawing/2014/main" id="{904F8A65-BA71-48A6-DC29-4FDF2B444B1D}"/>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t="5019" r="6179" b="5572"/>
          <a:stretch/>
        </p:blipFill>
        <p:spPr>
          <a:xfrm>
            <a:off x="6193303" y="2827760"/>
            <a:ext cx="3891619" cy="6223475"/>
          </a:xfrm>
          <a:prstGeom prst="rect">
            <a:avLst/>
          </a:prstGeom>
        </p:spPr>
      </p:pic>
      <p:pic>
        <p:nvPicPr>
          <p:cNvPr id="8" name="Picture 7">
            <a:extLst>
              <a:ext uri="{FF2B5EF4-FFF2-40B4-BE49-F238E27FC236}">
                <a16:creationId xmlns:a16="http://schemas.microsoft.com/office/drawing/2014/main" id="{16B7C6E5-AF9A-A5C4-9000-72DD6BF5AAE7}"/>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Lst>
          </a:blip>
          <a:srcRect l="6416" r="4151"/>
          <a:stretch/>
        </p:blipFill>
        <p:spPr>
          <a:xfrm>
            <a:off x="10500519" y="2827760"/>
            <a:ext cx="4114800" cy="6110787"/>
          </a:xfrm>
          <a:prstGeom prst="rect">
            <a:avLst/>
          </a:prstGeom>
        </p:spPr>
      </p:pic>
    </p:spTree>
    <p:extLst>
      <p:ext uri="{BB962C8B-B14F-4D97-AF65-F5344CB8AC3E}">
        <p14:creationId xmlns:p14="http://schemas.microsoft.com/office/powerpoint/2010/main" val="5380199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1037948" y="2447123"/>
            <a:ext cx="3134191"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Cây thân thảo:</a:t>
            </a:r>
          </a:p>
        </p:txBody>
      </p:sp>
      <p:pic>
        <p:nvPicPr>
          <p:cNvPr id="3" name="Picture 2">
            <a:extLst>
              <a:ext uri="{FF2B5EF4-FFF2-40B4-BE49-F238E27FC236}">
                <a16:creationId xmlns:a16="http://schemas.microsoft.com/office/drawing/2014/main" id="{F15426B7-A715-4C42-0624-66AB6C02AD5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r="7523"/>
          <a:stretch/>
        </p:blipFill>
        <p:spPr>
          <a:xfrm>
            <a:off x="1432719" y="3003163"/>
            <a:ext cx="5943599" cy="3047384"/>
          </a:xfrm>
          <a:prstGeom prst="rect">
            <a:avLst/>
          </a:prstGeom>
        </p:spPr>
      </p:pic>
      <p:pic>
        <p:nvPicPr>
          <p:cNvPr id="6" name="Picture 5">
            <a:extLst>
              <a:ext uri="{FF2B5EF4-FFF2-40B4-BE49-F238E27FC236}">
                <a16:creationId xmlns:a16="http://schemas.microsoft.com/office/drawing/2014/main" id="{4C2D6F81-4F94-E8B7-3766-6D5ED8C7A067}"/>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8290719" y="3110019"/>
            <a:ext cx="6096000" cy="6216198"/>
          </a:xfrm>
          <a:prstGeom prst="rect">
            <a:avLst/>
          </a:prstGeom>
        </p:spPr>
      </p:pic>
      <p:pic>
        <p:nvPicPr>
          <p:cNvPr id="8" name="Picture 7">
            <a:extLst>
              <a:ext uri="{FF2B5EF4-FFF2-40B4-BE49-F238E27FC236}">
                <a16:creationId xmlns:a16="http://schemas.microsoft.com/office/drawing/2014/main" id="{906D176B-175C-E72A-6D0F-A5CF2C5D0A08}"/>
              </a:ext>
            </a:extLst>
          </p:cNvPr>
          <p:cNvPicPr>
            <a:picLocks noChangeAspect="1"/>
          </p:cNvPicPr>
          <p:nvPr/>
        </p:nvPicPr>
        <p:blipFill rotWithShape="1">
          <a:blip r:embed="rId7"/>
          <a:srcRect b="7317"/>
          <a:stretch/>
        </p:blipFill>
        <p:spPr>
          <a:xfrm>
            <a:off x="1737519" y="6050547"/>
            <a:ext cx="5715000" cy="2895600"/>
          </a:xfrm>
          <a:prstGeom prst="rect">
            <a:avLst/>
          </a:prstGeom>
        </p:spPr>
      </p:pic>
      <p:pic>
        <p:nvPicPr>
          <p:cNvPr id="9" name="Picture 8">
            <a:extLst>
              <a:ext uri="{FF2B5EF4-FFF2-40B4-BE49-F238E27FC236}">
                <a16:creationId xmlns:a16="http://schemas.microsoft.com/office/drawing/2014/main" id="{036C45A2-1906-7F09-5340-4299ED025EB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r="7523"/>
          <a:stretch/>
        </p:blipFill>
        <p:spPr>
          <a:xfrm>
            <a:off x="1499286" y="3003163"/>
            <a:ext cx="5943599" cy="3047384"/>
          </a:xfrm>
          <a:prstGeom prst="rect">
            <a:avLst/>
          </a:prstGeom>
        </p:spPr>
      </p:pic>
      <p:pic>
        <p:nvPicPr>
          <p:cNvPr id="11" name="Picture 10">
            <a:extLst>
              <a:ext uri="{FF2B5EF4-FFF2-40B4-BE49-F238E27FC236}">
                <a16:creationId xmlns:a16="http://schemas.microsoft.com/office/drawing/2014/main" id="{B03034C7-6643-746B-7BA9-5ECDFF4CA169}"/>
              </a:ext>
            </a:extLst>
          </p:cNvPr>
          <p:cNvPicPr>
            <a:picLocks noChangeAspect="1"/>
          </p:cNvPicPr>
          <p:nvPr/>
        </p:nvPicPr>
        <p:blipFill rotWithShape="1">
          <a:blip r:embed="rId7"/>
          <a:srcRect b="7317"/>
          <a:stretch/>
        </p:blipFill>
        <p:spPr>
          <a:xfrm>
            <a:off x="1804086" y="6050547"/>
            <a:ext cx="5715000" cy="2895600"/>
          </a:xfrm>
          <a:prstGeom prst="rect">
            <a:avLst/>
          </a:prstGeom>
        </p:spPr>
      </p:pic>
    </p:spTree>
    <p:extLst>
      <p:ext uri="{BB962C8B-B14F-4D97-AF65-F5344CB8AC3E}">
        <p14:creationId xmlns:p14="http://schemas.microsoft.com/office/powerpoint/2010/main" val="40247165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9433719" y="3215352"/>
            <a:ext cx="4083169" cy="646331"/>
          </a:xfrm>
          <a:prstGeom prst="rect">
            <a:avLst/>
          </a:prstGeom>
        </p:spPr>
        <p:txBody>
          <a:bodyPr wrap="none">
            <a:spAutoFit/>
          </a:bodyPr>
          <a:lstStyle/>
          <a:p>
            <a:r>
              <a:rPr lang="vi-VN" sz="3600" b="1">
                <a:solidFill>
                  <a:srgbClr val="FF0000"/>
                </a:solidFill>
                <a:latin typeface="Times New Roman" panose="02020603050405020304" pitchFamily="18" charset="0"/>
                <a:cs typeface="Times New Roman" panose="02020603050405020304" pitchFamily="18" charset="0"/>
              </a:rPr>
              <a:t>Thế nào là thân gỗ?</a:t>
            </a:r>
          </a:p>
        </p:txBody>
      </p:sp>
      <p:sp>
        <p:nvSpPr>
          <p:cNvPr id="15" name="Text Box 7">
            <a:extLst>
              <a:ext uri="{FF2B5EF4-FFF2-40B4-BE49-F238E27FC236}">
                <a16:creationId xmlns:a16="http://schemas.microsoft.com/office/drawing/2014/main" id="{3E7BC017-FCB1-45FD-9287-D4F67B3151B3}"/>
              </a:ext>
            </a:extLst>
          </p:cNvPr>
          <p:cNvSpPr txBox="1">
            <a:spLocks noChangeArrowheads="1"/>
          </p:cNvSpPr>
          <p:nvPr/>
        </p:nvSpPr>
        <p:spPr bwMode="auto">
          <a:xfrm>
            <a:off x="9433719" y="4114800"/>
            <a:ext cx="477499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3600" b="1" dirty="0">
                <a:solidFill>
                  <a:srgbClr val="0000CC"/>
                </a:solidFill>
                <a:latin typeface="Times New Roman" panose="02020603050405020304" pitchFamily="18" charset="0"/>
                <a:cs typeface="Times New Roman" panose="02020603050405020304" pitchFamily="18" charset="0"/>
              </a:rPr>
              <a:t> Những cây có thân to, khỏe, cứng, chắc, dẻo dai thì ta gọi đó là thân gỗ.</a:t>
            </a:r>
            <a:endParaRPr lang="vi-VN" altLang="en-US" sz="3600" b="1" dirty="0">
              <a:solidFill>
                <a:srgbClr val="0000CC"/>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EF1B1FF-1B50-7EA5-2816-53CA209C2A7C}"/>
              </a:ext>
            </a:extLst>
          </p:cNvPr>
          <p:cNvPicPr>
            <a:picLocks noChangeAspect="1"/>
          </p:cNvPicPr>
          <p:nvPr/>
        </p:nvPicPr>
        <p:blipFill>
          <a:blip r:embed="rId3"/>
          <a:stretch>
            <a:fillRect/>
          </a:stretch>
        </p:blipFill>
        <p:spPr>
          <a:xfrm>
            <a:off x="1490365" y="2804475"/>
            <a:ext cx="6133108" cy="5944115"/>
          </a:xfrm>
          <a:prstGeom prst="rect">
            <a:avLst/>
          </a:prstGeom>
        </p:spPr>
      </p:pic>
    </p:spTree>
    <p:extLst>
      <p:ext uri="{BB962C8B-B14F-4D97-AF65-F5344CB8AC3E}">
        <p14:creationId xmlns:p14="http://schemas.microsoft.com/office/powerpoint/2010/main" val="1499272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9400103" y="3925669"/>
            <a:ext cx="5275803" cy="646331"/>
          </a:xfrm>
          <a:prstGeom prst="rect">
            <a:avLst/>
          </a:prstGeom>
        </p:spPr>
        <p:txBody>
          <a:bodyPr wrap="none">
            <a:spAutoFit/>
          </a:bodyPr>
          <a:lstStyle/>
          <a:p>
            <a:r>
              <a:rPr lang="vi-VN" sz="3600" b="1">
                <a:solidFill>
                  <a:srgbClr val="FF0000"/>
                </a:solidFill>
                <a:latin typeface="Times New Roman" panose="02020603050405020304" pitchFamily="18" charset="0"/>
                <a:cs typeface="Times New Roman" panose="02020603050405020304" pitchFamily="18" charset="0"/>
              </a:rPr>
              <a:t>Thế nào là cây thân thảo?</a:t>
            </a:r>
          </a:p>
        </p:txBody>
      </p:sp>
      <p:sp>
        <p:nvSpPr>
          <p:cNvPr id="15" name="Text Box 7">
            <a:extLst>
              <a:ext uri="{FF2B5EF4-FFF2-40B4-BE49-F238E27FC236}">
                <a16:creationId xmlns:a16="http://schemas.microsoft.com/office/drawing/2014/main" id="{0171F95D-7507-4FBB-A561-E2CA93825A07}"/>
              </a:ext>
            </a:extLst>
          </p:cNvPr>
          <p:cNvSpPr txBox="1">
            <a:spLocks noChangeArrowheads="1"/>
          </p:cNvSpPr>
          <p:nvPr/>
        </p:nvSpPr>
        <p:spPr bwMode="auto">
          <a:xfrm>
            <a:off x="9413854" y="5118728"/>
            <a:ext cx="539511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3600" b="1" dirty="0">
                <a:solidFill>
                  <a:srgbClr val="3333FF"/>
                </a:solidFill>
                <a:latin typeface="Times New Roman" panose="02020603050405020304" pitchFamily="18" charset="0"/>
                <a:cs typeface="Times New Roman" panose="02020603050405020304" pitchFamily="18" charset="0"/>
              </a:rPr>
              <a:t> Những cây có thân nhỏ, mềm, yếu thì ta gọi đó là thân thảo.</a:t>
            </a:r>
            <a:endParaRPr lang="vi-VN" altLang="en-US" sz="3600" b="1" dirty="0">
              <a:solidFill>
                <a:srgbClr val="3333FF"/>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AC7323F-0528-FF4F-5FAF-0591AECD6ED0}"/>
              </a:ext>
            </a:extLst>
          </p:cNvPr>
          <p:cNvPicPr>
            <a:picLocks noChangeAspect="1"/>
          </p:cNvPicPr>
          <p:nvPr/>
        </p:nvPicPr>
        <p:blipFill>
          <a:blip r:embed="rId3"/>
          <a:stretch>
            <a:fillRect/>
          </a:stretch>
        </p:blipFill>
        <p:spPr>
          <a:xfrm>
            <a:off x="1508655" y="2862313"/>
            <a:ext cx="6096528" cy="6218459"/>
          </a:xfrm>
          <a:prstGeom prst="rect">
            <a:avLst/>
          </a:prstGeom>
        </p:spPr>
      </p:pic>
    </p:spTree>
    <p:extLst>
      <p:ext uri="{BB962C8B-B14F-4D97-AF65-F5344CB8AC3E}">
        <p14:creationId xmlns:p14="http://schemas.microsoft.com/office/powerpoint/2010/main" val="4846955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1037948" y="2447123"/>
            <a:ext cx="12311384"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Cây nào có thân mọc đứng, cây nào có thân leo hoặc thân bò?</a:t>
            </a:r>
          </a:p>
        </p:txBody>
      </p:sp>
      <p:pic>
        <p:nvPicPr>
          <p:cNvPr id="2" name="Picture 1">
            <a:extLst>
              <a:ext uri="{FF2B5EF4-FFF2-40B4-BE49-F238E27FC236}">
                <a16:creationId xmlns:a16="http://schemas.microsoft.com/office/drawing/2014/main" id="{1605B244-F938-F619-C696-B535BA57495E}"/>
              </a:ext>
            </a:extLst>
          </p:cNvPr>
          <p:cNvPicPr>
            <a:picLocks noChangeAspect="1"/>
          </p:cNvPicPr>
          <p:nvPr/>
        </p:nvPicPr>
        <p:blipFill>
          <a:blip r:embed="rId3"/>
          <a:stretch>
            <a:fillRect/>
          </a:stretch>
        </p:blipFill>
        <p:spPr>
          <a:xfrm>
            <a:off x="1127919" y="3093454"/>
            <a:ext cx="13741575" cy="5681964"/>
          </a:xfrm>
          <a:prstGeom prst="rect">
            <a:avLst/>
          </a:prstGeom>
        </p:spPr>
      </p:pic>
    </p:spTree>
    <p:extLst>
      <p:ext uri="{BB962C8B-B14F-4D97-AF65-F5344CB8AC3E}">
        <p14:creationId xmlns:p14="http://schemas.microsoft.com/office/powerpoint/2010/main" val="115000383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10214</TotalTime>
  <Words>1716</Words>
  <Application>Microsoft Office PowerPoint</Application>
  <PresentationFormat>Custom</PresentationFormat>
  <Paragraphs>157</Paragraphs>
  <Slides>27</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Tuyết Trương</dc:creator>
  <cp:lastModifiedBy>T H</cp:lastModifiedBy>
  <cp:revision>1378</cp:revision>
  <dcterms:created xsi:type="dcterms:W3CDTF">2008-09-09T22:52:10Z</dcterms:created>
  <dcterms:modified xsi:type="dcterms:W3CDTF">2022-08-27T10:03:37Z</dcterms:modified>
</cp:coreProperties>
</file>