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264" r:id="rId4"/>
    <p:sldId id="260" r:id="rId5"/>
    <p:sldId id="271" r:id="rId6"/>
    <p:sldId id="259" r:id="rId7"/>
    <p:sldId id="261" r:id="rId8"/>
    <p:sldId id="262" r:id="rId9"/>
    <p:sldId id="263" r:id="rId10"/>
    <p:sldId id="265" r:id="rId11"/>
    <p:sldId id="266" r:id="rId12"/>
    <p:sldId id="268" r:id="rId13"/>
    <p:sldId id="269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#9Slide05 ButterScotch" panose="020B0604020202020204" charset="0"/>
      <p:regular r:id="rId18"/>
    </p:embeddedFont>
    <p:embeddedFont>
      <p:font typeface="#9Slide05 SVNShowcase Script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#9Slide07 SVNZiclets" panose="02000603000000000000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6F0B2-FB45-436F-B78C-FAB00EF09B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1BCEA-9924-419E-89AF-0A40B2CB9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0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34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33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96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6BA5B-1700-4810-BBC1-D13FEDD56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122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51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971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104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01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940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9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4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0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02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9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7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9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" t="-1695" r="-1204"/>
          <a:stretch>
            <a:fillRect/>
          </a:stretch>
        </p:blipFill>
        <p:spPr>
          <a:xfrm>
            <a:off x="-31623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4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6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9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0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2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4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2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0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  <a:lvl2pPr>
              <a:defRPr sz="2800" b="0" i="0">
                <a:latin typeface="inpin heiti" charset="-122"/>
                <a:ea typeface="inpin heiti" charset="-122"/>
              </a:defRPr>
            </a:lvl2pPr>
            <a:lvl3pPr>
              <a:defRPr sz="2400" b="0" i="0">
                <a:latin typeface="inpin heiti" charset="-122"/>
                <a:ea typeface="inpin heiti" charset="-122"/>
              </a:defRPr>
            </a:lvl3pPr>
            <a:lvl4pPr>
              <a:defRPr sz="2000" b="0" i="0">
                <a:latin typeface="inpin heiti" charset="-122"/>
                <a:ea typeface="inpin heiti" charset="-122"/>
              </a:defRPr>
            </a:lvl4pPr>
            <a:lvl5pPr>
              <a:defRPr sz="2000" b="0" i="0">
                <a:latin typeface="inpin heiti" charset="-122"/>
                <a:ea typeface="inpin heiti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2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 descr="组 1"/>
          <p:cNvPicPr>
            <a:picLocks noChangeAspect="1"/>
          </p:cNvPicPr>
          <p:nvPr userDrawn="1"/>
        </p:nvPicPr>
        <p:blipFill>
          <a:blip r:embed="rId14"/>
          <a:srcRect l="47944" t="25415" r="225" b="-268"/>
          <a:stretch>
            <a:fillRect/>
          </a:stretch>
        </p:blipFill>
        <p:spPr>
          <a:xfrm>
            <a:off x="0" y="0"/>
            <a:ext cx="1223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3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25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63752" y="382322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25641" r="40382"/>
          <a:stretch/>
        </p:blipFill>
        <p:spPr>
          <a:xfrm>
            <a:off x="0" y="3061977"/>
            <a:ext cx="4950691" cy="38669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140" y="5929892"/>
            <a:ext cx="444037" cy="7269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129" y="3335989"/>
            <a:ext cx="316050" cy="303933"/>
          </a:xfrm>
          <a:prstGeom prst="rect">
            <a:avLst/>
          </a:prstGeom>
        </p:spPr>
      </p:pic>
      <p:sp>
        <p:nvSpPr>
          <p:cNvPr id="1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366180" y="-1690248"/>
            <a:ext cx="2954655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LỚP</a:t>
            </a:r>
            <a:r>
              <a:rPr kumimoji="0" lang="vi-VN" altLang="zh-CN" sz="90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9000" b="1" baseline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VIẾT</a:t>
            </a:r>
            <a:r>
              <a:rPr lang="vi-VN" altLang="zh-CN" sz="9000" b="1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THƯ</a:t>
            </a:r>
            <a:endParaRPr kumimoji="0" lang="zh-CN" altLang="en-US" sz="9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017" y="1624224"/>
            <a:ext cx="57898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Nói và nghe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9" name="图片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130" b="100000" l="20417" r="77240">
                        <a14:foregroundMark x1="71406" y1="75278" x2="68906" y2="77130"/>
                        <a14:foregroundMark x1="54896" y1="76296" x2="53490" y2="78148"/>
                        <a14:foregroundMark x1="42344" y1="76296" x2="41406" y2="76759"/>
                        <a14:foregroundMark x1="36927" y1="75278" x2="35885" y2="75648"/>
                        <a14:foregroundMark x1="27656" y1="78981" x2="26406" y2="80648"/>
                        <a14:foregroundMark x1="62865" y1="92407" x2="62813" y2="95463"/>
                        <a14:backgroundMark x1="74531" y1="86944" x2="73750" y2="98148"/>
                        <a14:backgroundMark x1="65417" y1="89259" x2="65208" y2="99630"/>
                        <a14:backgroundMark x1="64479" y1="85093" x2="65781" y2="89815"/>
                        <a14:backgroundMark x1="57917" y1="88981" x2="59688" y2="98148"/>
                        <a14:backgroundMark x1="51250" y1="89630" x2="51719" y2="99907"/>
                        <a14:backgroundMark x1="44427" y1="89815" x2="44427" y2="98796"/>
                        <a14:backgroundMark x1="38906" y1="89630" x2="38021" y2="98426"/>
                        <a14:backgroundMark x1="31771" y1="87593" x2="31563" y2="99444"/>
                        <a14:backgroundMark x1="23958" y1="89259" x2="23958" y2="99815"/>
                        <a14:backgroundMark x1="51458" y1="81759" x2="51354" y2="82963"/>
                        <a14:backgroundMark x1="58281" y1="82315" x2="57917" y2="8324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82" t="58114" r="20899"/>
          <a:stretch/>
        </p:blipFill>
        <p:spPr>
          <a:xfrm flipH="1">
            <a:off x="4271185" y="4088433"/>
            <a:ext cx="6069387" cy="2456220"/>
          </a:xfrm>
          <a:prstGeom prst="rect">
            <a:avLst/>
          </a:prstGeom>
        </p:spPr>
      </p:pic>
      <p:pic>
        <p:nvPicPr>
          <p:cNvPr id="21" name="图片 6" descr="组 1"/>
          <p:cNvPicPr>
            <a:picLocks noChangeAspect="1"/>
          </p:cNvPicPr>
          <p:nvPr/>
        </p:nvPicPr>
        <p:blipFill>
          <a:blip r:embed="rId8"/>
          <a:srcRect l="47944" t="25415" r="225" b="-268"/>
          <a:stretch>
            <a:fillRect/>
          </a:stretch>
        </p:blipFill>
        <p:spPr>
          <a:xfrm>
            <a:off x="-170636" y="-68831"/>
            <a:ext cx="12239625" cy="6858000"/>
          </a:xfrm>
          <a:prstGeom prst="rect">
            <a:avLst/>
          </a:prstGeom>
        </p:spPr>
      </p:pic>
      <p:grpSp>
        <p:nvGrpSpPr>
          <p:cNvPr id="15" name="Google Shape;1622;p38"/>
          <p:cNvGrpSpPr/>
          <p:nvPr/>
        </p:nvGrpSpPr>
        <p:grpSpPr>
          <a:xfrm rot="2081552">
            <a:off x="9471978" y="-112134"/>
            <a:ext cx="3226472" cy="1798941"/>
            <a:chOff x="7205725" y="1352880"/>
            <a:chExt cx="1868057" cy="1354308"/>
          </a:xfrm>
        </p:grpSpPr>
        <p:sp>
          <p:nvSpPr>
            <p:cNvPr id="16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17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23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4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5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6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7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8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9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1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2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3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4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5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6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7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2684982" y="655523"/>
            <a:ext cx="976632" cy="1085725"/>
            <a:chOff x="1246187" y="3427400"/>
            <a:chExt cx="1155230" cy="1284274"/>
          </a:xfrm>
        </p:grpSpPr>
        <p:sp>
          <p:nvSpPr>
            <p:cNvPr id="39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40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41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2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3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4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5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6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7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48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1239227" y="-64330"/>
            <a:ext cx="1820223" cy="1501543"/>
            <a:chOff x="2496675" y="3663908"/>
            <a:chExt cx="1759121" cy="1759121"/>
          </a:xfrm>
        </p:grpSpPr>
        <p:sp>
          <p:nvSpPr>
            <p:cNvPr id="50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51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52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3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4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5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6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7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8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9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0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10597978" y="2149815"/>
            <a:ext cx="716589" cy="853201"/>
            <a:chOff x="4324687" y="3374839"/>
            <a:chExt cx="544314" cy="648083"/>
          </a:xfrm>
        </p:grpSpPr>
        <p:grpSp>
          <p:nvGrpSpPr>
            <p:cNvPr id="62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77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8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9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0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1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2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3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4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5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6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7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8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9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64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5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6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7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8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9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0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1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2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3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4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5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6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0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10105011" y="958556"/>
            <a:ext cx="802158" cy="1027567"/>
            <a:chOff x="2009010" y="203939"/>
            <a:chExt cx="1056469" cy="1415098"/>
          </a:xfrm>
        </p:grpSpPr>
        <p:sp>
          <p:nvSpPr>
            <p:cNvPr id="91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92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93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4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5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6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7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8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9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00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2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52301" y="0"/>
            <a:ext cx="10715500" cy="6857999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604065" y="-4527522"/>
            <a:ext cx="1107996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thi</a:t>
            </a:r>
            <a:r>
              <a:rPr kumimoji="0" lang="en-US" altLang="zh-CN" sz="6000" b="1" i="0" u="none" strike="noStrike" kern="1200" cap="none" spc="0" normalizeH="0" baseline="0" noProof="0" dirty="0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6000" b="1" i="0" u="none" strike="noStrike" kern="1200" cap="none" spc="0" normalizeH="0" baseline="0" noProof="0" dirty="0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38100"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pattFill prst="pct80">
                  <a:fgClr>
                    <a:srgbClr val="ED7D31">
                      <a:lumMod val="5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6000" b="1" i="0" u="none" strike="noStrike" kern="1200" cap="none" spc="0" normalizeH="0" baseline="0" noProof="0" dirty="0">
              <a:ln w="38100">
                <a:solidFill>
                  <a:srgbClr val="FFC000">
                    <a:lumMod val="40000"/>
                    <a:lumOff val="60000"/>
                  </a:srgbClr>
                </a:solidFill>
              </a:ln>
              <a:pattFill prst="pct80">
                <a:fgClr>
                  <a:srgbClr val="ED7D31">
                    <a:lumMod val="5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7" name="Picture 2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8977"/>
          <a:stretch/>
        </p:blipFill>
        <p:spPr bwMode="auto">
          <a:xfrm>
            <a:off x="2798775" y="1158731"/>
            <a:ext cx="2911276" cy="2557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4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b="58647"/>
          <a:stretch/>
        </p:blipFill>
        <p:spPr bwMode="auto">
          <a:xfrm>
            <a:off x="6608879" y="1158731"/>
            <a:ext cx="3034615" cy="2577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6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0" r="53732" b="7626"/>
          <a:stretch/>
        </p:blipFill>
        <p:spPr bwMode="auto">
          <a:xfrm>
            <a:off x="2666397" y="4000746"/>
            <a:ext cx="3043654" cy="2676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Picture 8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1920" b="7131"/>
          <a:stretch/>
        </p:blipFill>
        <p:spPr bwMode="auto">
          <a:xfrm>
            <a:off x="6578683" y="4000746"/>
            <a:ext cx="3095009" cy="260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13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628" y="136312"/>
            <a:ext cx="12215488" cy="6845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50099" y="136312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093752" y="-1803049"/>
            <a:ext cx="1538883" cy="60071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Vận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rgbClr val="ED7D31">
                    <a:lumMod val="75000"/>
                  </a:srgbClr>
                </a:solidFill>
              </a:ln>
              <a:pattFill prst="pct80">
                <a:fgClr>
                  <a:srgbClr val="FFC000">
                    <a:lumMod val="40000"/>
                    <a:lumOff val="6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8327" y="2271494"/>
            <a:ext cx="9220200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người thân nghe câu chuyện về thầy giáo sẻ nhé!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850" l="0" r="100000">
                        <a14:foregroundMark x1="48550" y1="53850" x2="50800" y2="63050"/>
                        <a14:foregroundMark x1="44050" y1="51750" x2="39200" y2="51250"/>
                        <a14:foregroundMark x1="22750" y1="72900" x2="20500" y2="80000"/>
                        <a14:foregroundMark x1="71600" y1="87600" x2="69350" y2="9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918" y="2356771"/>
            <a:ext cx="4818787" cy="48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5488" cy="68453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496611" y="-2432024"/>
            <a:ext cx="1538883" cy="859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Chào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biệt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850" l="0" r="100000">
                        <a14:foregroundMark x1="48550" y1="53850" x2="50800" y2="63050"/>
                        <a14:foregroundMark x1="44050" y1="51750" x2="39200" y2="51250"/>
                        <a14:foregroundMark x1="22750" y1="72900" x2="20500" y2="80000"/>
                        <a14:foregroundMark x1="71600" y1="87600" x2="69350" y2="9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78" y="46082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1744" y="4255666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76" y="-118697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6959" y="-4189791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1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933050" y="-42526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504" b="97333" l="3474" r="96981">
                        <a14:foregroundMark x1="10050" y1="85174" x2="89454" y2="83375"/>
                        <a14:foregroundMark x1="17866" y1="82072" x2="23490" y2="82506"/>
                        <a14:foregroundMark x1="17990" y1="90943" x2="22746" y2="89144"/>
                        <a14:foregroundMark x1="26344" y1="78722" x2="32299" y2="77605"/>
                        <a14:foregroundMark x1="35649" y1="57444" x2="37014" y2="58809"/>
                        <a14:foregroundMark x1="34533" y1="53908" x2="36270" y2="56328"/>
                        <a14:foregroundMark x1="51158" y1="61228" x2="55418" y2="60546"/>
                        <a14:foregroundMark x1="53805" y1="57258" x2="55045" y2="59677"/>
                        <a14:foregroundMark x1="56907" y1="55707" x2="56782" y2="57444"/>
                        <a14:foregroundMark x1="62366" y1="51241" x2="63730" y2="53040"/>
                        <a14:foregroundMark x1="64723" y1="50372" x2="65219" y2="53040"/>
                        <a14:foregroundMark x1="65840" y1="51923" x2="66460" y2="50372"/>
                        <a14:foregroundMark x1="67452" y1="58561" x2="69810" y2="60546"/>
                        <a14:foregroundMark x1="68197" y1="56762" x2="69065" y2="60112"/>
                        <a14:foregroundMark x1="69438" y1="57692" x2="68693" y2="58995"/>
                        <a14:foregroundMark x1="75269" y1="56762" x2="76385" y2="58809"/>
                        <a14:foregroundMark x1="76261" y1="56576" x2="77006" y2="56576"/>
                        <a14:foregroundMark x1="64599" y1="77605" x2="87965" y2="79156"/>
                        <a14:foregroundMark x1="62614" y1="79839" x2="67204" y2="79404"/>
                        <a14:foregroundMark x1="63234" y1="89578" x2="68817" y2="87841"/>
                        <a14:foregroundMark x1="51282" y1="58313" x2="51282" y2="58313"/>
                        <a14:foregroundMark x1="51654" y1="60112" x2="51654" y2="60112"/>
                        <a14:foregroundMark x1="50414" y1="60794" x2="50414" y2="60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372"/>
          <a:stretch/>
        </p:blipFill>
        <p:spPr>
          <a:xfrm>
            <a:off x="704475" y="4508909"/>
            <a:ext cx="10507707" cy="2617701"/>
          </a:xfrm>
          <a:prstGeom prst="rect">
            <a:avLst/>
          </a:prstGeom>
        </p:spPr>
      </p:pic>
      <p:sp>
        <p:nvSpPr>
          <p:cNvPr id="14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569907" y="-1749125"/>
            <a:ext cx="1954381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1500" b="1" dirty="0">
                <a:solidFill>
                  <a:srgbClr val="ED7D31">
                    <a:lumMod val="75000"/>
                  </a:srgbClr>
                </a:solidFill>
                <a:latin typeface="#9Slide05 ButterScotch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Lớp học viết thư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ButterScotch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4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pic>
        <p:nvPicPr>
          <p:cNvPr id="1026" name="Picture 2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8977"/>
          <a:stretch/>
        </p:blipFill>
        <p:spPr bwMode="auto">
          <a:xfrm>
            <a:off x="1376872" y="134516"/>
            <a:ext cx="3807704" cy="3344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b="58647"/>
          <a:stretch/>
        </p:blipFill>
        <p:spPr bwMode="auto">
          <a:xfrm>
            <a:off x="5598116" y="134516"/>
            <a:ext cx="3969021" cy="3371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0" r="53732" b="7626"/>
          <a:stretch/>
        </p:blipFill>
        <p:spPr bwMode="auto">
          <a:xfrm>
            <a:off x="1403796" y="3479188"/>
            <a:ext cx="3780779" cy="3325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1920" b="7131"/>
          <a:stretch/>
        </p:blipFill>
        <p:spPr bwMode="auto">
          <a:xfrm>
            <a:off x="5598116" y="3519287"/>
            <a:ext cx="3969021" cy="3338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270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_Lớp Học Viết Thư_ _ Tuần 28 _ Tiếng Việt 2 _ Kết nối tri thức với cuộc số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3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3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4421206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711381" y="379288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082578" y="-4190696"/>
            <a:ext cx="923330" cy="11370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02- Kể</a:t>
            </a:r>
            <a:r>
              <a:rPr kumimoji="0" lang="vi-VN" altLang="zh-CN" sz="4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lại từng đoạn theo tranh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ED7D31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289" y="18432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975993" y="76468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384" y="-962156"/>
            <a:ext cx="2527678" cy="24697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24" y="1467202"/>
            <a:ext cx="3240789" cy="51133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2918" y="3165244"/>
            <a:ext cx="88378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vi-VN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vi-VN" sz="52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kể lại từng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lang="vi-VN" sz="520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044968" y="-2243734"/>
            <a:ext cx="118494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500" b="1" dirty="0">
                <a:solidFill>
                  <a:srgbClr val="ED7D31">
                    <a:lumMod val="75000"/>
                  </a:srgbClr>
                </a:solidFill>
                <a:latin typeface="#9Slide05 ButterScotch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Lớp học viết thư</a:t>
            </a:r>
            <a:endParaRPr kumimoji="0" lang="zh-CN" altLang="en-US" sz="6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ButterScotch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65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699" y="-180117"/>
            <a:ext cx="12215488" cy="6845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793" y="4705926"/>
            <a:ext cx="5854535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 giáo sẻ dạy học trò làm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7280E5AD-689F-4A81-B8CC-0F3254DED31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340986" y="1226626"/>
            <a:ext cx="5775803" cy="53088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3287" y="2011456"/>
            <a:ext cx="54048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sẻ mời các con vật muốn tập viết thư qua lớp học của thầy.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18776" y="518740"/>
            <a:ext cx="253389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2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8" b="58977"/>
          <a:stretch/>
        </p:blipFill>
        <p:spPr bwMode="auto">
          <a:xfrm>
            <a:off x="319793" y="210716"/>
            <a:ext cx="5854535" cy="427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64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5488" cy="6845300"/>
          </a:xfrm>
          <a:prstGeom prst="rect">
            <a:avLst/>
          </a:prstGeom>
        </p:spPr>
      </p:pic>
      <p:sp>
        <p:nvSpPr>
          <p:cNvPr id="9" name="Round Diagonal Corner Rectangle 8"/>
          <p:cNvSpPr/>
          <p:nvPr/>
        </p:nvSpPr>
        <p:spPr>
          <a:xfrm>
            <a:off x="5995425" y="4836209"/>
            <a:ext cx="5919483" cy="1826916"/>
          </a:xfrm>
          <a:prstGeom prst="round2DiagRect">
            <a:avLst/>
          </a:prstGeom>
          <a:solidFill>
            <a:srgbClr val="92D050">
              <a:alpha val="92000"/>
            </a:srgbClr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663" y="4694051"/>
            <a:ext cx="5665371" cy="203132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vi-VN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giáo sẻ hướng dẫn học trò làm cách nào để gửi thư?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5425" y="5026392"/>
            <a:ext cx="61078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hướng dẫn các con vật cách nhờ gió gửi thư.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4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b="58647"/>
          <a:stretch/>
        </p:blipFill>
        <p:spPr bwMode="auto">
          <a:xfrm>
            <a:off x="2026404" y="236116"/>
            <a:ext cx="7536696" cy="4190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256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0" r="53732" b="7626"/>
          <a:stretch/>
        </p:blipFill>
        <p:spPr bwMode="auto">
          <a:xfrm>
            <a:off x="968095" y="1909421"/>
            <a:ext cx="3780779" cy="3325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8" descr="https://img.loigiaihay.com/picture/question_lgh/2021_51/1623925228-fso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1" t="51920" b="7131"/>
          <a:stretch/>
        </p:blipFill>
        <p:spPr bwMode="auto">
          <a:xfrm>
            <a:off x="7145370" y="495619"/>
            <a:ext cx="3969021" cy="3338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5" y="-347295"/>
            <a:ext cx="12215488" cy="6845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5" y="5203892"/>
            <a:ext cx="5376598" cy="11387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vi-VN" sz="3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giáo sẻ nhận được điều gì bất ngờ?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8478" y="3967152"/>
            <a:ext cx="5376598" cy="11387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vi-VN" sz="3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giáo sẻ đã cảm ơn học trò bằng cách nào?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04" y="532212"/>
            <a:ext cx="5773708" cy="10772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lá thư mà học trò viết đều được gió gửi tới cho mình.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5234670"/>
            <a:ext cx="6087585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lập tức gửi lại thư cho từng trò, trên đó viết dòng chữ to tướng.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68095" y="1979473"/>
            <a:ext cx="718947" cy="7027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7045560" y="489712"/>
            <a:ext cx="717597" cy="6761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741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1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699" y="-180117"/>
            <a:ext cx="12215488" cy="6845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0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26">
            <a:extLst>
              <a:ext uri="{FF2B5EF4-FFF2-40B4-BE49-F238E27FC236}">
                <a16:creationId xmlns:a16="http://schemas.microsoft.com/office/drawing/2014/main" id="{2E026B92-D451-0FCD-9DBA-43FAFA387F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47" y="2502440"/>
            <a:ext cx="4707552" cy="47075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515" y="3338774"/>
            <a:ext cx="7445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2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2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233</Words>
  <Application>Microsoft Office PowerPoint</Application>
  <PresentationFormat>Widescreen</PresentationFormat>
  <Paragraphs>39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#9Slide05 ButterScotch</vt:lpstr>
      <vt:lpstr>Times New Roman</vt:lpstr>
      <vt:lpstr>Cambria</vt:lpstr>
      <vt:lpstr>#9Slide07 SVNZiclets</vt:lpstr>
      <vt:lpstr>#9Slide05 SVNShowcase Script</vt:lpstr>
      <vt:lpstr>#9Slide07 HoneyCream</vt:lpstr>
      <vt:lpstr>Wingdings</vt:lpstr>
      <vt:lpstr>Calibri</vt:lpstr>
      <vt:lpstr>Arial</vt:lpstr>
      <vt:lpstr>等线</vt:lpstr>
      <vt:lpstr>inpin heiti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6</cp:revision>
  <dcterms:created xsi:type="dcterms:W3CDTF">2023-03-19T01:56:43Z</dcterms:created>
  <dcterms:modified xsi:type="dcterms:W3CDTF">2025-06-02T07:49:24Z</dcterms:modified>
</cp:coreProperties>
</file>