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6" r:id="rId8"/>
    <p:sldId id="262" r:id="rId9"/>
    <p:sldId id="277" r:id="rId10"/>
    <p:sldId id="278" r:id="rId11"/>
    <p:sldId id="279" r:id="rId12"/>
    <p:sldId id="280" r:id="rId13"/>
    <p:sldId id="263" r:id="rId14"/>
    <p:sldId id="282" r:id="rId15"/>
    <p:sldId id="287" r:id="rId16"/>
    <p:sldId id="286" r:id="rId17"/>
    <p:sldId id="264" r:id="rId18"/>
    <p:sldId id="288" r:id="rId19"/>
    <p:sldId id="289" r:id="rId20"/>
    <p:sldId id="290" r:id="rId21"/>
    <p:sldId id="270" r:id="rId22"/>
    <p:sldId id="265" r:id="rId23"/>
  </p:sldIdLst>
  <p:sldSz cx="18288000" cy="10287000"/>
  <p:notesSz cx="6858000" cy="9144000"/>
  <p:embeddedFontLst>
    <p:embeddedFont>
      <p:font typeface="Arimo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KG Primary Penmanship" panose="020B0604020202020204" charset="0"/>
      <p:regular r:id="rId29"/>
    </p:embeddedFont>
    <p:embeddedFont>
      <p:font typeface="Sensei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1AB"/>
    <a:srgbClr val="F6D686"/>
    <a:srgbClr val="FFC497"/>
    <a:srgbClr val="F68B28"/>
    <a:srgbClr val="FF6600"/>
    <a:srgbClr val="F8F5F1"/>
    <a:srgbClr val="5656C2"/>
    <a:srgbClr val="FC5F50"/>
    <a:srgbClr val="F8803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>
        <p:scale>
          <a:sx n="50" d="100"/>
          <a:sy n="50" d="100"/>
        </p:scale>
        <p:origin x="413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1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3.sv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svg"/><Relationship Id="rId7" Type="http://schemas.openxmlformats.org/officeDocument/2006/relationships/image" Target="../media/image10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0.svg"/><Relationship Id="rId5" Type="http://schemas.openxmlformats.org/officeDocument/2006/relationships/image" Target="../media/image76.sv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svg"/><Relationship Id="rId7" Type="http://schemas.openxmlformats.org/officeDocument/2006/relationships/image" Target="../media/image2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22436" y="2858589"/>
            <a:ext cx="9890445" cy="444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1103D3-05A7-47D9-871C-8D639DEF77F9}"/>
              </a:ext>
            </a:extLst>
          </p:cNvPr>
          <p:cNvGrpSpPr/>
          <p:nvPr/>
        </p:nvGrpSpPr>
        <p:grpSpPr>
          <a:xfrm>
            <a:off x="-2514600" y="2118426"/>
            <a:ext cx="7390831" cy="8412557"/>
            <a:chOff x="-1688343" y="1605293"/>
            <a:chExt cx="7390831" cy="84125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1485" y="7553647"/>
              <a:ext cx="2396437" cy="246420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41685" y="8081135"/>
              <a:ext cx="2660803" cy="186256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325143">
              <a:off x="1541611" y="2597727"/>
              <a:ext cx="2061147" cy="177258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09704" y="3877924"/>
              <a:ext cx="3545173" cy="354517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971249">
              <a:off x="-1657984" y="4493974"/>
              <a:ext cx="2252354" cy="231307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8124" y="1605293"/>
              <a:ext cx="1816068" cy="18496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87AE3D-D65D-4FCE-8129-9F2E8C61E148}"/>
              </a:ext>
            </a:extLst>
          </p:cNvPr>
          <p:cNvGrpSpPr/>
          <p:nvPr/>
        </p:nvGrpSpPr>
        <p:grpSpPr>
          <a:xfrm>
            <a:off x="11666083" y="-876300"/>
            <a:ext cx="9441317" cy="7747123"/>
            <a:chOff x="10578600" y="-625152"/>
            <a:chExt cx="9441317" cy="774712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V="1">
              <a:off x="14640100" y="-540652"/>
              <a:ext cx="3802488" cy="36503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412382" y="5033046"/>
              <a:ext cx="2088925" cy="208892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645840" flipH="1" flipV="1">
              <a:off x="15954571" y="3164185"/>
              <a:ext cx="1550192" cy="15269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78600" y="-625152"/>
              <a:ext cx="2593742" cy="210093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77547" y="433322"/>
              <a:ext cx="1331552" cy="194387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5240844" flipH="1" flipV="1">
              <a:off x="17669457" y="3725240"/>
              <a:ext cx="2319200" cy="23817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3953155" y="3180504"/>
              <a:ext cx="1869966" cy="19045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99" name="Picture 2">
            <a:extLst>
              <a:ext uri="{FF2B5EF4-FFF2-40B4-BE49-F238E27FC236}">
                <a16:creationId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6" y="571500"/>
            <a:ext cx="119885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tích, biết 2 thừa số là 5 và 9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F4EC59EA-04ED-4122-BB88-845FB5D32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3878" y="2490126"/>
            <a:ext cx="1668336" cy="2285392"/>
          </a:xfrm>
          <a:prstGeom prst="rect">
            <a:avLst/>
          </a:prstGeom>
        </p:spPr>
      </p:pic>
      <p:pic>
        <p:nvPicPr>
          <p:cNvPr id="10" name="Picture 40">
            <a:extLst>
              <a:ext uri="{FF2B5EF4-FFF2-40B4-BE49-F238E27FC236}">
                <a16:creationId xmlns:a16="http://schemas.microsoft.com/office/drawing/2014/main" id="{4E9414D9-D7C6-4DE0-9B5B-912260A71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09189" y="2490125"/>
            <a:ext cx="1667568" cy="2285392"/>
          </a:xfrm>
          <a:prstGeom prst="rect">
            <a:avLst/>
          </a:prstGeom>
        </p:spPr>
      </p:pic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135049CA-2D20-4761-A1E1-4E1ABCEC0559}"/>
              </a:ext>
            </a:extLst>
          </p:cNvPr>
          <p:cNvSpPr/>
          <p:nvPr/>
        </p:nvSpPr>
        <p:spPr>
          <a:xfrm>
            <a:off x="914400" y="4971917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299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7BE3E870-34D5-40DF-9CA5-51EE7EF0AE5E}"/>
              </a:ext>
            </a:extLst>
          </p:cNvPr>
          <p:cNvSpPr/>
          <p:nvPr/>
        </p:nvSpPr>
        <p:spPr>
          <a:xfrm>
            <a:off x="7206555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776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E21539D5-AE86-4601-8D31-059A78BC5270}"/>
              </a:ext>
            </a:extLst>
          </p:cNvPr>
          <p:cNvSpPr/>
          <p:nvPr/>
        </p:nvSpPr>
        <p:spPr>
          <a:xfrm>
            <a:off x="133019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88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F7BA0E-8713-4F68-A6BE-00E6315A0C90}"/>
              </a:ext>
            </a:extLst>
          </p:cNvPr>
          <p:cNvGrpSpPr/>
          <p:nvPr/>
        </p:nvGrpSpPr>
        <p:grpSpPr>
          <a:xfrm>
            <a:off x="13645461" y="2490126"/>
            <a:ext cx="3320663" cy="2285391"/>
            <a:chOff x="13728762" y="2667236"/>
            <a:chExt cx="3320663" cy="2285391"/>
          </a:xfrm>
        </p:grpSpPr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C998904B-1234-4C57-A640-EDFD842D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381090" y="2667236"/>
              <a:ext cx="1668335" cy="2285391"/>
            </a:xfrm>
            <a:prstGeom prst="rect">
              <a:avLst/>
            </a:prstGeom>
          </p:spPr>
        </p:pic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A88080EC-4A71-4BE5-B02D-9C7F3F02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728762" y="2668287"/>
              <a:ext cx="1667568" cy="2284340"/>
            </a:xfrm>
            <a:prstGeom prst="rect">
              <a:avLst/>
            </a:prstGeom>
          </p:spPr>
        </p:pic>
      </p:grp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28E918A-E1F9-4E84-B424-01A1380054F8}"/>
              </a:ext>
            </a:extLst>
          </p:cNvPr>
          <p:cNvSpPr/>
          <p:nvPr/>
        </p:nvSpPr>
        <p:spPr>
          <a:xfrm>
            <a:off x="4342136" y="2400300"/>
            <a:ext cx="2321365" cy="241011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62C4CBEF-41FF-41A1-808B-493718F2C656}"/>
              </a:ext>
            </a:extLst>
          </p:cNvPr>
          <p:cNvSpPr/>
          <p:nvPr/>
        </p:nvSpPr>
        <p:spPr>
          <a:xfrm>
            <a:off x="10584699" y="2732075"/>
            <a:ext cx="2286000" cy="179032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4" grpId="0" animBg="1"/>
      <p:bldP spid="15" grpId="0" animBg="1"/>
      <p:bldP spid="16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99" name="Picture 2">
            <a:extLst>
              <a:ext uri="{FF2B5EF4-FFF2-40B4-BE49-F238E27FC236}">
                <a16:creationId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6" y="669016"/>
            <a:ext cx="1198852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thương,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135049CA-2D20-4761-A1E1-4E1ABCEC0559}"/>
              </a:ext>
            </a:extLst>
          </p:cNvPr>
          <p:cNvSpPr/>
          <p:nvPr/>
        </p:nvSpPr>
        <p:spPr>
          <a:xfrm>
            <a:off x="2133600" y="4971917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776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7BE3E870-34D5-40DF-9CA5-51EE7EF0AE5E}"/>
              </a:ext>
            </a:extLst>
          </p:cNvPr>
          <p:cNvSpPr/>
          <p:nvPr/>
        </p:nvSpPr>
        <p:spPr>
          <a:xfrm>
            <a:off x="67056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C5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E21539D5-AE86-4601-8D31-059A78BC5270}"/>
              </a:ext>
            </a:extLst>
          </p:cNvPr>
          <p:cNvSpPr/>
          <p:nvPr/>
        </p:nvSpPr>
        <p:spPr>
          <a:xfrm>
            <a:off x="126492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C5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62C4CBEF-41FF-41A1-808B-493718F2C656}"/>
              </a:ext>
            </a:extLst>
          </p:cNvPr>
          <p:cNvSpPr/>
          <p:nvPr/>
        </p:nvSpPr>
        <p:spPr>
          <a:xfrm>
            <a:off x="10279898" y="2360237"/>
            <a:ext cx="2286000" cy="179032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C5D10A-53D0-4D0C-8069-651F105C3F86}"/>
              </a:ext>
            </a:extLst>
          </p:cNvPr>
          <p:cNvGrpSpPr/>
          <p:nvPr/>
        </p:nvGrpSpPr>
        <p:grpSpPr>
          <a:xfrm>
            <a:off x="2511247" y="2199506"/>
            <a:ext cx="2952991" cy="2322896"/>
            <a:chOff x="16078200" y="2487523"/>
            <a:chExt cx="2952991" cy="2322896"/>
          </a:xfrm>
        </p:grpSpPr>
        <p:pic>
          <p:nvPicPr>
            <p:cNvPr id="19" name="Picture 33">
              <a:extLst>
                <a:ext uri="{FF2B5EF4-FFF2-40B4-BE49-F238E27FC236}">
                  <a16:creationId xmlns:a16="http://schemas.microsoft.com/office/drawing/2014/main" id="{95B14A89-116B-4DD4-AD8A-4880C708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078200" y="2488824"/>
              <a:ext cx="1320565" cy="2286693"/>
            </a:xfrm>
            <a:prstGeom prst="rect">
              <a:avLst/>
            </a:prstGeom>
          </p:spPr>
        </p:pic>
        <p:pic>
          <p:nvPicPr>
            <p:cNvPr id="22" name="Picture 37">
              <a:extLst>
                <a:ext uri="{FF2B5EF4-FFF2-40B4-BE49-F238E27FC236}">
                  <a16:creationId xmlns:a16="http://schemas.microsoft.com/office/drawing/2014/main" id="{D3786F51-1209-4A96-B966-3B3EB63E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471947" y="2487523"/>
              <a:ext cx="1559244" cy="232289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BC05D3-C175-4714-ABF0-322E918F9C24}"/>
              </a:ext>
            </a:extLst>
          </p:cNvPr>
          <p:cNvGrpSpPr/>
          <p:nvPr/>
        </p:nvGrpSpPr>
        <p:grpSpPr>
          <a:xfrm>
            <a:off x="6329117" y="2552700"/>
            <a:ext cx="457200" cy="1491755"/>
            <a:chOff x="9296400" y="6042057"/>
            <a:chExt cx="457200" cy="1491755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8B98B90-B8BB-4CA6-A1DB-06B664FFDB89}"/>
                </a:ext>
              </a:extLst>
            </p:cNvPr>
            <p:cNvSpPr/>
            <p:nvPr/>
          </p:nvSpPr>
          <p:spPr>
            <a:xfrm>
              <a:off x="9296400" y="6042057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60657A5-6685-45A0-ACD3-DBCBBBA72D52}"/>
                </a:ext>
              </a:extLst>
            </p:cNvPr>
            <p:cNvSpPr/>
            <p:nvPr/>
          </p:nvSpPr>
          <p:spPr>
            <a:xfrm>
              <a:off x="9296400" y="7076612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34">
            <a:extLst>
              <a:ext uri="{FF2B5EF4-FFF2-40B4-BE49-F238E27FC236}">
                <a16:creationId xmlns:a16="http://schemas.microsoft.com/office/drawing/2014/main" id="{A04A34D9-302B-45C4-B0CF-A4F8CB871A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71389" y="2198204"/>
            <a:ext cx="1725359" cy="2289296"/>
          </a:xfrm>
          <a:prstGeom prst="rect">
            <a:avLst/>
          </a:prstGeom>
        </p:spPr>
      </p:pic>
      <p:pic>
        <p:nvPicPr>
          <p:cNvPr id="27" name="Picture 39">
            <a:extLst>
              <a:ext uri="{FF2B5EF4-FFF2-40B4-BE49-F238E27FC236}">
                <a16:creationId xmlns:a16="http://schemas.microsoft.com/office/drawing/2014/main" id="{2E1A1E15-CC69-4E11-AC97-5B92036668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67041" y="2198204"/>
            <a:ext cx="1725359" cy="23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4" grpId="0" animBg="1"/>
      <p:bldP spid="15" grpId="0" animBg="1"/>
      <p:bldP spid="1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79D6BC-CFD8-41B5-901B-5E0370C9FFB2}"/>
              </a:ext>
            </a:extLst>
          </p:cNvPr>
          <p:cNvSpPr txBox="1"/>
          <p:nvPr/>
        </p:nvSpPr>
        <p:spPr>
          <a:xfrm>
            <a:off x="1829071" y="513608"/>
            <a:ext cx="14629856" cy="20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 </a:t>
            </a: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vận dụng các phép chia đã học để trả lời các câu hỏi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12BFA-357A-4A3F-992D-4C9EF537324A}"/>
              </a:ext>
            </a:extLst>
          </p:cNvPr>
          <p:cNvSpPr txBox="1"/>
          <p:nvPr/>
        </p:nvSpPr>
        <p:spPr>
          <a:xfrm>
            <a:off x="3260099" y="7299830"/>
            <a:ext cx="11767799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30 cây xanh ở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nhau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cây?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5 cây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52831F-3FB1-48A0-AE2F-8A94DFB6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50" y="2293386"/>
            <a:ext cx="12691498" cy="5006444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B1C0FE2D-9AE9-499E-93DF-F2C378EF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89135" y="7711107"/>
            <a:ext cx="2698865" cy="2536933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974DE0FF-2E30-4A75-B488-E362D9A5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7658100"/>
            <a:ext cx="3029167" cy="26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210194" y="-632026"/>
            <a:ext cx="2396437" cy="24642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5640514" y="0"/>
            <a:ext cx="3116548" cy="31165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8750">
            <a:off x="14004474" y="-2218756"/>
            <a:ext cx="2252354" cy="23130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-1344943" y="6499502"/>
            <a:ext cx="2396437" cy="24642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-891781" y="8963705"/>
            <a:ext cx="3545173" cy="3545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286473-A6BB-490A-B60F-35C9066B7E84}"/>
              </a:ext>
            </a:extLst>
          </p:cNvPr>
          <p:cNvSpPr txBox="1"/>
          <p:nvPr/>
        </p:nvSpPr>
        <p:spPr>
          <a:xfrm>
            <a:off x="2383801" y="876300"/>
            <a:ext cx="1352039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a. Trồng 30 cây, nếu trồng thành 5 hàng đều nhau.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311DD-781E-4FCB-8122-FAC32BD5B12D}"/>
              </a:ext>
            </a:extLst>
          </p:cNvPr>
          <p:cNvSpPr txBox="1"/>
          <p:nvPr/>
        </p:nvSpPr>
        <p:spPr>
          <a:xfrm>
            <a:off x="2622912" y="2534291"/>
            <a:ext cx="44748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 phép chia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310A98-DFB7-4058-89B6-7B1A8D4E1B45}"/>
              </a:ext>
            </a:extLst>
          </p:cNvPr>
          <p:cNvSpPr/>
          <p:nvPr/>
        </p:nvSpPr>
        <p:spPr>
          <a:xfrm>
            <a:off x="7097784" y="229475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B1040F-B116-4F75-8E6B-BF731C8A07AC}"/>
              </a:ext>
            </a:extLst>
          </p:cNvPr>
          <p:cNvSpPr/>
          <p:nvPr/>
        </p:nvSpPr>
        <p:spPr>
          <a:xfrm>
            <a:off x="11013756" y="228863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A7445-8738-485A-9852-73D0FA905624}"/>
              </a:ext>
            </a:extLst>
          </p:cNvPr>
          <p:cNvSpPr txBox="1"/>
          <p:nvPr/>
        </p:nvSpPr>
        <p:spPr>
          <a:xfrm>
            <a:off x="12716883" y="2095500"/>
            <a:ext cx="1031004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CB0A9E8-4034-4D12-B365-AC459461BBA5}"/>
              </a:ext>
            </a:extLst>
          </p:cNvPr>
          <p:cNvSpPr/>
          <p:nvPr/>
        </p:nvSpPr>
        <p:spPr>
          <a:xfrm>
            <a:off x="13799666" y="229475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3355AE8-A47A-469C-9902-172306FABB45}"/>
              </a:ext>
            </a:extLst>
          </p:cNvPr>
          <p:cNvSpPr/>
          <p:nvPr/>
        </p:nvSpPr>
        <p:spPr>
          <a:xfrm>
            <a:off x="9026441" y="2334351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7F32FA-C5C2-4D66-8F9F-9811E382FF87}"/>
              </a:ext>
            </a:extLst>
          </p:cNvPr>
          <p:cNvSpPr txBox="1"/>
          <p:nvPr/>
        </p:nvSpPr>
        <p:spPr>
          <a:xfrm>
            <a:off x="2383801" y="3899763"/>
            <a:ext cx="135203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mỗi hàng có 6 cây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16A133-0BBC-4502-8EED-EB33374D33AD}"/>
              </a:ext>
            </a:extLst>
          </p:cNvPr>
          <p:cNvSpPr txBox="1"/>
          <p:nvPr/>
        </p:nvSpPr>
        <p:spPr>
          <a:xfrm>
            <a:off x="2505353" y="5384907"/>
            <a:ext cx="1288704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 Trồng 30 cây, nếu trồng mỗi hàng 5 cây.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F4E0EE-3554-4FC9-BBA7-0784F334CA86}"/>
              </a:ext>
            </a:extLst>
          </p:cNvPr>
          <p:cNvSpPr txBox="1"/>
          <p:nvPr/>
        </p:nvSpPr>
        <p:spPr>
          <a:xfrm>
            <a:off x="2505353" y="7020541"/>
            <a:ext cx="44748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 phép chia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6B66EE-F32F-4283-96EB-B6BD738961D3}"/>
              </a:ext>
            </a:extLst>
          </p:cNvPr>
          <p:cNvSpPr/>
          <p:nvPr/>
        </p:nvSpPr>
        <p:spPr>
          <a:xfrm>
            <a:off x="6980225" y="678100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90AA3D-36BE-46E9-8CCB-3A76BA1D4D27}"/>
              </a:ext>
            </a:extLst>
          </p:cNvPr>
          <p:cNvSpPr/>
          <p:nvPr/>
        </p:nvSpPr>
        <p:spPr>
          <a:xfrm>
            <a:off x="10896197" y="67748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80DB5-D01A-494F-BB0F-14995D5B2A33}"/>
              </a:ext>
            </a:extLst>
          </p:cNvPr>
          <p:cNvSpPr txBox="1"/>
          <p:nvPr/>
        </p:nvSpPr>
        <p:spPr>
          <a:xfrm>
            <a:off x="12599324" y="6581750"/>
            <a:ext cx="1031004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1F0B77A-A24F-427F-A0F4-722779D6907B}"/>
              </a:ext>
            </a:extLst>
          </p:cNvPr>
          <p:cNvSpPr/>
          <p:nvPr/>
        </p:nvSpPr>
        <p:spPr>
          <a:xfrm>
            <a:off x="13682107" y="678100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9F2A862-4C4C-469B-8267-7403009A5488}"/>
              </a:ext>
            </a:extLst>
          </p:cNvPr>
          <p:cNvSpPr/>
          <p:nvPr/>
        </p:nvSpPr>
        <p:spPr>
          <a:xfrm>
            <a:off x="8908882" y="6820601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DECFF-9706-4AFE-AC3A-7C7C27C305F5}"/>
              </a:ext>
            </a:extLst>
          </p:cNvPr>
          <p:cNvSpPr txBox="1"/>
          <p:nvPr/>
        </p:nvSpPr>
        <p:spPr>
          <a:xfrm>
            <a:off x="2266242" y="8275787"/>
            <a:ext cx="135203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trồng thành 6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1108A86E-ADED-4C96-A257-ED6103B0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115300"/>
            <a:ext cx="2229770" cy="2190750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7E0B360-9F99-4F61-B32B-6114D915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36244" y="0"/>
            <a:ext cx="1813656" cy="2514600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593C0A2E-624A-429C-B84E-724F28AC5E6D}"/>
              </a:ext>
            </a:extLst>
          </p:cNvPr>
          <p:cNvSpPr txBox="1"/>
          <p:nvPr/>
        </p:nvSpPr>
        <p:spPr>
          <a:xfrm>
            <a:off x="3013809" y="477345"/>
            <a:ext cx="12260381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CHƠI: DOMINO TOÁN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BBC55-BD1C-4C35-A701-F92DD2E2CFBF}"/>
              </a:ext>
            </a:extLst>
          </p:cNvPr>
          <p:cNvSpPr txBox="1"/>
          <p:nvPr/>
        </p:nvSpPr>
        <p:spPr>
          <a:xfrm>
            <a:off x="2001709" y="1814320"/>
            <a:ext cx="14990891" cy="7510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chơi: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bên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gồm 4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oẳn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tiên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hô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xong nhanh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hô to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345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77E0B360-9F99-4F61-B32B-6114D9151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36244" y="0"/>
            <a:ext cx="1813656" cy="2514600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593C0A2E-624A-429C-B84E-724F28AC5E6D}"/>
              </a:ext>
            </a:extLst>
          </p:cNvPr>
          <p:cNvSpPr txBox="1"/>
          <p:nvPr/>
        </p:nvSpPr>
        <p:spPr>
          <a:xfrm>
            <a:off x="3013809" y="477345"/>
            <a:ext cx="12260381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CHƠI: DOMINO TOÁN HỌC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32304E-7C76-4970-B045-918CF3872E6B}"/>
              </a:ext>
            </a:extLst>
          </p:cNvPr>
          <p:cNvGrpSpPr/>
          <p:nvPr/>
        </p:nvGrpSpPr>
        <p:grpSpPr>
          <a:xfrm>
            <a:off x="2251806" y="2180840"/>
            <a:ext cx="3920391" cy="1104900"/>
            <a:chOff x="3013809" y="2705100"/>
            <a:chExt cx="3920391" cy="19812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CC353E-1009-45BC-9C4A-7D691C970A3F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345297-FBCB-4FC6-82F9-251C586C767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F99AE4-CC57-446A-9051-1E16D8D7A3B2}"/>
              </a:ext>
            </a:extLst>
          </p:cNvPr>
          <p:cNvGrpSpPr/>
          <p:nvPr/>
        </p:nvGrpSpPr>
        <p:grpSpPr>
          <a:xfrm>
            <a:off x="7183803" y="2180840"/>
            <a:ext cx="3920391" cy="1104900"/>
            <a:chOff x="3013809" y="2705100"/>
            <a:chExt cx="3920391" cy="19812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4124E3E-2895-4493-8EAA-DD07EBD7A23B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9196E2-9974-48F9-86C0-E78AB0AB7C0E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D803F-2FF4-4617-898B-62CA4D70A8D7}"/>
              </a:ext>
            </a:extLst>
          </p:cNvPr>
          <p:cNvGrpSpPr/>
          <p:nvPr/>
        </p:nvGrpSpPr>
        <p:grpSpPr>
          <a:xfrm>
            <a:off x="12115800" y="2180840"/>
            <a:ext cx="3920391" cy="1104900"/>
            <a:chOff x="3013809" y="2705100"/>
            <a:chExt cx="3920391" cy="19812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E74A896-DAB8-43A1-8506-34D2A8174CD2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F3F7B73-6E4D-4193-8ED6-EB84F4DE5B4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2E7B5E-9A4A-4F50-85A7-B160BC9BD169}"/>
              </a:ext>
            </a:extLst>
          </p:cNvPr>
          <p:cNvGrpSpPr/>
          <p:nvPr/>
        </p:nvGrpSpPr>
        <p:grpSpPr>
          <a:xfrm>
            <a:off x="2251806" y="3454861"/>
            <a:ext cx="3920391" cy="1104900"/>
            <a:chOff x="3013809" y="2705100"/>
            <a:chExt cx="3920391" cy="19812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9F5C86-2618-441A-8385-230101366474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25A034-8604-476E-A95D-9B4BD906AA4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9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1C5C3FE-4156-4432-970A-BF16FC6905D6}"/>
              </a:ext>
            </a:extLst>
          </p:cNvPr>
          <p:cNvGrpSpPr/>
          <p:nvPr/>
        </p:nvGrpSpPr>
        <p:grpSpPr>
          <a:xfrm>
            <a:off x="7183803" y="6043420"/>
            <a:ext cx="3920391" cy="1104900"/>
            <a:chOff x="3013809" y="2705100"/>
            <a:chExt cx="3920391" cy="19812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F6CE66B-1A8C-4685-A6F9-88C20CC8D5D4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5A4A76-5E75-4BBE-ABAA-55DCFA18562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E1C0ED-7222-4E9B-8004-4FF461579430}"/>
              </a:ext>
            </a:extLst>
          </p:cNvPr>
          <p:cNvGrpSpPr/>
          <p:nvPr/>
        </p:nvGrpSpPr>
        <p:grpSpPr>
          <a:xfrm>
            <a:off x="12147176" y="3454861"/>
            <a:ext cx="3920391" cy="1104900"/>
            <a:chOff x="3013809" y="2705100"/>
            <a:chExt cx="3920391" cy="19812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96AA38-909C-4BD9-B04A-C8217701AF0A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88606FD-5C09-4C68-A2F9-7B5D1ED63AE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914E662-941B-4FCB-9ED9-4EA6498B08E2}"/>
              </a:ext>
            </a:extLst>
          </p:cNvPr>
          <p:cNvGrpSpPr/>
          <p:nvPr/>
        </p:nvGrpSpPr>
        <p:grpSpPr>
          <a:xfrm>
            <a:off x="7183803" y="3452620"/>
            <a:ext cx="3920391" cy="1104900"/>
            <a:chOff x="3013809" y="2705100"/>
            <a:chExt cx="3920391" cy="19812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95DE386-5061-48CA-811E-A7ABDB739E33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A8F628D-731D-45C5-A454-565FB2696926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6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5E2FAC8-E9E3-4308-BCFC-254D085937C7}"/>
              </a:ext>
            </a:extLst>
          </p:cNvPr>
          <p:cNvGrpSpPr/>
          <p:nvPr/>
        </p:nvGrpSpPr>
        <p:grpSpPr>
          <a:xfrm>
            <a:off x="12131839" y="4752502"/>
            <a:ext cx="3904352" cy="1104900"/>
            <a:chOff x="3029848" y="2705100"/>
            <a:chExt cx="3904352" cy="19812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1D43ACB-B4CB-460F-AE78-42C4713CA687}"/>
                </a:ext>
              </a:extLst>
            </p:cNvPr>
            <p:cNvSpPr/>
            <p:nvPr/>
          </p:nvSpPr>
          <p:spPr>
            <a:xfrm>
              <a:off x="3029848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6D2C959-D68F-4855-A9F7-3FC3BB2C1026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70D94C-7EB5-42BF-946D-83DB88BB8F1B}"/>
              </a:ext>
            </a:extLst>
          </p:cNvPr>
          <p:cNvGrpSpPr/>
          <p:nvPr/>
        </p:nvGrpSpPr>
        <p:grpSpPr>
          <a:xfrm>
            <a:off x="2243991" y="7338820"/>
            <a:ext cx="3928206" cy="1104900"/>
            <a:chOff x="3005994" y="2705100"/>
            <a:chExt cx="3928206" cy="19812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AE109F6-8658-4C18-ADE4-7E63A8833C20}"/>
                </a:ext>
              </a:extLst>
            </p:cNvPr>
            <p:cNvSpPr/>
            <p:nvPr/>
          </p:nvSpPr>
          <p:spPr>
            <a:xfrm>
              <a:off x="300599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FBEA49E-498E-4172-96D7-688123E5AF7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8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F453941-63BE-4874-8B20-545D311E81B2}"/>
              </a:ext>
            </a:extLst>
          </p:cNvPr>
          <p:cNvGrpSpPr/>
          <p:nvPr/>
        </p:nvGrpSpPr>
        <p:grpSpPr>
          <a:xfrm>
            <a:off x="2255468" y="6043420"/>
            <a:ext cx="3916729" cy="1104900"/>
            <a:chOff x="3017471" y="2705100"/>
            <a:chExt cx="3916729" cy="198120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A8BEA8-4F67-4A90-A226-905596671F17}"/>
                </a:ext>
              </a:extLst>
            </p:cNvPr>
            <p:cNvSpPr/>
            <p:nvPr/>
          </p:nvSpPr>
          <p:spPr>
            <a:xfrm>
              <a:off x="301747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ADDB3F6-A753-46CA-A68E-7F952F0CA15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9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E14E21-713C-4F2C-8AAA-6E584173AE8A}"/>
              </a:ext>
            </a:extLst>
          </p:cNvPr>
          <p:cNvGrpSpPr/>
          <p:nvPr/>
        </p:nvGrpSpPr>
        <p:grpSpPr>
          <a:xfrm rot="10800000">
            <a:off x="2259071" y="4752502"/>
            <a:ext cx="3915020" cy="1104900"/>
            <a:chOff x="4343400" y="2705100"/>
            <a:chExt cx="3915020" cy="19812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22B43D1-F100-4450-A455-14B7C23A4222}"/>
                </a:ext>
              </a:extLst>
            </p:cNvPr>
            <p:cNvSpPr/>
            <p:nvPr/>
          </p:nvSpPr>
          <p:spPr>
            <a:xfrm rot="10800000">
              <a:off x="692882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1A82F25-1BF9-4ED8-A712-BD78D9523410}"/>
                </a:ext>
              </a:extLst>
            </p:cNvPr>
            <p:cNvSpPr/>
            <p:nvPr/>
          </p:nvSpPr>
          <p:spPr>
            <a:xfrm rot="10800000"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F128867-5D37-41F8-ADCA-28D51C4DE9B3}"/>
              </a:ext>
            </a:extLst>
          </p:cNvPr>
          <p:cNvGrpSpPr/>
          <p:nvPr/>
        </p:nvGrpSpPr>
        <p:grpSpPr>
          <a:xfrm>
            <a:off x="12147176" y="6043420"/>
            <a:ext cx="3918644" cy="1104900"/>
            <a:chOff x="3015556" y="2705100"/>
            <a:chExt cx="3918644" cy="19812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59924A0-B3A4-44B2-98CB-D2C4CA1D96F5}"/>
                </a:ext>
              </a:extLst>
            </p:cNvPr>
            <p:cNvSpPr/>
            <p:nvPr/>
          </p:nvSpPr>
          <p:spPr>
            <a:xfrm>
              <a:off x="301555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7DEF79A-DBCD-407C-B22B-F1EF4F6538E5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3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0B9CE41-7547-44AC-8CFE-2CF1680C007D}"/>
              </a:ext>
            </a:extLst>
          </p:cNvPr>
          <p:cNvGrpSpPr/>
          <p:nvPr/>
        </p:nvGrpSpPr>
        <p:grpSpPr>
          <a:xfrm>
            <a:off x="7183803" y="4748020"/>
            <a:ext cx="3920391" cy="1104900"/>
            <a:chOff x="3013809" y="2705100"/>
            <a:chExt cx="3920391" cy="198120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9825722-5BC4-468A-B09C-2B02C25E463D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D13E7E7-2DD1-49C2-A0ED-8CE74609E42C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5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D51A11-572C-4F2C-9A7E-0C369C4DD166}"/>
              </a:ext>
            </a:extLst>
          </p:cNvPr>
          <p:cNvGrpSpPr/>
          <p:nvPr/>
        </p:nvGrpSpPr>
        <p:grpSpPr>
          <a:xfrm>
            <a:off x="7183803" y="7338820"/>
            <a:ext cx="3925855" cy="1104900"/>
            <a:chOff x="3008345" y="2705100"/>
            <a:chExt cx="3925855" cy="19812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9DB4C0F-5E3B-4D1A-B6C0-1A8FF29A6853}"/>
                </a:ext>
              </a:extLst>
            </p:cNvPr>
            <p:cNvSpPr/>
            <p:nvPr/>
          </p:nvSpPr>
          <p:spPr>
            <a:xfrm>
              <a:off x="3008345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C925B1-7519-4B47-A652-1961FAD9C47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8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D68FD7-7E86-4BFB-8145-48F62E43CB6E}"/>
              </a:ext>
            </a:extLst>
          </p:cNvPr>
          <p:cNvGrpSpPr/>
          <p:nvPr/>
        </p:nvGrpSpPr>
        <p:grpSpPr>
          <a:xfrm>
            <a:off x="12140804" y="7338820"/>
            <a:ext cx="3923046" cy="1104900"/>
            <a:chOff x="3011154" y="2705100"/>
            <a:chExt cx="3923046" cy="19812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9B0604B-0657-4D4F-A8BC-115F0A46E2D3}"/>
                </a:ext>
              </a:extLst>
            </p:cNvPr>
            <p:cNvSpPr/>
            <p:nvPr/>
          </p:nvSpPr>
          <p:spPr>
            <a:xfrm>
              <a:off x="301115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E25CDFA-AD77-4185-BC5D-AC44C33E514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766545E-0D7B-4D95-9E42-E2CE312ABA13}"/>
              </a:ext>
            </a:extLst>
          </p:cNvPr>
          <p:cNvGrpSpPr/>
          <p:nvPr/>
        </p:nvGrpSpPr>
        <p:grpSpPr>
          <a:xfrm>
            <a:off x="2234519" y="8596120"/>
            <a:ext cx="3920391" cy="1104900"/>
            <a:chOff x="3013809" y="2705100"/>
            <a:chExt cx="3920391" cy="198120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382C421-E382-44B6-983E-5710546006D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ACF1E2E-CF64-4C90-A51D-29F31ECB36E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9E14EA-56F8-408F-9DDA-BF6D80739123}"/>
              </a:ext>
            </a:extLst>
          </p:cNvPr>
          <p:cNvGrpSpPr/>
          <p:nvPr/>
        </p:nvGrpSpPr>
        <p:grpSpPr>
          <a:xfrm>
            <a:off x="7207015" y="8610600"/>
            <a:ext cx="3897179" cy="1104900"/>
            <a:chOff x="3037021" y="2705100"/>
            <a:chExt cx="3897179" cy="19812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9120546-F6EF-415C-890A-8D47FE85BF29}"/>
                </a:ext>
              </a:extLst>
            </p:cNvPr>
            <p:cNvSpPr/>
            <p:nvPr/>
          </p:nvSpPr>
          <p:spPr>
            <a:xfrm>
              <a:off x="303702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1A96C4-E5D0-48ED-B0CE-72F7395E009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4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B546EF0-4508-4F8E-AE5F-57590B27C147}"/>
              </a:ext>
            </a:extLst>
          </p:cNvPr>
          <p:cNvGrpSpPr/>
          <p:nvPr/>
        </p:nvGrpSpPr>
        <p:grpSpPr>
          <a:xfrm>
            <a:off x="12115800" y="8610600"/>
            <a:ext cx="3920394" cy="1104900"/>
            <a:chOff x="3013806" y="2705100"/>
            <a:chExt cx="3920394" cy="19812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FD13D76-77C7-4F9D-87EE-6B3E3A30EBEE}"/>
                </a:ext>
              </a:extLst>
            </p:cNvPr>
            <p:cNvSpPr/>
            <p:nvPr/>
          </p:nvSpPr>
          <p:spPr>
            <a:xfrm>
              <a:off x="301380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E6BD241-991A-4D4D-B6A7-B0D7208EFD2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65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96EF6CE-60AF-42FC-B2AA-DA4FDDBAECEB}"/>
              </a:ext>
            </a:extLst>
          </p:cNvPr>
          <p:cNvGrpSpPr/>
          <p:nvPr/>
        </p:nvGrpSpPr>
        <p:grpSpPr>
          <a:xfrm rot="16200000">
            <a:off x="807416" y="1974805"/>
            <a:ext cx="3276600" cy="829060"/>
            <a:chOff x="3013809" y="2705100"/>
            <a:chExt cx="3920391" cy="19812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47154DE-4DC2-4E8A-9DA0-E454D6AE2B6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669CBCE-DF34-4F65-90AC-C04E8D38D5A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4FCB0A-8DF6-48B7-8D66-865FBE11AD3C}"/>
              </a:ext>
            </a:extLst>
          </p:cNvPr>
          <p:cNvGrpSpPr/>
          <p:nvPr/>
        </p:nvGrpSpPr>
        <p:grpSpPr>
          <a:xfrm>
            <a:off x="2971800" y="737621"/>
            <a:ext cx="3276600" cy="829060"/>
            <a:chOff x="3013809" y="2705100"/>
            <a:chExt cx="3920391" cy="1981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E669A7-B39C-4C2C-9269-FE6775978E1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E3EDC3-A2D3-413E-B37C-592D098E28F3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18CA2A-5C23-4EA1-A20F-BC064C6F3CD5}"/>
              </a:ext>
            </a:extLst>
          </p:cNvPr>
          <p:cNvGrpSpPr/>
          <p:nvPr/>
        </p:nvGrpSpPr>
        <p:grpSpPr>
          <a:xfrm>
            <a:off x="6324600" y="737621"/>
            <a:ext cx="3276600" cy="829060"/>
            <a:chOff x="3013809" y="2705100"/>
            <a:chExt cx="3920391" cy="19812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95B4CC-43AB-4159-BBBE-3FD61D3711D0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7CE7BC-7256-4802-9E7B-F39A8F47B18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69B1015-C8B3-4A5D-A981-DC3BDFCC7B84}"/>
              </a:ext>
            </a:extLst>
          </p:cNvPr>
          <p:cNvGrpSpPr/>
          <p:nvPr/>
        </p:nvGrpSpPr>
        <p:grpSpPr>
          <a:xfrm>
            <a:off x="9677400" y="737621"/>
            <a:ext cx="3276600" cy="829060"/>
            <a:chOff x="3013809" y="2705100"/>
            <a:chExt cx="3920391" cy="19812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696266B-8D77-409B-8861-04F0C8BE8DA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914A98A-CC25-41BD-95CF-AE25C43D7CC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9744C39-11C7-4546-BE88-068C4D4EAF05}"/>
              </a:ext>
            </a:extLst>
          </p:cNvPr>
          <p:cNvGrpSpPr/>
          <p:nvPr/>
        </p:nvGrpSpPr>
        <p:grpSpPr>
          <a:xfrm>
            <a:off x="13030200" y="745241"/>
            <a:ext cx="3276600" cy="829060"/>
            <a:chOff x="3013809" y="2705100"/>
            <a:chExt cx="3920391" cy="19812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6EA8CC-96A2-4233-909A-F927010D8D80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0C55880-E182-4912-8A72-892B3CBC32AF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A9463F-E881-4145-9B73-BD9F22914BE3}"/>
              </a:ext>
            </a:extLst>
          </p:cNvPr>
          <p:cNvGrpSpPr/>
          <p:nvPr/>
        </p:nvGrpSpPr>
        <p:grpSpPr>
          <a:xfrm rot="5400000">
            <a:off x="14246350" y="2959611"/>
            <a:ext cx="3291840" cy="829060"/>
            <a:chOff x="3013809" y="2705100"/>
            <a:chExt cx="3920391" cy="19812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957EA5-5D32-43FC-8B21-9C66E59D297C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7534432-4EDB-4B9E-BD62-AECF8101A4DF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4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3801E9-AB45-47D7-82D8-2495B80246D1}"/>
              </a:ext>
            </a:extLst>
          </p:cNvPr>
          <p:cNvGrpSpPr/>
          <p:nvPr/>
        </p:nvGrpSpPr>
        <p:grpSpPr>
          <a:xfrm rot="5400000">
            <a:off x="14253970" y="6380991"/>
            <a:ext cx="3276600" cy="829060"/>
            <a:chOff x="3013809" y="2705100"/>
            <a:chExt cx="3920391" cy="19812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7ED043F-A615-4198-8FBC-BD6537735BFF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8866B6-67BC-4D2F-9458-EFC15B1A7319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6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71B0423-EBF2-4A38-9534-179F3FD45B52}"/>
              </a:ext>
            </a:extLst>
          </p:cNvPr>
          <p:cNvGrpSpPr/>
          <p:nvPr/>
        </p:nvGrpSpPr>
        <p:grpSpPr>
          <a:xfrm>
            <a:off x="13030200" y="8648700"/>
            <a:ext cx="3279661" cy="829060"/>
            <a:chOff x="4343400" y="2705100"/>
            <a:chExt cx="3920388" cy="19812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D55FB06-C566-4E1D-9EB1-057403A77BA0}"/>
                </a:ext>
              </a:extLst>
            </p:cNvPr>
            <p:cNvSpPr/>
            <p:nvPr/>
          </p:nvSpPr>
          <p:spPr>
            <a:xfrm>
              <a:off x="6934197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4461B8A-14A0-4F44-B2E7-FB59F251C96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9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8761C4E-2DC7-4B64-86E5-E07742E75ED2}"/>
              </a:ext>
            </a:extLst>
          </p:cNvPr>
          <p:cNvGrpSpPr/>
          <p:nvPr/>
        </p:nvGrpSpPr>
        <p:grpSpPr>
          <a:xfrm rot="10800000">
            <a:off x="9655629" y="8671559"/>
            <a:ext cx="3281097" cy="829061"/>
            <a:chOff x="3013807" y="2705100"/>
            <a:chExt cx="3920393" cy="19812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D0D66F3-149D-4083-8465-1C6C1B5D9310}"/>
                </a:ext>
              </a:extLst>
            </p:cNvPr>
            <p:cNvSpPr/>
            <p:nvPr/>
          </p:nvSpPr>
          <p:spPr>
            <a:xfrm rot="10800000">
              <a:off x="3013807" y="2705100"/>
              <a:ext cx="1329592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C959D7C-A270-40E9-AB70-2A199D3DBDF5}"/>
                </a:ext>
              </a:extLst>
            </p:cNvPr>
            <p:cNvSpPr/>
            <p:nvPr/>
          </p:nvSpPr>
          <p:spPr>
            <a:xfrm rot="10800000"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3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82015B3-10F4-4C49-85F7-E316FC27583B}"/>
              </a:ext>
            </a:extLst>
          </p:cNvPr>
          <p:cNvGrpSpPr/>
          <p:nvPr/>
        </p:nvGrpSpPr>
        <p:grpSpPr>
          <a:xfrm>
            <a:off x="6248400" y="8671559"/>
            <a:ext cx="3342699" cy="829060"/>
            <a:chOff x="4343400" y="2705100"/>
            <a:chExt cx="3892587" cy="198120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07E5D93-E010-4D01-8C1F-D42D2CC443CB}"/>
                </a:ext>
              </a:extLst>
            </p:cNvPr>
            <p:cNvSpPr/>
            <p:nvPr/>
          </p:nvSpPr>
          <p:spPr>
            <a:xfrm>
              <a:off x="6906398" y="2705100"/>
              <a:ext cx="1329589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9945C46-65E5-42A9-8434-0955C54F157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30808E8-7DC1-4C72-AD67-A497D9B1ACD1}"/>
              </a:ext>
            </a:extLst>
          </p:cNvPr>
          <p:cNvGrpSpPr/>
          <p:nvPr/>
        </p:nvGrpSpPr>
        <p:grpSpPr>
          <a:xfrm>
            <a:off x="2848216" y="8671559"/>
            <a:ext cx="3306710" cy="829060"/>
            <a:chOff x="4343400" y="2705100"/>
            <a:chExt cx="3885915" cy="198120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4EF8182-DC5F-4DCA-8518-55AD03A71956}"/>
                </a:ext>
              </a:extLst>
            </p:cNvPr>
            <p:cNvSpPr/>
            <p:nvPr/>
          </p:nvSpPr>
          <p:spPr>
            <a:xfrm>
              <a:off x="6899722" y="2705100"/>
              <a:ext cx="1329593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0CCB2FD-3A4A-4367-AA4F-396CD5AB622D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8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83CEBD5-E1C1-497C-81D0-F53BCCC91A33}"/>
              </a:ext>
            </a:extLst>
          </p:cNvPr>
          <p:cNvGrpSpPr/>
          <p:nvPr/>
        </p:nvGrpSpPr>
        <p:grpSpPr>
          <a:xfrm rot="5400000">
            <a:off x="630290" y="7447054"/>
            <a:ext cx="3278067" cy="829062"/>
            <a:chOff x="4343400" y="2705100"/>
            <a:chExt cx="3915029" cy="198120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C25DAD0-7E61-45BB-A9D2-AAB1C76BAAA3}"/>
                </a:ext>
              </a:extLst>
            </p:cNvPr>
            <p:cNvSpPr/>
            <p:nvPr/>
          </p:nvSpPr>
          <p:spPr>
            <a:xfrm>
              <a:off x="6928837" y="2705100"/>
              <a:ext cx="1329592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0D5CD86-ED04-4F86-982F-D4DB039E924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3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E38170F-FB7C-4835-AC1A-5CAA82AFEAEA}"/>
              </a:ext>
            </a:extLst>
          </p:cNvPr>
          <p:cNvGrpSpPr/>
          <p:nvPr/>
        </p:nvGrpSpPr>
        <p:grpSpPr>
          <a:xfrm rot="20822849">
            <a:off x="2879476" y="6340779"/>
            <a:ext cx="3306710" cy="829060"/>
            <a:chOff x="3037021" y="2705100"/>
            <a:chExt cx="3897179" cy="1981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628AE77-DE52-43C4-8B14-AECE1D52FD7C}"/>
                </a:ext>
              </a:extLst>
            </p:cNvPr>
            <p:cNvSpPr/>
            <p:nvPr/>
          </p:nvSpPr>
          <p:spPr>
            <a:xfrm>
              <a:off x="303702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7492F33-AE54-45A7-B5C5-F4988466B75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4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518FEB-DFE1-4DC0-BCF2-568CADB90FF4}"/>
              </a:ext>
            </a:extLst>
          </p:cNvPr>
          <p:cNvGrpSpPr/>
          <p:nvPr/>
        </p:nvGrpSpPr>
        <p:grpSpPr>
          <a:xfrm rot="20766250">
            <a:off x="6288639" y="5541451"/>
            <a:ext cx="3276600" cy="829060"/>
            <a:chOff x="3013809" y="2705100"/>
            <a:chExt cx="3920391" cy="19812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A3B1A46-AA10-4BA9-8263-F4E8B9DDFD58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852BFB0-7F95-4BCA-A42B-6C1BE9ACCF03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9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CC9AD47-8D33-4402-9C77-3FA7436A3FC6}"/>
              </a:ext>
            </a:extLst>
          </p:cNvPr>
          <p:cNvGrpSpPr/>
          <p:nvPr/>
        </p:nvGrpSpPr>
        <p:grpSpPr>
          <a:xfrm rot="20826523">
            <a:off x="9668134" y="4739858"/>
            <a:ext cx="3268572" cy="829060"/>
            <a:chOff x="3095406" y="2705100"/>
            <a:chExt cx="3838794" cy="19812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D6B5006-B802-4EB5-8AEB-A66F9B8C5BF8}"/>
                </a:ext>
              </a:extLst>
            </p:cNvPr>
            <p:cNvSpPr/>
            <p:nvPr/>
          </p:nvSpPr>
          <p:spPr>
            <a:xfrm>
              <a:off x="309540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E97E47B-7D4A-45AA-A9C1-2DE687E1BB4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8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1050478-2684-43E4-B9E5-491ACB638578}"/>
              </a:ext>
            </a:extLst>
          </p:cNvPr>
          <p:cNvGrpSpPr/>
          <p:nvPr/>
        </p:nvGrpSpPr>
        <p:grpSpPr>
          <a:xfrm>
            <a:off x="10017573" y="3223259"/>
            <a:ext cx="3336256" cy="829060"/>
            <a:chOff x="4343400" y="2705100"/>
            <a:chExt cx="3912835" cy="1981200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00E9565-2A56-482A-B9D3-A660DCC71440}"/>
                </a:ext>
              </a:extLst>
            </p:cNvPr>
            <p:cNvSpPr/>
            <p:nvPr/>
          </p:nvSpPr>
          <p:spPr>
            <a:xfrm>
              <a:off x="692664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F1A9CEE-E78D-4852-BBF0-EDC81C5E4B8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83DF3EA-173A-4DDB-A68A-310E26AEE18D}"/>
              </a:ext>
            </a:extLst>
          </p:cNvPr>
          <p:cNvGrpSpPr/>
          <p:nvPr/>
        </p:nvGrpSpPr>
        <p:grpSpPr>
          <a:xfrm>
            <a:off x="6595215" y="3229003"/>
            <a:ext cx="3264172" cy="829060"/>
            <a:chOff x="4343400" y="2705100"/>
            <a:chExt cx="3844616" cy="198120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E60641-BA37-4DD9-885F-44AF1EC5DB87}"/>
                </a:ext>
              </a:extLst>
            </p:cNvPr>
            <p:cNvSpPr/>
            <p:nvPr/>
          </p:nvSpPr>
          <p:spPr>
            <a:xfrm>
              <a:off x="6858426" y="2705100"/>
              <a:ext cx="132959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42EE49-592E-4229-9160-D350785C9A0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AE6F2C2-F37B-405A-890F-23040AF6937F}"/>
              </a:ext>
            </a:extLst>
          </p:cNvPr>
          <p:cNvGrpSpPr/>
          <p:nvPr/>
        </p:nvGrpSpPr>
        <p:grpSpPr>
          <a:xfrm>
            <a:off x="3085187" y="3229002"/>
            <a:ext cx="3336428" cy="829061"/>
            <a:chOff x="4343400" y="2705100"/>
            <a:chExt cx="3927061" cy="198120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FC91BDF-DA8B-4CA3-8B72-A08F12E49FB4}"/>
                </a:ext>
              </a:extLst>
            </p:cNvPr>
            <p:cNvSpPr/>
            <p:nvPr/>
          </p:nvSpPr>
          <p:spPr>
            <a:xfrm>
              <a:off x="6940870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3E0B93C-F821-4901-B6DD-F6BBC188128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047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384704" y="-213449"/>
            <a:ext cx="3545173" cy="35451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6384704" y="3370913"/>
            <a:ext cx="3545173" cy="35451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6384704" y="6916087"/>
            <a:ext cx="3545173" cy="3545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AF3605-F070-4557-9E1E-83326A824411}"/>
              </a:ext>
            </a:extLst>
          </p:cNvPr>
          <p:cNvSpPr txBox="1"/>
          <p:nvPr/>
        </p:nvSpPr>
        <p:spPr>
          <a:xfrm>
            <a:off x="4219575" y="6477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5A91-D592-46B5-A68E-B02A63D03B2F}"/>
              </a:ext>
            </a:extLst>
          </p:cNvPr>
          <p:cNvSpPr txBox="1"/>
          <p:nvPr/>
        </p:nvSpPr>
        <p:spPr>
          <a:xfrm>
            <a:off x="2362744" y="13359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F3CE4-0E35-47C9-9A44-542B8A687D69}"/>
              </a:ext>
            </a:extLst>
          </p:cNvPr>
          <p:cNvSpPr txBox="1"/>
          <p:nvPr/>
        </p:nvSpPr>
        <p:spPr>
          <a:xfrm>
            <a:off x="1745626" y="2368296"/>
            <a:ext cx="1479674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nêu các phép nhân, phép chia thích hợp với mỗi tình huống, sau đó trình bày tình huống của mình trước lớp.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1618966" y="4068062"/>
            <a:ext cx="5818698" cy="6296660"/>
            <a:chOff x="1618966" y="4068062"/>
            <a:chExt cx="5818698" cy="6296660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5105400" cy="6296660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1618966" y="4886706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EBE28C-EFB8-47A6-9156-E2D519ACC2DC}"/>
              </a:ext>
            </a:extLst>
          </p:cNvPr>
          <p:cNvGrpSpPr/>
          <p:nvPr/>
        </p:nvGrpSpPr>
        <p:grpSpPr>
          <a:xfrm>
            <a:off x="9235372" y="4164600"/>
            <a:ext cx="6294062" cy="5627100"/>
            <a:chOff x="9235372" y="4164600"/>
            <a:chExt cx="6294062" cy="5627100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CF48D01-E63E-4B78-8194-0B9F4A6D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642" y="4164600"/>
              <a:ext cx="5438792" cy="5627100"/>
            </a:xfrm>
            <a:prstGeom prst="rect">
              <a:avLst/>
            </a:prstGeom>
          </p:spPr>
        </p:pic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EBF71A2-CE90-40E6-BDCB-5D6F6711B651}"/>
                </a:ext>
              </a:extLst>
            </p:cNvPr>
            <p:cNvSpPr txBox="1"/>
            <p:nvPr/>
          </p:nvSpPr>
          <p:spPr>
            <a:xfrm>
              <a:off x="9235372" y="49520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909877" y="656731"/>
            <a:ext cx="7802818" cy="9307622"/>
            <a:chOff x="2076166" y="4068062"/>
            <a:chExt cx="7802818" cy="9307622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7546720" cy="9307622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2076166" y="49824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8295876" y="2171700"/>
            <a:ext cx="835174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chuồng gà gồm có 2 tầng,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tầng có 5 con gà.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8638098" y="5968883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nhân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8805002" y="4415542"/>
            <a:ext cx="7546721" cy="1188720"/>
            <a:chOff x="5108809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108809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chuồng gà có            con gà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8638098" y="708320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10626789" y="7128922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12554070" y="7083202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15339980" y="70773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BD9E9-4C16-4298-89CB-31A687C4FA0E}"/>
              </a:ext>
            </a:extLst>
          </p:cNvPr>
          <p:cNvSpPr txBox="1"/>
          <p:nvPr/>
        </p:nvSpPr>
        <p:spPr>
          <a:xfrm>
            <a:off x="9761941" y="909377"/>
            <a:ext cx="449525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</a:t>
            </a:r>
            <a:endParaRPr lang="vi-VN" sz="4800" b="1" i="1" dirty="0">
              <a:solidFill>
                <a:srgbClr val="FF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909877" y="656731"/>
            <a:ext cx="7802818" cy="9307622"/>
            <a:chOff x="2076166" y="4068062"/>
            <a:chExt cx="7802818" cy="9307622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7546720" cy="9307622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2076166" y="49824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9332438" y="2231256"/>
            <a:ext cx="699232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chuồng gà có 10 con gà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đều vào 2 tầng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8638098" y="5968883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9067800" y="4415542"/>
            <a:ext cx="7546721" cy="1188720"/>
            <a:chOff x="5371607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371607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mỗi tầng có            con gà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8638098" y="708320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10626789" y="7128922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12554070" y="7083202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15339980" y="70773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BD9E9-4C16-4298-89CB-31A687C4FA0E}"/>
              </a:ext>
            </a:extLst>
          </p:cNvPr>
          <p:cNvSpPr txBox="1"/>
          <p:nvPr/>
        </p:nvSpPr>
        <p:spPr>
          <a:xfrm>
            <a:off x="9761941" y="909377"/>
            <a:ext cx="449525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</a:t>
            </a:r>
            <a:endParaRPr lang="vi-VN" sz="4800" b="1" i="1" dirty="0">
              <a:solidFill>
                <a:srgbClr val="FF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0800000">
            <a:off x="-30124" y="-1"/>
            <a:ext cx="18318121" cy="3370911"/>
            <a:chOff x="0" y="0"/>
            <a:chExt cx="6350000" cy="462415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74871" y="-213449"/>
            <a:ext cx="3545173" cy="3545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074871" y="3370913"/>
            <a:ext cx="3545173" cy="35451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3074871" y="6916087"/>
            <a:ext cx="3545173" cy="3545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822979" y="-213449"/>
            <a:ext cx="3545173" cy="3545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7822979" y="3370913"/>
            <a:ext cx="3545173" cy="35451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7822979" y="6916087"/>
            <a:ext cx="3545173" cy="3545173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299B93C9-9D00-40BB-B9C7-1449B6B1193A}"/>
              </a:ext>
            </a:extLst>
          </p:cNvPr>
          <p:cNvSpPr txBox="1"/>
          <p:nvPr/>
        </p:nvSpPr>
        <p:spPr>
          <a:xfrm>
            <a:off x="4322484" y="1187463"/>
            <a:ext cx="9612904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400" b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DB950-C750-4498-ABA3-240F618EC0DC}"/>
              </a:ext>
            </a:extLst>
          </p:cNvPr>
          <p:cNvSpPr txBox="1"/>
          <p:nvPr/>
        </p:nvSpPr>
        <p:spPr>
          <a:xfrm>
            <a:off x="2102334" y="3512407"/>
            <a:ext cx="14088613" cy="584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2125519" y="2194927"/>
            <a:ext cx="783634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con thỏ xếp đều vào 2 tầng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1375318" y="5219700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2076358" y="3521388"/>
            <a:ext cx="7546721" cy="1188720"/>
            <a:chOff x="5392466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392466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mỗi tầng có            con thỏ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1375318" y="633401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3364009" y="6379739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5291290" y="6334019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8077200" y="6328198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FD505F-52F8-4743-8758-0C45B2814D8F}"/>
              </a:ext>
            </a:extLst>
          </p:cNvPr>
          <p:cNvGrpSpPr/>
          <p:nvPr/>
        </p:nvGrpSpPr>
        <p:grpSpPr>
          <a:xfrm>
            <a:off x="10149064" y="886517"/>
            <a:ext cx="7605536" cy="8448366"/>
            <a:chOff x="8178643" y="4118880"/>
            <a:chExt cx="7605536" cy="8448366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44254F3-D491-4175-9760-1982B703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643" y="4698383"/>
              <a:ext cx="7605536" cy="7868863"/>
            </a:xfrm>
            <a:prstGeom prst="rect">
              <a:avLst/>
            </a:prstGeom>
          </p:spPr>
        </p:pic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345CF4F2-9968-476E-B0CA-6235D2AB70F6}"/>
                </a:ext>
              </a:extLst>
            </p:cNvPr>
            <p:cNvSpPr txBox="1"/>
            <p:nvPr/>
          </p:nvSpPr>
          <p:spPr>
            <a:xfrm>
              <a:off x="11392238" y="4118880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3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681740" y="1162050"/>
            <a:ext cx="10924519" cy="93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516100" y="-1408839"/>
            <a:ext cx="3802488" cy="36503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288" y="-1240965"/>
            <a:ext cx="3315544" cy="26855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A00DD-9E35-4F9F-94DA-761B3337A119}"/>
              </a:ext>
            </a:extLst>
          </p:cNvPr>
          <p:cNvGrpSpPr/>
          <p:nvPr/>
        </p:nvGrpSpPr>
        <p:grpSpPr>
          <a:xfrm>
            <a:off x="1264920" y="2619333"/>
            <a:ext cx="6655843" cy="5352538"/>
            <a:chOff x="1371600" y="2311789"/>
            <a:chExt cx="6655843" cy="5352538"/>
          </a:xfrm>
        </p:grpSpPr>
        <p:grpSp>
          <p:nvGrpSpPr>
            <p:cNvPr id="2" name="Group 2"/>
            <p:cNvGrpSpPr/>
            <p:nvPr/>
          </p:nvGrpSpPr>
          <p:grpSpPr>
            <a:xfrm>
              <a:off x="2102893" y="2811022"/>
              <a:ext cx="5924550" cy="4853305"/>
              <a:chOff x="0" y="0"/>
              <a:chExt cx="5063922" cy="647035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solidFill>
                <a:srgbClr val="FFC497">
                  <a:alpha val="80000"/>
                </a:srgbClr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71600" y="2311789"/>
              <a:ext cx="1789768" cy="17897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3E770E-271E-4939-B7C0-0884E35AA5A3}"/>
                </a:ext>
              </a:extLst>
            </p:cNvPr>
            <p:cNvSpPr txBox="1"/>
            <p:nvPr/>
          </p:nvSpPr>
          <p:spPr>
            <a:xfrm>
              <a:off x="2281724" y="4231270"/>
              <a:ext cx="5604281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00359-44C2-4D61-849B-6D1E76B1CD29}"/>
              </a:ext>
            </a:extLst>
          </p:cNvPr>
          <p:cNvGrpSpPr/>
          <p:nvPr/>
        </p:nvGrpSpPr>
        <p:grpSpPr>
          <a:xfrm>
            <a:off x="9372600" y="3118566"/>
            <a:ext cx="7120944" cy="5528750"/>
            <a:chOff x="9296400" y="4466325"/>
            <a:chExt cx="7120944" cy="5528750"/>
          </a:xfrm>
        </p:grpSpPr>
        <p:grpSp>
          <p:nvGrpSpPr>
            <p:cNvPr id="4" name="Group 4"/>
            <p:cNvGrpSpPr/>
            <p:nvPr/>
          </p:nvGrpSpPr>
          <p:grpSpPr>
            <a:xfrm>
              <a:off x="10291038" y="4466325"/>
              <a:ext cx="5924550" cy="4853305"/>
              <a:chOff x="0" y="0"/>
              <a:chExt cx="5063922" cy="64703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solidFill>
                <a:srgbClr val="F6D686">
                  <a:alpha val="80000"/>
                </a:srgbClr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96400" y="8254825"/>
              <a:ext cx="2486072" cy="17402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066A0C-DAAB-459E-8565-D30430BC141E}"/>
                </a:ext>
              </a:extLst>
            </p:cNvPr>
            <p:cNvSpPr txBox="1"/>
            <p:nvPr/>
          </p:nvSpPr>
          <p:spPr>
            <a:xfrm>
              <a:off x="10086802" y="6153768"/>
              <a:ext cx="6330542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6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-1189773"/>
            <a:ext cx="18288000" cy="4020103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1307" y="8986737"/>
            <a:ext cx="2758725" cy="28367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2352924" y="7791650"/>
            <a:ext cx="3802488" cy="3650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45840" flipH="1" flipV="1">
            <a:off x="5798709" y="8999772"/>
            <a:ext cx="1327814" cy="1307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412922" y="8418521"/>
            <a:ext cx="3432605" cy="2780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72499" y="7653757"/>
            <a:ext cx="3545173" cy="35451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6487466" y="7316717"/>
            <a:ext cx="2252354" cy="2313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821202" y="8881373"/>
            <a:ext cx="3099154" cy="3186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61419" flipH="1" flipV="1">
            <a:off x="17179198" y="9751156"/>
            <a:ext cx="1327814" cy="1307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74728" flipH="1" flipV="1">
            <a:off x="486236" y="7883319"/>
            <a:ext cx="1327814" cy="1307897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DB4A8D22-A2B5-4DDD-A4E3-F143D5BAB1BA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776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776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45000" y="3771900"/>
            <a:ext cx="1789768" cy="17897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7186" y="8569708"/>
            <a:ext cx="2486072" cy="174025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4516100" y="-1408839"/>
            <a:ext cx="3802488" cy="36503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1288" y="-1240965"/>
            <a:ext cx="3315544" cy="2685590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DD6E8855-4831-4A9F-A334-7858E40F09B9}"/>
              </a:ext>
            </a:extLst>
          </p:cNvPr>
          <p:cNvSpPr txBox="1"/>
          <p:nvPr/>
        </p:nvSpPr>
        <p:spPr>
          <a:xfrm>
            <a:off x="1416340" y="2044792"/>
            <a:ext cx="15455319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ts val="5463"/>
              </a:spcBef>
            </a:pPr>
            <a:r>
              <a:rPr lang="en-US" sz="11500" b="1" u="none" dirty="0">
                <a:latin typeface="Arial" panose="020B0604020202020204" pitchFamily="34" charset="0"/>
                <a:cs typeface="Arial" panose="020B0604020202020204" pitchFamily="34" charset="0"/>
              </a:rPr>
              <a:t>BÀI 64</a:t>
            </a: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 algn="ctr">
              <a:spcBef>
                <a:spcPts val="5463"/>
              </a:spcBef>
            </a:pP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115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B13A5AA-B39F-4E5E-A772-F6F27B3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800" y="6159664"/>
            <a:ext cx="3129389" cy="417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0402" y="-1562100"/>
            <a:ext cx="504883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61890" y="3778885"/>
            <a:ext cx="9551093" cy="537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Education is the need of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every Child and we strive to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provide the best learning environment,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teaching team and courses according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to the needs of children according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to the times. Combining technology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and cultural and social values, we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hope that children will get valuable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experiences that can be useful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and help them in life.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1890" y="1267460"/>
            <a:ext cx="9705090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8F5F1"/>
                </a:solidFill>
                <a:latin typeface="Sensei"/>
              </a:rPr>
              <a:t>GREETING FROM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8F5F1"/>
                </a:solidFill>
                <a:latin typeface="Arimo"/>
              </a:rPr>
              <a:t>the Headmaster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730086" y="7647429"/>
            <a:ext cx="2928122" cy="30109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17317883" y="4161902"/>
            <a:ext cx="3802488" cy="365038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AB9A37D4-A9CE-48F6-B2F5-5FE233EA3C68}"/>
              </a:ext>
            </a:extLst>
          </p:cNvPr>
          <p:cNvSpPr txBox="1"/>
          <p:nvPr/>
        </p:nvSpPr>
        <p:spPr>
          <a:xfrm>
            <a:off x="4219575" y="6477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72AB5-2631-4F65-9837-58EBF14DF2E4}"/>
              </a:ext>
            </a:extLst>
          </p:cNvPr>
          <p:cNvSpPr txBox="1"/>
          <p:nvPr/>
        </p:nvSpPr>
        <p:spPr>
          <a:xfrm>
            <a:off x="2362744" y="13359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E326F-E614-4924-8172-4688875F2A84}"/>
              </a:ext>
            </a:extLst>
          </p:cNvPr>
          <p:cNvSpPr txBox="1"/>
          <p:nvPr/>
        </p:nvSpPr>
        <p:spPr>
          <a:xfrm>
            <a:off x="2043452" y="2318385"/>
            <a:ext cx="14201096" cy="2876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a. Các em hãy tính kết quả các phép nhân và phép chia sau, sau đó đổi vở với bạn cùng bàn để chữa bài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(có thể sử dụng </a:t>
            </a:r>
            <a:r>
              <a:rPr lang="nl-NL" sz="40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 chia và Bảng nhân)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8D7A6E-8912-495C-89BC-F40E2F54E21C}"/>
              </a:ext>
            </a:extLst>
          </p:cNvPr>
          <p:cNvGrpSpPr/>
          <p:nvPr/>
        </p:nvGrpSpPr>
        <p:grpSpPr>
          <a:xfrm>
            <a:off x="1172313" y="5530536"/>
            <a:ext cx="4252231" cy="1130643"/>
            <a:chOff x="2210345" y="4760763"/>
            <a:chExt cx="4252231" cy="1130643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19B2E983-E508-472D-9865-D3C30DED1B0A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2 x 5 =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E9E831-FA4C-43AF-B242-EFEB4D8F615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C1AD23-EC65-4FBA-A72D-719900B16EAA}"/>
              </a:ext>
            </a:extLst>
          </p:cNvPr>
          <p:cNvGrpSpPr/>
          <p:nvPr/>
        </p:nvGrpSpPr>
        <p:grpSpPr>
          <a:xfrm>
            <a:off x="1172313" y="6815503"/>
            <a:ext cx="4252231" cy="1130643"/>
            <a:chOff x="2210345" y="4760763"/>
            <a:chExt cx="4252231" cy="113064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F453F064-D44A-484B-AA40-C6F0CB3C2EE2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 : 5 =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791AA0-AC94-42F1-8DC6-EE1BA36F8D7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D1027B-B573-4550-B65D-389824D7C925}"/>
              </a:ext>
            </a:extLst>
          </p:cNvPr>
          <p:cNvGrpSpPr/>
          <p:nvPr/>
        </p:nvGrpSpPr>
        <p:grpSpPr>
          <a:xfrm>
            <a:off x="6734913" y="5492436"/>
            <a:ext cx="4252231" cy="1130643"/>
            <a:chOff x="2210345" y="4760763"/>
            <a:chExt cx="4252231" cy="1130643"/>
          </a:xfrm>
        </p:grpSpPr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4E1C8754-3B84-4540-886B-3AA712DA150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4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889DE6-35F3-44E0-AFCE-CB8693F7D94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39F550-677F-4884-8207-4DF40261169F}"/>
              </a:ext>
            </a:extLst>
          </p:cNvPr>
          <p:cNvGrpSpPr/>
          <p:nvPr/>
        </p:nvGrpSpPr>
        <p:grpSpPr>
          <a:xfrm>
            <a:off x="6734913" y="6777403"/>
            <a:ext cx="4252231" cy="1130643"/>
            <a:chOff x="2210345" y="4760763"/>
            <a:chExt cx="4252231" cy="1130643"/>
          </a:xfrm>
        </p:grpSpPr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43E1EE13-4A89-4189-A291-7CBB3985B782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 : 5 =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79EDC8-8EB6-4369-8DF7-58D0A8B3B02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43433A-9EC4-4545-B71E-111A1A52AA35}"/>
              </a:ext>
            </a:extLst>
          </p:cNvPr>
          <p:cNvGrpSpPr/>
          <p:nvPr/>
        </p:nvGrpSpPr>
        <p:grpSpPr>
          <a:xfrm>
            <a:off x="12358744" y="5496782"/>
            <a:ext cx="4252231" cy="1130643"/>
            <a:chOff x="2210345" y="4760763"/>
            <a:chExt cx="4252231" cy="1130643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F29C9446-0514-477E-8053-D2608AA7B578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6679C6-B5E5-41EA-A2F9-13D8C22A27B5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F6BFF2-1FC8-4B44-855F-D936788128A8}"/>
              </a:ext>
            </a:extLst>
          </p:cNvPr>
          <p:cNvGrpSpPr/>
          <p:nvPr/>
        </p:nvGrpSpPr>
        <p:grpSpPr>
          <a:xfrm>
            <a:off x="12358745" y="6825272"/>
            <a:ext cx="4252231" cy="1130643"/>
            <a:chOff x="2210345" y="4760763"/>
            <a:chExt cx="4252231" cy="1130643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96DDEA94-ADDA-4A24-8C77-CA99D6B8CBC0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8 : 2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358B46-5074-4E7A-B429-A72A991352B8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FC2D665-C268-455C-9FCC-0895376664AB}"/>
              </a:ext>
            </a:extLst>
          </p:cNvPr>
          <p:cNvSpPr/>
          <p:nvPr/>
        </p:nvSpPr>
        <p:spPr>
          <a:xfrm>
            <a:off x="4143568" y="5675106"/>
            <a:ext cx="1280975" cy="986073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7B5772-261B-4BC5-B694-2775B2E1C184}"/>
              </a:ext>
            </a:extLst>
          </p:cNvPr>
          <p:cNvSpPr/>
          <p:nvPr/>
        </p:nvSpPr>
        <p:spPr>
          <a:xfrm>
            <a:off x="4143026" y="6930475"/>
            <a:ext cx="1280975" cy="1010215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1AFD7C-F409-4E6E-97F6-E31B6D6A654F}"/>
              </a:ext>
            </a:extLst>
          </p:cNvPr>
          <p:cNvSpPr/>
          <p:nvPr/>
        </p:nvSpPr>
        <p:spPr>
          <a:xfrm>
            <a:off x="9706168" y="5631916"/>
            <a:ext cx="1280975" cy="1010214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B92AB3-CDA7-49A7-9032-F0183E49424C}"/>
              </a:ext>
            </a:extLst>
          </p:cNvPr>
          <p:cNvSpPr/>
          <p:nvPr/>
        </p:nvSpPr>
        <p:spPr>
          <a:xfrm>
            <a:off x="9706167" y="6905762"/>
            <a:ext cx="1280975" cy="1010214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60A147-860B-4C71-9E54-B1E900AF4F04}"/>
              </a:ext>
            </a:extLst>
          </p:cNvPr>
          <p:cNvSpPr/>
          <p:nvPr/>
        </p:nvSpPr>
        <p:spPr>
          <a:xfrm>
            <a:off x="15330000" y="5641353"/>
            <a:ext cx="1280975" cy="990946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5D7995-F500-4592-A901-2591C925985A}"/>
              </a:ext>
            </a:extLst>
          </p:cNvPr>
          <p:cNvSpPr/>
          <p:nvPr/>
        </p:nvSpPr>
        <p:spPr>
          <a:xfrm>
            <a:off x="15317722" y="6930475"/>
            <a:ext cx="1293253" cy="1025440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174566"/>
            <a:ext cx="18288000" cy="2112434"/>
            <a:chOff x="0" y="0"/>
            <a:chExt cx="6350000" cy="1217828"/>
          </a:xfrm>
        </p:grpSpPr>
        <p:sp>
          <p:nvSpPr>
            <p:cNvPr id="13" name="Freeform 1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113B7CA-CB5E-46E0-B3DF-D2C563AE502D}"/>
              </a:ext>
            </a:extLst>
          </p:cNvPr>
          <p:cNvSpPr txBox="1"/>
          <p:nvPr/>
        </p:nvSpPr>
        <p:spPr>
          <a:xfrm>
            <a:off x="1631326" y="723900"/>
            <a:ext cx="1502534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đơn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đo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vi-VN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FF6A25-96DD-46CE-8EB5-F81D8CC5936D}"/>
              </a:ext>
            </a:extLst>
          </p:cNvPr>
          <p:cNvGrpSpPr/>
          <p:nvPr/>
        </p:nvGrpSpPr>
        <p:grpSpPr>
          <a:xfrm>
            <a:off x="1143000" y="2933700"/>
            <a:ext cx="6263200" cy="1038424"/>
            <a:chOff x="4748914" y="1040606"/>
            <a:chExt cx="6263200" cy="1038424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CADBB6A-17D4-45E4-B6CD-73C761529F5F}"/>
                </a:ext>
              </a:extLst>
            </p:cNvPr>
            <p:cNvSpPr txBox="1"/>
            <p:nvPr/>
          </p:nvSpPr>
          <p:spPr>
            <a:xfrm>
              <a:off x="4748914" y="1125366"/>
              <a:ext cx="626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 cm x 6 =       cm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ED60706-BCF2-4777-A416-B0841BA1E897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8DAB02-AC14-48BA-B4E3-293A0578A552}"/>
              </a:ext>
            </a:extLst>
          </p:cNvPr>
          <p:cNvGrpSpPr/>
          <p:nvPr/>
        </p:nvGrpSpPr>
        <p:grpSpPr>
          <a:xfrm>
            <a:off x="1143000" y="4251837"/>
            <a:ext cx="6705600" cy="1038424"/>
            <a:chOff x="4748914" y="1040606"/>
            <a:chExt cx="6705600" cy="1038424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FCC7B86A-E808-42D1-BCA2-7F327A7FA003}"/>
                </a:ext>
              </a:extLst>
            </p:cNvPr>
            <p:cNvSpPr txBox="1"/>
            <p:nvPr/>
          </p:nvSpPr>
          <p:spPr>
            <a:xfrm>
              <a:off x="4748914" y="1155700"/>
              <a:ext cx="6705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25 dm : 5 =       dm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B319BD-0C56-4657-8890-463BFC75D395}"/>
                </a:ext>
              </a:extLst>
            </p:cNvPr>
            <p:cNvSpPr/>
            <p:nvPr/>
          </p:nvSpPr>
          <p:spPr>
            <a:xfrm>
              <a:off x="88563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18C932-0B45-413B-B550-1B8FF49631D4}"/>
              </a:ext>
            </a:extLst>
          </p:cNvPr>
          <p:cNvGrpSpPr/>
          <p:nvPr/>
        </p:nvGrpSpPr>
        <p:grpSpPr>
          <a:xfrm>
            <a:off x="6781800" y="5661772"/>
            <a:ext cx="6553200" cy="1038424"/>
            <a:chOff x="5396614" y="1040606"/>
            <a:chExt cx="6553200" cy="1038424"/>
          </a:xfrm>
        </p:grpSpPr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4879C57D-4C53-4A37-8890-74CEBB166B70}"/>
                </a:ext>
              </a:extLst>
            </p:cNvPr>
            <p:cNvSpPr txBox="1"/>
            <p:nvPr/>
          </p:nvSpPr>
          <p:spPr>
            <a:xfrm>
              <a:off x="53966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 dm x 8 =        dm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083BBA7-37D7-471A-90F0-46CC95866801}"/>
                </a:ext>
              </a:extLst>
            </p:cNvPr>
            <p:cNvSpPr/>
            <p:nvPr/>
          </p:nvSpPr>
          <p:spPr>
            <a:xfrm>
              <a:off x="94278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443456-5498-459D-8282-2C8362CAAC4B}"/>
              </a:ext>
            </a:extLst>
          </p:cNvPr>
          <p:cNvGrpSpPr/>
          <p:nvPr/>
        </p:nvGrpSpPr>
        <p:grpSpPr>
          <a:xfrm>
            <a:off x="6781800" y="7070517"/>
            <a:ext cx="6317200" cy="1038424"/>
            <a:chOff x="5396614" y="1142824"/>
            <a:chExt cx="6317200" cy="1038424"/>
          </a:xfrm>
        </p:grpSpPr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27F5F42E-456B-436D-930D-4A1ADC028A15}"/>
                </a:ext>
              </a:extLst>
            </p:cNvPr>
            <p:cNvSpPr txBox="1"/>
            <p:nvPr/>
          </p:nvSpPr>
          <p:spPr>
            <a:xfrm>
              <a:off x="5396614" y="1155700"/>
              <a:ext cx="6317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30kg : 5 =        kg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F6D00A-E6A1-472D-9C8E-99F1441E0D2E}"/>
                </a:ext>
              </a:extLst>
            </p:cNvPr>
            <p:cNvSpPr/>
            <p:nvPr/>
          </p:nvSpPr>
          <p:spPr>
            <a:xfrm>
              <a:off x="9199214" y="1142824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07DF99-89F0-462C-8024-11D8A8DCAAFB}"/>
              </a:ext>
            </a:extLst>
          </p:cNvPr>
          <p:cNvGrpSpPr/>
          <p:nvPr/>
        </p:nvGrpSpPr>
        <p:grpSpPr>
          <a:xfrm>
            <a:off x="10134600" y="2933700"/>
            <a:ext cx="6553200" cy="1038424"/>
            <a:chOff x="4367914" y="1040606"/>
            <a:chExt cx="6553200" cy="1038424"/>
          </a:xfrm>
        </p:grpSpPr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893BE04F-AF7D-4D4C-AAF6-09DE56AA47D3}"/>
                </a:ext>
              </a:extLst>
            </p:cNvPr>
            <p:cNvSpPr txBox="1"/>
            <p:nvPr/>
          </p:nvSpPr>
          <p:spPr>
            <a:xfrm>
              <a:off x="43679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10 =       kg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D7C1B2-0285-49B5-85A9-98798BADBF41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A9756A6-B22F-463C-A20A-53E4E12C2ACD}"/>
              </a:ext>
            </a:extLst>
          </p:cNvPr>
          <p:cNvGrpSpPr/>
          <p:nvPr/>
        </p:nvGrpSpPr>
        <p:grpSpPr>
          <a:xfrm>
            <a:off x="10134600" y="4251837"/>
            <a:ext cx="6858000" cy="1038424"/>
            <a:chOff x="4367914" y="1040606"/>
            <a:chExt cx="6858000" cy="1038424"/>
          </a:xfrm>
        </p:grpSpPr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AE89E786-84C3-4ECB-8172-61F0231F3027}"/>
                </a:ext>
              </a:extLst>
            </p:cNvPr>
            <p:cNvSpPr txBox="1"/>
            <p:nvPr/>
          </p:nvSpPr>
          <p:spPr>
            <a:xfrm>
              <a:off x="4367914" y="1155700"/>
              <a:ext cx="68580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18l : 2 =       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6AAB66-E341-45D4-86C4-BD696C1F5A28}"/>
                </a:ext>
              </a:extLst>
            </p:cNvPr>
            <p:cNvSpPr/>
            <p:nvPr/>
          </p:nvSpPr>
          <p:spPr>
            <a:xfrm>
              <a:off x="73323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40E9CCE-B169-4A25-A117-07E46D2047BB}"/>
              </a:ext>
            </a:extLst>
          </p:cNvPr>
          <p:cNvSpPr/>
          <p:nvPr/>
        </p:nvSpPr>
        <p:spPr>
          <a:xfrm>
            <a:off x="5029200" y="2933700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E10109-EE77-4CE5-A84D-AA31747849F1}"/>
              </a:ext>
            </a:extLst>
          </p:cNvPr>
          <p:cNvSpPr/>
          <p:nvPr/>
        </p:nvSpPr>
        <p:spPr>
          <a:xfrm>
            <a:off x="5250400" y="4251837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168CF3-48FA-4CBD-9D57-6089AACEBF5C}"/>
              </a:ext>
            </a:extLst>
          </p:cNvPr>
          <p:cNvSpPr/>
          <p:nvPr/>
        </p:nvSpPr>
        <p:spPr>
          <a:xfrm>
            <a:off x="14165800" y="2933700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FBFF9B-EFDD-40DF-BD5C-1EA205240689}"/>
              </a:ext>
            </a:extLst>
          </p:cNvPr>
          <p:cNvSpPr/>
          <p:nvPr/>
        </p:nvSpPr>
        <p:spPr>
          <a:xfrm>
            <a:off x="13099000" y="4251837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C769C0-BB74-40A4-BA7F-0AEC2E1B453E}"/>
              </a:ext>
            </a:extLst>
          </p:cNvPr>
          <p:cNvSpPr/>
          <p:nvPr/>
        </p:nvSpPr>
        <p:spPr>
          <a:xfrm>
            <a:off x="10813000" y="5635548"/>
            <a:ext cx="1150400" cy="1064648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AE8A71-1221-4CA8-AD7C-DAD165252B5E}"/>
              </a:ext>
            </a:extLst>
          </p:cNvPr>
          <p:cNvSpPr/>
          <p:nvPr/>
        </p:nvSpPr>
        <p:spPr>
          <a:xfrm>
            <a:off x="10584400" y="7054446"/>
            <a:ext cx="1150400" cy="106941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7" name="Picture 22">
            <a:extLst>
              <a:ext uri="{FF2B5EF4-FFF2-40B4-BE49-F238E27FC236}">
                <a16:creationId xmlns:a16="http://schemas.microsoft.com/office/drawing/2014/main" id="{C750B78D-2D82-456F-998F-AFCB85D3B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66285" y="6700196"/>
            <a:ext cx="3721715" cy="3586804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BDA5B1F1-9AF2-4475-A913-4B2247F32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14" y="6394144"/>
            <a:ext cx="2731586" cy="384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5600062" y="-1011964"/>
            <a:ext cx="3802488" cy="36503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45840" flipH="1" flipV="1">
            <a:off x="16971332" y="2593736"/>
            <a:ext cx="1152396" cy="11351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781768" y="-1243681"/>
            <a:ext cx="2593742" cy="210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40844" flipH="1" flipV="1">
            <a:off x="17509200" y="3134004"/>
            <a:ext cx="2841614" cy="29182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007316" y="7412079"/>
            <a:ext cx="3802488" cy="36503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4159" flipH="1" flipV="1">
            <a:off x="128756" y="6131753"/>
            <a:ext cx="1152396" cy="113511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1972226" y="9564729"/>
            <a:ext cx="2593742" cy="2100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59155" flipH="1" flipV="1">
            <a:off x="-2097679" y="3808378"/>
            <a:ext cx="2841614" cy="29182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C063A3-149F-48C6-92B0-E5BCDB8D51E8}"/>
              </a:ext>
            </a:extLst>
          </p:cNvPr>
          <p:cNvSpPr txBox="1"/>
          <p:nvPr/>
        </p:nvSpPr>
        <p:spPr>
          <a:xfrm>
            <a:off x="2324099" y="37941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136994-6061-4898-8ABA-0CD9D51BFE9A}"/>
              </a:ext>
            </a:extLst>
          </p:cNvPr>
          <p:cNvSpPr txBox="1"/>
          <p:nvPr/>
        </p:nvSpPr>
        <p:spPr>
          <a:xfrm>
            <a:off x="3143082" y="1337377"/>
            <a:ext cx="12001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nhẩm rồi chọn kết quả đúng với mỗi phép tính để giúp chú ếch tìm thấy lá của mình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386965-0CCE-49E4-916F-5F165B619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3" y="3293533"/>
            <a:ext cx="14057612" cy="672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386965-0CCE-49E4-916F-5F165B61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" y="1028700"/>
            <a:ext cx="17198236" cy="822960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CC62CC0-6F2B-445B-813C-1BE42D09F2CC}"/>
              </a:ext>
            </a:extLst>
          </p:cNvPr>
          <p:cNvSpPr/>
          <p:nvPr/>
        </p:nvSpPr>
        <p:spPr>
          <a:xfrm>
            <a:off x="3505200" y="3790950"/>
            <a:ext cx="361950" cy="838200"/>
          </a:xfrm>
          <a:custGeom>
            <a:avLst/>
            <a:gdLst>
              <a:gd name="connsiteX0" fmla="*/ 0 w 438150"/>
              <a:gd name="connsiteY0" fmla="*/ 0 h 838200"/>
              <a:gd name="connsiteX1" fmla="*/ 438150 w 438150"/>
              <a:gd name="connsiteY1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838200">
                <a:moveTo>
                  <a:pt x="0" y="0"/>
                </a:moveTo>
                <a:lnTo>
                  <a:pt x="438150" y="83820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056D21-E530-43EB-B3CD-3A46074505E7}"/>
              </a:ext>
            </a:extLst>
          </p:cNvPr>
          <p:cNvSpPr/>
          <p:nvPr/>
        </p:nvSpPr>
        <p:spPr>
          <a:xfrm>
            <a:off x="1602840" y="3790950"/>
            <a:ext cx="1902360" cy="1924050"/>
          </a:xfrm>
          <a:custGeom>
            <a:avLst/>
            <a:gdLst>
              <a:gd name="connsiteX0" fmla="*/ 1902360 w 1902360"/>
              <a:gd name="connsiteY0" fmla="*/ 0 h 1809750"/>
              <a:gd name="connsiteX1" fmla="*/ 111660 w 1902360"/>
              <a:gd name="connsiteY1" fmla="*/ 800100 h 1809750"/>
              <a:gd name="connsiteX2" fmla="*/ 340260 w 1902360"/>
              <a:gd name="connsiteY2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360" h="1809750">
                <a:moveTo>
                  <a:pt x="1902360" y="0"/>
                </a:moveTo>
                <a:cubicBezTo>
                  <a:pt x="1137185" y="249237"/>
                  <a:pt x="372010" y="498475"/>
                  <a:pt x="111660" y="800100"/>
                </a:cubicBezTo>
                <a:cubicBezTo>
                  <a:pt x="-148690" y="1101725"/>
                  <a:pt x="95785" y="1455737"/>
                  <a:pt x="340260" y="180975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6ABBB1-10D6-4E1C-9CDC-574989D00E24}"/>
              </a:ext>
            </a:extLst>
          </p:cNvPr>
          <p:cNvSpPr/>
          <p:nvPr/>
        </p:nvSpPr>
        <p:spPr>
          <a:xfrm>
            <a:off x="8610600" y="3790950"/>
            <a:ext cx="572229" cy="1714500"/>
          </a:xfrm>
          <a:custGeom>
            <a:avLst/>
            <a:gdLst>
              <a:gd name="connsiteX0" fmla="*/ 95250 w 572229"/>
              <a:gd name="connsiteY0" fmla="*/ 0 h 1714500"/>
              <a:gd name="connsiteX1" fmla="*/ 571500 w 572229"/>
              <a:gd name="connsiteY1" fmla="*/ 876300 h 1714500"/>
              <a:gd name="connsiteX2" fmla="*/ 0 w 572229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9" h="1714500">
                <a:moveTo>
                  <a:pt x="95250" y="0"/>
                </a:moveTo>
                <a:cubicBezTo>
                  <a:pt x="341312" y="295275"/>
                  <a:pt x="587375" y="590550"/>
                  <a:pt x="571500" y="876300"/>
                </a:cubicBezTo>
                <a:cubicBezTo>
                  <a:pt x="555625" y="1162050"/>
                  <a:pt x="277812" y="1438275"/>
                  <a:pt x="0" y="171450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8EB921-BB7C-4F37-B328-8905F1AC20C8}"/>
              </a:ext>
            </a:extLst>
          </p:cNvPr>
          <p:cNvSpPr/>
          <p:nvPr/>
        </p:nvSpPr>
        <p:spPr>
          <a:xfrm>
            <a:off x="8743950" y="3790950"/>
            <a:ext cx="4057650" cy="3947181"/>
          </a:xfrm>
          <a:custGeom>
            <a:avLst/>
            <a:gdLst>
              <a:gd name="connsiteX0" fmla="*/ 0 w 4057650"/>
              <a:gd name="connsiteY0" fmla="*/ 0 h 3947181"/>
              <a:gd name="connsiteX1" fmla="*/ 1409700 w 4057650"/>
              <a:gd name="connsiteY1" fmla="*/ 1390650 h 3947181"/>
              <a:gd name="connsiteX2" fmla="*/ 1123950 w 4057650"/>
              <a:gd name="connsiteY2" fmla="*/ 3733800 h 3947181"/>
              <a:gd name="connsiteX3" fmla="*/ 4057650 w 4057650"/>
              <a:gd name="connsiteY3" fmla="*/ 3695700 h 394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3947181">
                <a:moveTo>
                  <a:pt x="0" y="0"/>
                </a:moveTo>
                <a:cubicBezTo>
                  <a:pt x="611187" y="384175"/>
                  <a:pt x="1222375" y="768350"/>
                  <a:pt x="1409700" y="1390650"/>
                </a:cubicBezTo>
                <a:cubicBezTo>
                  <a:pt x="1597025" y="2012950"/>
                  <a:pt x="682625" y="3349625"/>
                  <a:pt x="1123950" y="3733800"/>
                </a:cubicBezTo>
                <a:cubicBezTo>
                  <a:pt x="1565275" y="4117975"/>
                  <a:pt x="2811462" y="3906837"/>
                  <a:pt x="4057650" y="369570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6B4810-A44B-45E7-BC8C-698C5CE24454}"/>
              </a:ext>
            </a:extLst>
          </p:cNvPr>
          <p:cNvSpPr/>
          <p:nvPr/>
        </p:nvSpPr>
        <p:spPr>
          <a:xfrm>
            <a:off x="7277100" y="3829050"/>
            <a:ext cx="1409700" cy="1047750"/>
          </a:xfrm>
          <a:custGeom>
            <a:avLst/>
            <a:gdLst>
              <a:gd name="connsiteX0" fmla="*/ 1409700 w 1409700"/>
              <a:gd name="connsiteY0" fmla="*/ 0 h 1047750"/>
              <a:gd name="connsiteX1" fmla="*/ 438150 w 1409700"/>
              <a:gd name="connsiteY1" fmla="*/ 590550 h 1047750"/>
              <a:gd name="connsiteX2" fmla="*/ 0 w 1409700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1047750">
                <a:moveTo>
                  <a:pt x="1409700" y="0"/>
                </a:moveTo>
                <a:cubicBezTo>
                  <a:pt x="1041400" y="207962"/>
                  <a:pt x="673100" y="415925"/>
                  <a:pt x="438150" y="590550"/>
                </a:cubicBezTo>
                <a:cubicBezTo>
                  <a:pt x="203200" y="765175"/>
                  <a:pt x="101600" y="906462"/>
                  <a:pt x="0" y="104775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AD9D569-92C2-4081-91F5-B70ECED5DFC1}"/>
              </a:ext>
            </a:extLst>
          </p:cNvPr>
          <p:cNvSpPr/>
          <p:nvPr/>
        </p:nvSpPr>
        <p:spPr>
          <a:xfrm>
            <a:off x="3543300" y="3771900"/>
            <a:ext cx="1782463" cy="3543300"/>
          </a:xfrm>
          <a:custGeom>
            <a:avLst/>
            <a:gdLst>
              <a:gd name="connsiteX0" fmla="*/ 0 w 1782463"/>
              <a:gd name="connsiteY0" fmla="*/ 0 h 3543300"/>
              <a:gd name="connsiteX1" fmla="*/ 1771650 w 1782463"/>
              <a:gd name="connsiteY1" fmla="*/ 1009650 h 3543300"/>
              <a:gd name="connsiteX2" fmla="*/ 609600 w 1782463"/>
              <a:gd name="connsiteY2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2463" h="3543300">
                <a:moveTo>
                  <a:pt x="0" y="0"/>
                </a:moveTo>
                <a:cubicBezTo>
                  <a:pt x="835025" y="209550"/>
                  <a:pt x="1670050" y="419100"/>
                  <a:pt x="1771650" y="1009650"/>
                </a:cubicBezTo>
                <a:cubicBezTo>
                  <a:pt x="1873250" y="1600200"/>
                  <a:pt x="1241425" y="2571750"/>
                  <a:pt x="609600" y="35433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1140E3-F530-432E-9AD4-929947A6D8BF}"/>
              </a:ext>
            </a:extLst>
          </p:cNvPr>
          <p:cNvSpPr/>
          <p:nvPr/>
        </p:nvSpPr>
        <p:spPr>
          <a:xfrm flipH="1">
            <a:off x="12104987" y="3943350"/>
            <a:ext cx="411532" cy="933450"/>
          </a:xfrm>
          <a:custGeom>
            <a:avLst/>
            <a:gdLst>
              <a:gd name="connsiteX0" fmla="*/ 476250 w 476250"/>
              <a:gd name="connsiteY0" fmla="*/ 0 h 1085850"/>
              <a:gd name="connsiteX1" fmla="*/ 0 w 476250"/>
              <a:gd name="connsiteY1" fmla="*/ 571500 h 1085850"/>
              <a:gd name="connsiteX2" fmla="*/ 476250 w 476250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1085850">
                <a:moveTo>
                  <a:pt x="476250" y="0"/>
                </a:moveTo>
                <a:cubicBezTo>
                  <a:pt x="238125" y="195262"/>
                  <a:pt x="0" y="390525"/>
                  <a:pt x="0" y="571500"/>
                </a:cubicBezTo>
                <a:cubicBezTo>
                  <a:pt x="0" y="752475"/>
                  <a:pt x="238125" y="919162"/>
                  <a:pt x="476250" y="108585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D86A49-63F9-4611-8A71-D47606C539E6}"/>
              </a:ext>
            </a:extLst>
          </p:cNvPr>
          <p:cNvSpPr/>
          <p:nvPr/>
        </p:nvSpPr>
        <p:spPr>
          <a:xfrm>
            <a:off x="12153900" y="3943350"/>
            <a:ext cx="1564325" cy="2289054"/>
          </a:xfrm>
          <a:custGeom>
            <a:avLst/>
            <a:gdLst>
              <a:gd name="connsiteX0" fmla="*/ 57150 w 1564325"/>
              <a:gd name="connsiteY0" fmla="*/ 0 h 2289054"/>
              <a:gd name="connsiteX1" fmla="*/ 1276350 w 1564325"/>
              <a:gd name="connsiteY1" fmla="*/ 1047750 h 2289054"/>
              <a:gd name="connsiteX2" fmla="*/ 1466850 w 1564325"/>
              <a:gd name="connsiteY2" fmla="*/ 2095500 h 2289054"/>
              <a:gd name="connsiteX3" fmla="*/ 0 w 1564325"/>
              <a:gd name="connsiteY3" fmla="*/ 2286000 h 2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325" h="2289054">
                <a:moveTo>
                  <a:pt x="57150" y="0"/>
                </a:moveTo>
                <a:cubicBezTo>
                  <a:pt x="549275" y="349250"/>
                  <a:pt x="1041400" y="698500"/>
                  <a:pt x="1276350" y="1047750"/>
                </a:cubicBezTo>
                <a:cubicBezTo>
                  <a:pt x="1511300" y="1397000"/>
                  <a:pt x="1679575" y="1889125"/>
                  <a:pt x="1466850" y="2095500"/>
                </a:cubicBezTo>
                <a:cubicBezTo>
                  <a:pt x="1254125" y="2301875"/>
                  <a:pt x="627062" y="2293937"/>
                  <a:pt x="0" y="228600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267277-22F1-4D01-A1DF-74CA0B32BE75}"/>
              </a:ext>
            </a:extLst>
          </p:cNvPr>
          <p:cNvSpPr/>
          <p:nvPr/>
        </p:nvSpPr>
        <p:spPr>
          <a:xfrm>
            <a:off x="8858250" y="3962400"/>
            <a:ext cx="3143250" cy="3563155"/>
          </a:xfrm>
          <a:custGeom>
            <a:avLst/>
            <a:gdLst>
              <a:gd name="connsiteX0" fmla="*/ 3143250 w 3143250"/>
              <a:gd name="connsiteY0" fmla="*/ 0 h 3563155"/>
              <a:gd name="connsiteX1" fmla="*/ 1257300 w 3143250"/>
              <a:gd name="connsiteY1" fmla="*/ 1466850 h 3563155"/>
              <a:gd name="connsiteX2" fmla="*/ 609600 w 3143250"/>
              <a:gd name="connsiteY2" fmla="*/ 3409950 h 3563155"/>
              <a:gd name="connsiteX3" fmla="*/ 0 w 3143250"/>
              <a:gd name="connsiteY3" fmla="*/ 3295650 h 35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563155">
                <a:moveTo>
                  <a:pt x="3143250" y="0"/>
                </a:moveTo>
                <a:cubicBezTo>
                  <a:pt x="2411412" y="449262"/>
                  <a:pt x="1679575" y="898525"/>
                  <a:pt x="1257300" y="1466850"/>
                </a:cubicBezTo>
                <a:cubicBezTo>
                  <a:pt x="835025" y="2035175"/>
                  <a:pt x="819150" y="3105150"/>
                  <a:pt x="609600" y="3409950"/>
                </a:cubicBezTo>
                <a:cubicBezTo>
                  <a:pt x="400050" y="3714750"/>
                  <a:pt x="200025" y="3505200"/>
                  <a:pt x="0" y="329565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BAF5A52-6C1A-4880-A4AE-1DE128B403A2}"/>
              </a:ext>
            </a:extLst>
          </p:cNvPr>
          <p:cNvSpPr txBox="1"/>
          <p:nvPr/>
        </p:nvSpPr>
        <p:spPr>
          <a:xfrm>
            <a:off x="2324099" y="37941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95A86-45A6-45D5-82B1-0BE5C7F6FB07}"/>
              </a:ext>
            </a:extLst>
          </p:cNvPr>
          <p:cNvSpPr txBox="1"/>
          <p:nvPr/>
        </p:nvSpPr>
        <p:spPr>
          <a:xfrm>
            <a:off x="3143082" y="1337377"/>
            <a:ext cx="12001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suy nghĩ và chọn dấu thích hợp, sau đó nói cho bạn hiểu tại sao em lại chọn dấu đó.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635536-E24C-43F9-86AC-680C9591AA70}"/>
              </a:ext>
            </a:extLst>
          </p:cNvPr>
          <p:cNvGrpSpPr/>
          <p:nvPr/>
        </p:nvGrpSpPr>
        <p:grpSpPr>
          <a:xfrm>
            <a:off x="2674615" y="3390900"/>
            <a:ext cx="5166362" cy="1107996"/>
            <a:chOff x="914400" y="3758969"/>
            <a:chExt cx="5166362" cy="110799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9F7ADC-C15E-41FC-9483-41596FBD3A93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0FD467AF-2D81-44B0-8A39-7E2E0FCED8F4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DE0FBB61-DEF0-488C-B681-C2D8DD22893D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6CE6E603-DDDB-47C5-AB0E-5D7960AA150B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743D8FD0-41F0-426A-8073-CEBEAFF763BE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CE4E6C3E-DAC0-4213-BAA4-3B81417BFF7B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CF728D-F24D-4937-899C-1B4A0D2D2CBB}"/>
              </a:ext>
            </a:extLst>
          </p:cNvPr>
          <p:cNvGrpSpPr/>
          <p:nvPr/>
        </p:nvGrpSpPr>
        <p:grpSpPr>
          <a:xfrm>
            <a:off x="2674615" y="4881987"/>
            <a:ext cx="5166362" cy="1107996"/>
            <a:chOff x="914400" y="3758969"/>
            <a:chExt cx="5166362" cy="110799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0F348DF-B0AA-4616-809D-A7C5129C9207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63" name="TextBox 8">
                <a:extLst>
                  <a:ext uri="{FF2B5EF4-FFF2-40B4-BE49-F238E27FC236}">
                    <a16:creationId xmlns:a16="http://schemas.microsoft.com/office/drawing/2014/main" id="{2CD26270-29AB-47D4-9ECC-A9B29E899C65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DD11DFED-FDF3-44AA-8BFF-E0065FF62054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5030A426-D206-4023-809D-166FD642BDC6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id="{35163D14-1552-4146-8EC4-7E89F9FA6106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2" name="TextBox 8">
              <a:extLst>
                <a:ext uri="{FF2B5EF4-FFF2-40B4-BE49-F238E27FC236}">
                  <a16:creationId xmlns:a16="http://schemas.microsoft.com/office/drawing/2014/main" id="{C851269E-15B2-4C82-B086-3F0DC81ED41F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CEC1A2-CBD8-4D38-BDE0-A140819A0FD7}"/>
              </a:ext>
            </a:extLst>
          </p:cNvPr>
          <p:cNvGrpSpPr/>
          <p:nvPr/>
        </p:nvGrpSpPr>
        <p:grpSpPr>
          <a:xfrm>
            <a:off x="10561318" y="3390900"/>
            <a:ext cx="5593078" cy="1107996"/>
            <a:chOff x="914400" y="3758969"/>
            <a:chExt cx="5593078" cy="110799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66304E8-1C58-47E8-A242-4F19CEB0A006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70" name="TextBox 8">
                <a:extLst>
                  <a:ext uri="{FF2B5EF4-FFF2-40B4-BE49-F238E27FC236}">
                    <a16:creationId xmlns:a16="http://schemas.microsoft.com/office/drawing/2014/main" id="{742998DA-C9A5-4633-B13C-7AF202420CC2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021B7F26-7FF1-4225-927A-298001F06DBB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7" name="TextBox 8">
              <a:extLst>
                <a:ext uri="{FF2B5EF4-FFF2-40B4-BE49-F238E27FC236}">
                  <a16:creationId xmlns:a16="http://schemas.microsoft.com/office/drawing/2014/main" id="{8EA160CF-9092-4FCD-BB1E-EDE8692C292C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TextBox 8">
              <a:extLst>
                <a:ext uri="{FF2B5EF4-FFF2-40B4-BE49-F238E27FC236}">
                  <a16:creationId xmlns:a16="http://schemas.microsoft.com/office/drawing/2014/main" id="{4E186695-E253-42ED-93F2-62F6050AA685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9" name="TextBox 8">
              <a:extLst>
                <a:ext uri="{FF2B5EF4-FFF2-40B4-BE49-F238E27FC236}">
                  <a16:creationId xmlns:a16="http://schemas.microsoft.com/office/drawing/2014/main" id="{EEEC2D7C-49FD-4217-B2C4-564D9131E29A}"/>
                </a:ext>
              </a:extLst>
            </p:cNvPr>
            <p:cNvSpPr txBox="1"/>
            <p:nvPr/>
          </p:nvSpPr>
          <p:spPr>
            <a:xfrm>
              <a:off x="5410199" y="3758969"/>
              <a:ext cx="109727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4267C7-54E5-4F97-BA6D-A6DB0CA17C46}"/>
              </a:ext>
            </a:extLst>
          </p:cNvPr>
          <p:cNvGrpSpPr/>
          <p:nvPr/>
        </p:nvGrpSpPr>
        <p:grpSpPr>
          <a:xfrm>
            <a:off x="10561318" y="4881987"/>
            <a:ext cx="5166362" cy="1107996"/>
            <a:chOff x="914400" y="3758969"/>
            <a:chExt cx="5166362" cy="110799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13DA5F2-E150-4107-B541-679FEB8C126E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77" name="TextBox 8">
                <a:extLst>
                  <a:ext uri="{FF2B5EF4-FFF2-40B4-BE49-F238E27FC236}">
                    <a16:creationId xmlns:a16="http://schemas.microsoft.com/office/drawing/2014/main" id="{C52AB4C7-E6CA-4164-9B74-5DD3EAA117BE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6E36E213-068D-4A61-B80F-122068EB2A56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4" name="TextBox 8">
              <a:extLst>
                <a:ext uri="{FF2B5EF4-FFF2-40B4-BE49-F238E27FC236}">
                  <a16:creationId xmlns:a16="http://schemas.microsoft.com/office/drawing/2014/main" id="{E0AD9259-48AF-493D-973B-57ACA38BFC76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Box 8">
              <a:extLst>
                <a:ext uri="{FF2B5EF4-FFF2-40B4-BE49-F238E27FC236}">
                  <a16:creationId xmlns:a16="http://schemas.microsoft.com/office/drawing/2014/main" id="{259516F8-3FE5-4F11-9C35-BA7B586F5D1F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6" name="TextBox 8">
              <a:extLst>
                <a:ext uri="{FF2B5EF4-FFF2-40B4-BE49-F238E27FC236}">
                  <a16:creationId xmlns:a16="http://schemas.microsoft.com/office/drawing/2014/main" id="{183A48B3-8B14-446E-B18C-60B0B063C7D3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935F4A-ACE8-4E16-A286-AEAC48F458B1}"/>
              </a:ext>
            </a:extLst>
          </p:cNvPr>
          <p:cNvGrpSpPr/>
          <p:nvPr/>
        </p:nvGrpSpPr>
        <p:grpSpPr>
          <a:xfrm>
            <a:off x="6560819" y="6345690"/>
            <a:ext cx="5242558" cy="1107996"/>
            <a:chOff x="914400" y="3758969"/>
            <a:chExt cx="5242558" cy="110799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71F1B62-FC44-4099-A389-E6C8E090F326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84" name="TextBox 8">
                <a:extLst>
                  <a:ext uri="{FF2B5EF4-FFF2-40B4-BE49-F238E27FC236}">
                    <a16:creationId xmlns:a16="http://schemas.microsoft.com/office/drawing/2014/main" id="{B0806E9B-34B7-4331-8BCD-259974DD7CDF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AB26AADC-0D90-48FA-AB4E-71AFC5DB24F6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1" name="TextBox 8">
              <a:extLst>
                <a:ext uri="{FF2B5EF4-FFF2-40B4-BE49-F238E27FC236}">
                  <a16:creationId xmlns:a16="http://schemas.microsoft.com/office/drawing/2014/main" id="{DAE440CB-CC8A-4773-B902-48FF6538E2F4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2" name="TextBox 8">
              <a:extLst>
                <a:ext uri="{FF2B5EF4-FFF2-40B4-BE49-F238E27FC236}">
                  <a16:creationId xmlns:a16="http://schemas.microsoft.com/office/drawing/2014/main" id="{17EB6756-777E-4075-AB7E-D4E13A817BBE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3" name="TextBox 8">
              <a:extLst>
                <a:ext uri="{FF2B5EF4-FFF2-40B4-BE49-F238E27FC236}">
                  <a16:creationId xmlns:a16="http://schemas.microsoft.com/office/drawing/2014/main" id="{CCF343A6-0F8C-48C9-8FF0-F81A80C9E74B}"/>
                </a:ext>
              </a:extLst>
            </p:cNvPr>
            <p:cNvSpPr txBox="1"/>
            <p:nvPr/>
          </p:nvSpPr>
          <p:spPr>
            <a:xfrm>
              <a:off x="5410199" y="3758969"/>
              <a:ext cx="74675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8B8BD2-B7F4-4C06-BED3-29B9EA538599}"/>
              </a:ext>
            </a:extLst>
          </p:cNvPr>
          <p:cNvGrpSpPr/>
          <p:nvPr/>
        </p:nvGrpSpPr>
        <p:grpSpPr>
          <a:xfrm>
            <a:off x="6560819" y="7836777"/>
            <a:ext cx="5166362" cy="1107996"/>
            <a:chOff x="914400" y="3758969"/>
            <a:chExt cx="5166362" cy="110799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A6F3DE4-1750-46CB-89B1-8C99E5D8829D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91" name="TextBox 8">
                <a:extLst>
                  <a:ext uri="{FF2B5EF4-FFF2-40B4-BE49-F238E27FC236}">
                    <a16:creationId xmlns:a16="http://schemas.microsoft.com/office/drawing/2014/main" id="{5DBA43D1-5B1F-4294-88AE-0367AF8E3266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864E4B06-D95A-4D6D-BE8F-0B2A9D93A4CE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8" name="TextBox 8">
              <a:extLst>
                <a:ext uri="{FF2B5EF4-FFF2-40B4-BE49-F238E27FC236}">
                  <a16:creationId xmlns:a16="http://schemas.microsoft.com/office/drawing/2014/main" id="{D6D2FC7E-4B19-41E7-9486-ABF755C7DAEA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" name="TextBox 8">
              <a:extLst>
                <a:ext uri="{FF2B5EF4-FFF2-40B4-BE49-F238E27FC236}">
                  <a16:creationId xmlns:a16="http://schemas.microsoft.com/office/drawing/2014/main" id="{24B6F8C9-95CE-4489-9717-6601F4FB65F4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90" name="TextBox 8">
              <a:extLst>
                <a:ext uri="{FF2B5EF4-FFF2-40B4-BE49-F238E27FC236}">
                  <a16:creationId xmlns:a16="http://schemas.microsoft.com/office/drawing/2014/main" id="{8AA7A837-8565-488C-AFA6-31D20C920EDE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61533C05-D7CE-4304-86D6-734E8B948D0C}"/>
              </a:ext>
            </a:extLst>
          </p:cNvPr>
          <p:cNvSpPr/>
          <p:nvPr/>
        </p:nvSpPr>
        <p:spPr>
          <a:xfrm>
            <a:off x="4015735" y="3401616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0A285B6-18F7-49CD-B1DE-F936684D0D0D}"/>
              </a:ext>
            </a:extLst>
          </p:cNvPr>
          <p:cNvSpPr/>
          <p:nvPr/>
        </p:nvSpPr>
        <p:spPr>
          <a:xfrm>
            <a:off x="4015735" y="489270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12335F4A-75E5-4ED1-B840-C0F801397ABA}"/>
              </a:ext>
            </a:extLst>
          </p:cNvPr>
          <p:cNvSpPr/>
          <p:nvPr/>
        </p:nvSpPr>
        <p:spPr>
          <a:xfrm>
            <a:off x="11902438" y="3396944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A1F9F0A-2604-44F9-BC29-69BBDD602CA1}"/>
              </a:ext>
            </a:extLst>
          </p:cNvPr>
          <p:cNvSpPr/>
          <p:nvPr/>
        </p:nvSpPr>
        <p:spPr>
          <a:xfrm>
            <a:off x="11902438" y="489270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AA74A655-CA6E-429A-AA2C-8C21702AFE5C}"/>
              </a:ext>
            </a:extLst>
          </p:cNvPr>
          <p:cNvSpPr/>
          <p:nvPr/>
        </p:nvSpPr>
        <p:spPr>
          <a:xfrm>
            <a:off x="7901935" y="6356406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B6930107-8598-4AC2-969C-FB35C30427CA}"/>
              </a:ext>
            </a:extLst>
          </p:cNvPr>
          <p:cNvSpPr/>
          <p:nvPr/>
        </p:nvSpPr>
        <p:spPr>
          <a:xfrm>
            <a:off x="7901935" y="784749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0" name="Picture 5">
            <a:extLst>
              <a:ext uri="{FF2B5EF4-FFF2-40B4-BE49-F238E27FC236}">
                <a16:creationId xmlns:a16="http://schemas.microsoft.com/office/drawing/2014/main" id="{6353776B-DE80-4AD0-8E04-EA3B86FE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31237" y="7199599"/>
            <a:ext cx="4521758" cy="3086100"/>
          </a:xfrm>
          <a:prstGeom prst="rect">
            <a:avLst/>
          </a:prstGeom>
        </p:spPr>
      </p:pic>
      <p:pic>
        <p:nvPicPr>
          <p:cNvPr id="101" name="Picture 9">
            <a:extLst>
              <a:ext uri="{FF2B5EF4-FFF2-40B4-BE49-F238E27FC236}">
                <a16:creationId xmlns:a16="http://schemas.microsoft.com/office/drawing/2014/main" id="{7EDB4D34-A858-4099-85FA-5C442D5EB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1" y="7053679"/>
            <a:ext cx="2339339" cy="32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BAF5A52-6C1A-4880-A4AE-1DE128B403A2}"/>
              </a:ext>
            </a:extLst>
          </p:cNvPr>
          <p:cNvSpPr txBox="1"/>
          <p:nvPr/>
        </p:nvSpPr>
        <p:spPr>
          <a:xfrm>
            <a:off x="2324099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95A86-45A6-45D5-82B1-0BE5C7F6FB07}"/>
              </a:ext>
            </a:extLst>
          </p:cNvPr>
          <p:cNvSpPr txBox="1"/>
          <p:nvPr/>
        </p:nvSpPr>
        <p:spPr>
          <a:xfrm>
            <a:off x="2337072" y="2443977"/>
            <a:ext cx="13639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tìm tích và tìm thương theo yêu cầu của bài, sau đó đổi vở chữa bài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2">
            <a:extLst>
              <a:ext uri="{FF2B5EF4-FFF2-40B4-BE49-F238E27FC236}">
                <a16:creationId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5" y="4406556"/>
            <a:ext cx="11988528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tích, biết 2 thừa số là 5 và 9</a:t>
            </a:r>
          </a:p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thương, biết số bị chia là 16 và số chia là 2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 (5)</Template>
  <TotalTime>98</TotalTime>
  <Words>1109</Words>
  <Application>Microsoft Office PowerPoint</Application>
  <PresentationFormat>Custom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Sensei</vt:lpstr>
      <vt:lpstr>Arimo</vt:lpstr>
      <vt:lpstr>Calibri</vt:lpstr>
      <vt:lpstr>Arial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Hương Giang</cp:lastModifiedBy>
  <cp:revision>2</cp:revision>
  <dcterms:created xsi:type="dcterms:W3CDTF">2021-10-25T01:02:54Z</dcterms:created>
  <dcterms:modified xsi:type="dcterms:W3CDTF">2021-10-25T02:41:37Z</dcterms:modified>
  <dc:identifier>DAEs4A_wd9k</dc:identifier>
</cp:coreProperties>
</file>