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sldIdLst>
    <p:sldId id="258" r:id="rId4"/>
    <p:sldId id="259" r:id="rId5"/>
    <p:sldId id="260" r:id="rId6"/>
    <p:sldId id="268" r:id="rId7"/>
    <p:sldId id="269" r:id="rId8"/>
    <p:sldId id="270" r:id="rId9"/>
    <p:sldId id="271" r:id="rId10"/>
    <p:sldId id="261" r:id="rId11"/>
    <p:sldId id="264" r:id="rId12"/>
    <p:sldId id="265" r:id="rId13"/>
    <p:sldId id="266" r:id="rId14"/>
    <p:sldId id="267" r:id="rId15"/>
  </p:sldIdLst>
  <p:sldSz cx="12192000" cy="6858000"/>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Anh" initials="K"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p:restoredTop sz="94660"/>
  </p:normalViewPr>
  <p:slideViewPr>
    <p:cSldViewPr snapToGrid="0">
      <p:cViewPr varScale="1">
        <p:scale>
          <a:sx n="72" d="100"/>
          <a:sy n="72" d="100"/>
        </p:scale>
        <p:origin x="9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9" Type="http://schemas.openxmlformats.org/officeDocument/2006/relationships/commentAuthors" Target="commentAuthors.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F3105C39-6DEB-4D41-BD93-6332FBB3F9E6}"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A8868CD8-0C13-4B41-96F6-3D15E12A5F49}" type="slidenum">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F3105C39-6DEB-4D41-BD93-6332FBB3F9E6}"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A8868CD8-0C13-4B41-96F6-3D15E12A5F49}" type="slidenum">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F3105C39-6DEB-4D41-BD93-6332FBB3F9E6}"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A8868CD8-0C13-4B41-96F6-3D15E12A5F49}" type="slidenum">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1"/>
            <a:ext cx="103632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FD70DFAE-58B0-47BA-BD11-53F2931789A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458AA-AF95-4E81-A47C-F186660D89DF}" type="slidenum">
              <a:rPr lang="en-US" smtClean="0"/>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D70DFAE-58B0-47BA-BD11-53F2931789A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458AA-AF95-4E81-A47C-F186660D89DF}" type="slidenum">
              <a:rPr lang="en-US" smtClean="0"/>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FD70DFAE-58B0-47BA-BD11-53F2931789A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458AA-AF95-4E81-A47C-F186660D89DF}" type="slidenum">
              <a:rPr lang="en-US" smtClean="0"/>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600" y="1200151"/>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7600" y="1200151"/>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FD70DFAE-58B0-47BA-BD11-53F2931789A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D458AA-AF95-4E81-A47C-F186660D89DF}"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603" y="1535113"/>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09603"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3372" y="1535113"/>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FD70DFAE-58B0-47BA-BD11-53F2931789AF}"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D458AA-AF95-4E81-A47C-F186660D89DF}" type="slidenum">
              <a:rPr lang="en-US" smtClean="0"/>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FD70DFAE-58B0-47BA-BD11-53F2931789AF}"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D458AA-AF95-4E81-A47C-F186660D89DF}" type="slidenum">
              <a:rPr lang="en-US" smtClean="0"/>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70DFAE-58B0-47BA-BD11-53F2931789A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D458AA-AF95-4E81-A47C-F186660D89DF}" type="slidenum">
              <a:rPr lang="en-US" smtClean="0"/>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49"/>
            <a:ext cx="4011084" cy="1162051"/>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4766735" y="273056"/>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605"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FD70DFAE-58B0-47BA-BD11-53F2931789A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D458AA-AF95-4E81-A47C-F186660D89DF}"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F3105C39-6DEB-4D41-BD93-6332FBB3F9E6}"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A8868CD8-0C13-4B41-96F6-3D15E12A5F49}" type="slidenum">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43"/>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FD70DFAE-58B0-47BA-BD11-53F2931789A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D458AA-AF95-4E81-A47C-F186660D89DF}" type="slidenum">
              <a:rPr lang="en-US" smtClean="0"/>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D70DFAE-58B0-47BA-BD11-53F2931789A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458AA-AF95-4E81-A47C-F186660D89DF}" type="slidenum">
              <a:rPr lang="en-US" smtClean="0"/>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D70DFAE-58B0-47BA-BD11-53F2931789A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458AA-AF95-4E81-A47C-F186660D89DF}"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F3105C39-6DEB-4D41-BD93-6332FBB3F9E6}"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A8868CD8-0C13-4B41-96F6-3D15E12A5F49}" type="slidenum">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F3105C39-6DEB-4D41-BD93-6332FBB3F9E6}"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A8868CD8-0C13-4B41-96F6-3D15E12A5F49}" type="slidenum">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F3105C39-6DEB-4D41-BD93-6332FBB3F9E6}"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A8868CD8-0C13-4B41-96F6-3D15E12A5F49}" type="slidenum">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F3105C39-6DEB-4D41-BD93-6332FBB3F9E6}"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A8868CD8-0C13-4B41-96F6-3D15E12A5F49}" type="slidenum">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F3105C39-6DEB-4D41-BD93-6332FBB3F9E6}"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A8868CD8-0C13-4B41-96F6-3D15E12A5F49}" type="slidenum">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F3105C39-6DEB-4D41-BD93-6332FBB3F9E6}"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A8868CD8-0C13-4B41-96F6-3D15E12A5F49}" type="slidenum">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F3105C39-6DEB-4D41-BD93-6332FBB3F9E6}"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A8868CD8-0C13-4B41-96F6-3D15E12A5F49}" type="slidenum">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1.pn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1026" name="Title Placeholder 1"/>
          <p:cNvSpPr>
            <a:spLocks noGrp="1"/>
          </p:cNvSpPr>
          <p:nvPr>
            <p:ph type="title"/>
          </p:nvPr>
        </p:nvSpPr>
        <p:spPr>
          <a:xfrm>
            <a:off x="838200" y="365125"/>
            <a:ext cx="10515600" cy="1325563"/>
          </a:xfrm>
          <a:prstGeom prst="rect">
            <a:avLst/>
          </a:prstGeom>
          <a:noFill/>
          <a:ln w="9525">
            <a:noFill/>
          </a:ln>
        </p:spPr>
        <p:txBody>
          <a:bodyPr anchor="ctr"/>
          <a:p>
            <a:pPr lvl="0"/>
            <a:r>
              <a:rPr dirty="0"/>
              <a:t>Click to edit Master title style</a:t>
            </a:r>
            <a:endParaRPr dirty="0"/>
          </a:p>
        </p:txBody>
      </p:sp>
      <p:sp>
        <p:nvSpPr>
          <p:cNvPr id="1027" name="Text Placeholder 2"/>
          <p:cNvSpPr>
            <a:spLocks noGrp="1"/>
          </p:cNvSpPr>
          <p:nvPr>
            <p:ph type="body" idx="1"/>
          </p:nvPr>
        </p:nvSpPr>
        <p:spPr>
          <a:xfrm>
            <a:off x="838200" y="1825625"/>
            <a:ext cx="10515600" cy="4351338"/>
          </a:xfrm>
          <a:prstGeom prst="rect">
            <a:avLst/>
          </a:prstGeom>
          <a:noFill/>
          <a:ln w="9525">
            <a:noFill/>
          </a:ln>
        </p:spPr>
        <p:txBody>
          <a:bodyPr/>
          <a:p>
            <a:pPr lvl="0"/>
            <a:r>
              <a:rPr dirty="0"/>
              <a:t>Click to edit Master text styles</a:t>
            </a:r>
            <a:endParaRPr dirty="0"/>
          </a:p>
          <a:p>
            <a:pPr lvl="1"/>
            <a:r>
              <a:rPr dirty="0"/>
              <a:t>Second level</a:t>
            </a:r>
            <a:endParaRPr dirty="0"/>
          </a:p>
          <a:p>
            <a:pPr lvl="2"/>
            <a:r>
              <a:rPr dirty="0"/>
              <a:t>Third level</a:t>
            </a:r>
            <a:endParaRPr dirty="0"/>
          </a:p>
          <a:p>
            <a:pPr lvl="3"/>
            <a:r>
              <a:rPr dirty="0"/>
              <a:t>Fourth level</a:t>
            </a:r>
            <a:endParaRPr dirty="0"/>
          </a:p>
          <a:p>
            <a:pPr lvl="4"/>
            <a:r>
              <a:rPr dirty="0"/>
              <a:t>Fifth level</a:t>
            </a:r>
            <a:endParaRPr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F3105C39-6DEB-4D41-BD93-6332FBB3F9E6}"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A8868CD8-0C13-4B41-96F6-3D15E12A5F49}" type="slidenum">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70DFAE-58B0-47BA-BD11-53F2931789AF}" type="datetimeFigureOut">
              <a:rPr lang="en-US" smtClean="0"/>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458AA-AF95-4E81-A47C-F186660D89DF}"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12.xml"/><Relationship Id="rId7" Type="http://schemas.openxmlformats.org/officeDocument/2006/relationships/image" Target="../media/image6.png"/><Relationship Id="rId6" Type="http://schemas.microsoft.com/office/2007/relationships/media" Target="../media/audio1.wav"/><Relationship Id="rId5" Type="http://schemas.openxmlformats.org/officeDocument/2006/relationships/audio" Target="NULL" TargetMode="External"/><Relationship Id="rId4" Type="http://schemas.openxmlformats.org/officeDocument/2006/relationships/image" Target="../media/image5.GIF"/><Relationship Id="rId3" Type="http://schemas.openxmlformats.org/officeDocument/2006/relationships/slide" Target="slide1.xml"/><Relationship Id="rId2" Type="http://schemas.openxmlformats.org/officeDocument/2006/relationships/image" Target="../media/image4.GIF"/><Relationship Id="rId1" Type="http://schemas.openxmlformats.org/officeDocument/2006/relationships/image" Target="../media/image3.GIF"/></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7.png"/><Relationship Id="rId3" Type="http://schemas.microsoft.com/office/2007/relationships/media" Target="../media/audio2.wav"/><Relationship Id="rId2" Type="http://schemas.openxmlformats.org/officeDocument/2006/relationships/audio" Target="../media/audio2.wav"/><Relationship Id="rId1" Type="http://schemas.openxmlformats.org/officeDocument/2006/relationships/slide" Target="slide4.xml"/></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slide" Target="slide6.xml"/><Relationship Id="rId3" Type="http://schemas.openxmlformats.org/officeDocument/2006/relationships/image" Target="../media/image7.png"/><Relationship Id="rId2" Type="http://schemas.microsoft.com/office/2007/relationships/media" Target="../media/audio2.wav"/><Relationship Id="rId1" Type="http://schemas.openxmlformats.org/officeDocument/2006/relationships/audio" Target="../media/audio2.wav"/></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slide" Target="slide6.xml"/><Relationship Id="rId3" Type="http://schemas.openxmlformats.org/officeDocument/2006/relationships/image" Target="../media/image7.png"/><Relationship Id="rId2" Type="http://schemas.microsoft.com/office/2007/relationships/media" Target="../media/audio2.wav"/><Relationship Id="rId1" Type="http://schemas.openxmlformats.org/officeDocument/2006/relationships/audio" Target="../media/audio2.wav"/></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0" name="Title 1"/>
          <p:cNvSpPr>
            <a:spLocks noGrp="1"/>
          </p:cNvSpPr>
          <p:nvPr>
            <p:ph type="title"/>
          </p:nvPr>
        </p:nvSpPr>
        <p:spPr>
          <a:xfrm>
            <a:off x="831850" y="101600"/>
            <a:ext cx="10515600" cy="1430338"/>
          </a:xfrm>
        </p:spPr>
        <p:txBody>
          <a:bodyPr vert="horz" wrap="square" lIns="91440" tIns="45720" rIns="91440" bIns="45720" anchor="b"/>
          <a:p>
            <a:pPr algn="ctr" eaLnBrk="1" hangingPunct="1"/>
            <a:br>
              <a:rPr sz="3200" kern="1200" dirty="0">
                <a:solidFill>
                  <a:srgbClr val="0070C0"/>
                </a:solidFill>
                <a:latin typeface="Times New Roman" panose="02020603050405020304" pitchFamily="18" charset="0"/>
                <a:ea typeface="+mj-ea"/>
                <a:cs typeface="Times New Roman" panose="02020603050405020304" pitchFamily="18" charset="0"/>
              </a:rPr>
            </a:br>
            <a:r>
              <a:rPr sz="3200" kern="1200" dirty="0">
                <a:solidFill>
                  <a:srgbClr val="0070C0"/>
                </a:solidFill>
                <a:latin typeface="Times New Roman" panose="02020603050405020304" pitchFamily="18" charset="0"/>
                <a:ea typeface="+mj-ea"/>
                <a:cs typeface="Times New Roman" panose="02020603050405020304" pitchFamily="18" charset="0"/>
              </a:rPr>
              <a:t>Tiếng Việt</a:t>
            </a:r>
            <a:br>
              <a:rPr sz="3200" kern="1200" dirty="0">
                <a:solidFill>
                  <a:srgbClr val="0070C0"/>
                </a:solidFill>
                <a:latin typeface="Times New Roman" panose="02020603050405020304" pitchFamily="18" charset="0"/>
                <a:ea typeface="+mj-ea"/>
                <a:cs typeface="Times New Roman" panose="02020603050405020304" pitchFamily="18" charset="0"/>
              </a:rPr>
            </a:br>
            <a:r>
              <a:rPr sz="3200" kern="1200" dirty="0">
                <a:solidFill>
                  <a:srgbClr val="FF0000"/>
                </a:solidFill>
                <a:latin typeface="Times New Roman" panose="02020603050405020304" pitchFamily="18" charset="0"/>
                <a:ea typeface="+mj-ea"/>
                <a:cs typeface="Times New Roman" panose="02020603050405020304" pitchFamily="18" charset="0"/>
              </a:rPr>
              <a:t>B</a:t>
            </a:r>
            <a:r>
              <a:rPr sz="3200" kern="1200" dirty="0">
                <a:solidFill>
                  <a:srgbClr val="FF0000"/>
                </a:solidFill>
                <a:latin typeface="Times New Roman" panose="02020603050405020304" pitchFamily="18" charset="0"/>
                <a:ea typeface="Times New Roman" panose="02020603050405020304" pitchFamily="18" charset="0"/>
                <a:cs typeface="+mj-cs"/>
              </a:rPr>
              <a:t>à</a:t>
            </a:r>
            <a:r>
              <a:rPr sz="3200" kern="1200" dirty="0">
                <a:solidFill>
                  <a:srgbClr val="FF0000"/>
                </a:solidFill>
                <a:latin typeface="Times New Roman" panose="02020603050405020304" pitchFamily="18" charset="0"/>
                <a:ea typeface="+mj-ea"/>
                <a:cs typeface="Times New Roman" panose="02020603050405020304" pitchFamily="18" charset="0"/>
              </a:rPr>
              <a:t>i 3: Ng</a:t>
            </a:r>
            <a:r>
              <a:rPr sz="3200" kern="1200" dirty="0">
                <a:solidFill>
                  <a:srgbClr val="FF0000"/>
                </a:solidFill>
                <a:latin typeface="Times New Roman" panose="02020603050405020304" pitchFamily="18" charset="0"/>
                <a:ea typeface="Times New Roman" panose="02020603050405020304" pitchFamily="18" charset="0"/>
                <a:cs typeface="+mj-cs"/>
              </a:rPr>
              <a:t>à</a:t>
            </a:r>
            <a:r>
              <a:rPr sz="3200" kern="1200" dirty="0">
                <a:solidFill>
                  <a:srgbClr val="FF0000"/>
                </a:solidFill>
                <a:latin typeface="Times New Roman" panose="02020603050405020304" pitchFamily="18" charset="0"/>
                <a:ea typeface="+mj-ea"/>
                <a:cs typeface="Times New Roman" panose="02020603050405020304" pitchFamily="18" charset="0"/>
              </a:rPr>
              <a:t>y mới bắt đầu( Tiết 1)</a:t>
            </a:r>
            <a:endParaRPr sz="3200" kern="1200" dirty="0">
              <a:solidFill>
                <a:srgbClr val="FF0000"/>
              </a:solidFill>
              <a:latin typeface="Times New Roman" panose="02020603050405020304" pitchFamily="18" charset="0"/>
              <a:ea typeface="Times New Roman" panose="02020603050405020304" pitchFamily="18" charset="0"/>
              <a:cs typeface="+mj-cs"/>
            </a:endParaRPr>
          </a:p>
        </p:txBody>
      </p:sp>
      <p:sp>
        <p:nvSpPr>
          <p:cNvPr id="3" name="Rounded Rectangle 2"/>
          <p:cNvSpPr/>
          <p:nvPr/>
        </p:nvSpPr>
        <p:spPr>
          <a:xfrm>
            <a:off x="327025" y="1684338"/>
            <a:ext cx="3244850" cy="849313"/>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buFont typeface="Arial" panose="020B0604020202020204" pitchFamily="34" charset="0"/>
              <a:buNone/>
            </a:pPr>
            <a:r>
              <a:rPr sz="4000" b="1" dirty="0">
                <a:solidFill>
                  <a:schemeClr val="bg1"/>
                </a:solidFill>
                <a:latin typeface="Times New Roman" panose="02020603050405020304" pitchFamily="18" charset="0"/>
                <a:cs typeface="Times New Roman" panose="02020603050405020304" pitchFamily="18" charset="0"/>
              </a:rPr>
              <a:t>1. Khởi động</a:t>
            </a:r>
            <a:endParaRPr sz="4000" b="1" dirty="0">
              <a:solidFill>
                <a:schemeClr val="bg1"/>
              </a:solidFill>
              <a:latin typeface="Times New Roman" panose="02020603050405020304" pitchFamily="18" charset="0"/>
              <a:ea typeface="Times New Roman" panose="02020603050405020304" pitchFamily="18" charset="0"/>
            </a:endParaRPr>
          </a:p>
        </p:txBody>
      </p:sp>
      <p:pic>
        <p:nvPicPr>
          <p:cNvPr id="4" name="Picture 3"/>
          <p:cNvPicPr>
            <a:picLocks noChangeAspect="1"/>
          </p:cNvPicPr>
          <p:nvPr/>
        </p:nvPicPr>
        <p:blipFill>
          <a:blip r:embed="rId1"/>
          <a:stretch>
            <a:fillRect/>
          </a:stretch>
        </p:blipFill>
        <p:spPr>
          <a:xfrm>
            <a:off x="3571875" y="1684338"/>
            <a:ext cx="8161338" cy="4489450"/>
          </a:xfrm>
          <a:prstGeom prst="rect">
            <a:avLst/>
          </a:prstGeom>
          <a:noFill/>
          <a:ln w="9525">
            <a:noFill/>
          </a:ln>
        </p:spPr>
      </p:pic>
      <p:sp>
        <p:nvSpPr>
          <p:cNvPr id="6" name="Rounded Rectangle 5"/>
          <p:cNvSpPr/>
          <p:nvPr/>
        </p:nvSpPr>
        <p:spPr>
          <a:xfrm>
            <a:off x="327025" y="5813425"/>
            <a:ext cx="10891838" cy="849313"/>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marL="742950" lvl="0" indent="-742950">
              <a:buFont typeface="Arial" panose="020B0604020202020204" pitchFamily="34" charset="0"/>
              <a:buAutoNum type="alphaLcPeriod"/>
            </a:pPr>
            <a:r>
              <a:rPr sz="3200" b="1" dirty="0">
                <a:solidFill>
                  <a:schemeClr val="bg1"/>
                </a:solidFill>
                <a:latin typeface="Times New Roman" panose="02020603050405020304" pitchFamily="18" charset="0"/>
                <a:cs typeface="Times New Roman" panose="02020603050405020304" pitchFamily="18" charset="0"/>
              </a:rPr>
              <a:t>Em thấy những gì trong tranh?</a:t>
            </a:r>
            <a:endParaRPr sz="3200" b="1" dirty="0">
              <a:solidFill>
                <a:schemeClr val="bg1"/>
              </a:solidFill>
              <a:latin typeface="Times New Roman" panose="02020603050405020304" pitchFamily="18" charset="0"/>
              <a:cs typeface="Times New Roman" panose="02020603050405020304" pitchFamily="18" charset="0"/>
            </a:endParaRPr>
          </a:p>
          <a:p>
            <a:pPr marL="742950" lvl="0" indent="-742950">
              <a:buFont typeface="Arial" panose="020B0604020202020204" pitchFamily="34" charset="0"/>
              <a:buAutoNum type="alphaLcPeriod"/>
            </a:pPr>
            <a:r>
              <a:rPr sz="3200" b="1" dirty="0">
                <a:solidFill>
                  <a:schemeClr val="bg1"/>
                </a:solidFill>
                <a:latin typeface="Times New Roman" panose="02020603050405020304" pitchFamily="18" charset="0"/>
                <a:cs typeface="Times New Roman" panose="02020603050405020304" pitchFamily="18" charset="0"/>
              </a:rPr>
              <a:t>Cảnh vật v</a:t>
            </a:r>
            <a:r>
              <a:rPr sz="3200" b="1" dirty="0">
                <a:solidFill>
                  <a:schemeClr val="bg1"/>
                </a:solidFill>
                <a:latin typeface="Times New Roman" panose="02020603050405020304" pitchFamily="18" charset="0"/>
                <a:ea typeface="Times New Roman" panose="02020603050405020304" pitchFamily="18" charset="0"/>
              </a:rPr>
              <a:t>à</a:t>
            </a:r>
            <a:r>
              <a:rPr sz="3200" b="1" dirty="0">
                <a:solidFill>
                  <a:schemeClr val="bg1"/>
                </a:solidFill>
                <a:latin typeface="Times New Roman" panose="02020603050405020304" pitchFamily="18" charset="0"/>
                <a:cs typeface="Times New Roman" panose="02020603050405020304" pitchFamily="18" charset="0"/>
              </a:rPr>
              <a:t> con người trong tranh như thế n</a:t>
            </a:r>
            <a:r>
              <a:rPr sz="3200" b="1" dirty="0">
                <a:solidFill>
                  <a:schemeClr val="bg1"/>
                </a:solidFill>
                <a:latin typeface="Times New Roman" panose="02020603050405020304" pitchFamily="18" charset="0"/>
                <a:ea typeface="Times New Roman" panose="02020603050405020304" pitchFamily="18" charset="0"/>
              </a:rPr>
              <a:t>à</a:t>
            </a:r>
            <a:r>
              <a:rPr sz="3200" b="1" dirty="0">
                <a:solidFill>
                  <a:schemeClr val="bg1"/>
                </a:solidFill>
                <a:latin typeface="Times New Roman" panose="02020603050405020304" pitchFamily="18" charset="0"/>
                <a:cs typeface="Times New Roman" panose="02020603050405020304" pitchFamily="18" charset="0"/>
              </a:rPr>
              <a:t>o?</a:t>
            </a:r>
            <a:endParaRPr sz="3200" b="1" dirty="0">
              <a:solidFill>
                <a:schemeClr val="bg1"/>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3" grpId="0" animBg="1"/>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p:cNvPicPr>
            <a:picLocks noChangeAspect="1"/>
          </p:cNvPicPr>
          <p:nvPr/>
        </p:nvPicPr>
        <p:blipFill>
          <a:blip r:embed="rId1"/>
          <a:stretch>
            <a:fillRect/>
          </a:stretch>
        </p:blipFill>
        <p:spPr>
          <a:xfrm>
            <a:off x="318770" y="457200"/>
            <a:ext cx="11981180" cy="590613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Rounded Rectangle 5"/>
          <p:cNvSpPr/>
          <p:nvPr/>
        </p:nvSpPr>
        <p:spPr>
          <a:xfrm>
            <a:off x="154305" y="226378"/>
            <a:ext cx="2889250" cy="849313"/>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buFont typeface="Arial" panose="020B0604020202020204" pitchFamily="34" charset="0"/>
              <a:buNone/>
            </a:pPr>
            <a:r>
              <a:rPr sz="4000" b="1" dirty="0">
                <a:solidFill>
                  <a:schemeClr val="bg1"/>
                </a:solidFill>
                <a:latin typeface="Times New Roman" panose="02020603050405020304" pitchFamily="18" charset="0"/>
                <a:cs typeface="Times New Roman" panose="02020603050405020304" pitchFamily="18" charset="0"/>
              </a:rPr>
              <a:t>7. Nghe viết</a:t>
            </a:r>
            <a:endParaRPr sz="4000" b="1" dirty="0">
              <a:solidFill>
                <a:schemeClr val="bg1"/>
              </a:solidFill>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1"/>
          <a:stretch>
            <a:fillRect/>
          </a:stretch>
        </p:blipFill>
        <p:spPr>
          <a:xfrm>
            <a:off x="0" y="1255395"/>
            <a:ext cx="11701145" cy="379285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xit" presetSubtype="10" fill="hold" nodeType="clickEffect">
                                  <p:stCondLst>
                                    <p:cond delay="0"/>
                                  </p:stCondLst>
                                  <p:childTnLst>
                                    <p:animEffect transition="out" filter="blinds(horizontal)">
                                      <p:cBhvr>
                                        <p:cTn id="18" dur="500"/>
                                        <p:tgtEl>
                                          <p:spTgt spid="2"/>
                                        </p:tgtEl>
                                      </p:cBhvr>
                                    </p:animEffect>
                                    <p:set>
                                      <p:cBhvr>
                                        <p:cTn id="19"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3"/>
          <p:cNvPicPr>
            <a:picLocks noChangeAspect="1"/>
          </p:cNvPicPr>
          <p:nvPr/>
        </p:nvPicPr>
        <p:blipFill>
          <a:blip r:embed="rId1"/>
          <a:stretch>
            <a:fillRect/>
          </a:stretch>
        </p:blipFill>
        <p:spPr>
          <a:xfrm>
            <a:off x="-158750" y="1463675"/>
            <a:ext cx="13696950" cy="5407025"/>
          </a:xfrm>
          <a:prstGeom prst="rect">
            <a:avLst/>
          </a:prstGeom>
          <a:noFill/>
          <a:ln w="9525">
            <a:noFill/>
          </a:ln>
        </p:spPr>
      </p:pic>
      <p:sp>
        <p:nvSpPr>
          <p:cNvPr id="9219" name="Title 1"/>
          <p:cNvSpPr>
            <a:spLocks noGrp="1"/>
          </p:cNvSpPr>
          <p:nvPr>
            <p:ph type="title"/>
          </p:nvPr>
        </p:nvSpPr>
        <p:spPr>
          <a:xfrm>
            <a:off x="1335088" y="2041525"/>
            <a:ext cx="10515600" cy="2852738"/>
          </a:xfrm>
        </p:spPr>
        <p:txBody>
          <a:bodyPr vert="horz" wrap="square" lIns="91440" tIns="45720" rIns="91440" bIns="45720" anchor="b"/>
          <a:p>
            <a:endParaRPr kern="1200" dirty="0">
              <a:latin typeface="+mj-lt"/>
              <a:ea typeface="+mj-ea"/>
              <a:cs typeface="+mj-cs"/>
            </a:endParaRPr>
          </a:p>
        </p:txBody>
      </p:sp>
      <p:sp>
        <p:nvSpPr>
          <p:cNvPr id="3" name="Text Placeholder 2"/>
          <p:cNvSpPr>
            <a:spLocks noGrp="1"/>
          </p:cNvSpPr>
          <p:nvPr>
            <p:ph type="body" idx="1"/>
          </p:nvPr>
        </p:nvSpPr>
        <p:spPr>
          <a:xfrm>
            <a:off x="1676400" y="246063"/>
            <a:ext cx="10515600" cy="1500188"/>
          </a:xfrm>
        </p:spPr>
        <p:txBody>
          <a:bodyPr vert="horz" wrap="square" lIns="91440" tIns="45720" rIns="91440" bIns="45720" numCol="1" anchor="t" anchorCtr="0" compatLnSpc="1"/>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2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Rounded Rectangle 4"/>
          <p:cNvSpPr/>
          <p:nvPr/>
        </p:nvSpPr>
        <p:spPr>
          <a:xfrm>
            <a:off x="330200" y="862013"/>
            <a:ext cx="11780838" cy="10318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4000" b="1" i="0" u="none" strike="noStrike" kern="1200" cap="none" spc="0" normalizeH="0" baseline="0" noProof="0" dirty="0" err="1">
                <a:ln>
                  <a:noFill/>
                </a:ln>
                <a:solidFill>
                  <a:schemeClr val="lt1"/>
                </a:solidFill>
                <a:effectLst/>
                <a:uLnTx/>
                <a:uFillTx/>
                <a:latin typeface="+mn-lt"/>
                <a:ea typeface="+mn-ea"/>
                <a:cs typeface="+mn-cs"/>
              </a:rPr>
              <a:t>Hát</a:t>
            </a:r>
            <a:r>
              <a:rPr kumimoji="0" lang="en-US" sz="4000" b="1" i="0" u="none" strike="noStrike" kern="1200" cap="none" spc="0" normalizeH="0" baseline="0" noProof="0" dirty="0">
                <a:ln>
                  <a:noFill/>
                </a:ln>
                <a:solidFill>
                  <a:schemeClr val="lt1"/>
                </a:solidFill>
                <a:effectLst/>
                <a:uLnTx/>
                <a:uFillTx/>
                <a:latin typeface="+mn-lt"/>
                <a:ea typeface="+mn-ea"/>
                <a:cs typeface="+mn-cs"/>
              </a:rPr>
              <a:t> </a:t>
            </a:r>
            <a:r>
              <a:rPr kumimoji="0" lang="en-US" sz="4000" b="1" i="0" u="none" strike="noStrike" kern="1200" cap="none" spc="0" normalizeH="0" baseline="0" noProof="0" dirty="0" err="1">
                <a:ln>
                  <a:noFill/>
                </a:ln>
                <a:solidFill>
                  <a:schemeClr val="lt1"/>
                </a:solidFill>
                <a:effectLst/>
                <a:uLnTx/>
                <a:uFillTx/>
                <a:latin typeface="+mn-lt"/>
                <a:ea typeface="+mn-ea"/>
                <a:cs typeface="+mn-cs"/>
              </a:rPr>
              <a:t>và</a:t>
            </a:r>
            <a:r>
              <a:rPr kumimoji="0" lang="en-US" sz="4000" b="1" i="0" u="none" strike="noStrike" kern="1200" cap="none" spc="0" normalizeH="0" baseline="0" noProof="0" dirty="0">
                <a:ln>
                  <a:noFill/>
                </a:ln>
                <a:solidFill>
                  <a:schemeClr val="lt1"/>
                </a:solidFill>
                <a:effectLst/>
                <a:uLnTx/>
                <a:uFillTx/>
                <a:latin typeface="+mn-lt"/>
                <a:ea typeface="+mn-ea"/>
                <a:cs typeface="+mn-cs"/>
              </a:rPr>
              <a:t> </a:t>
            </a:r>
            <a:r>
              <a:rPr kumimoji="0" lang="en-US" sz="4000" b="1" i="0" u="none" strike="noStrike" kern="1200" cap="none" spc="0" normalizeH="0" baseline="0" noProof="0" dirty="0" err="1">
                <a:ln>
                  <a:noFill/>
                </a:ln>
                <a:solidFill>
                  <a:schemeClr val="lt1"/>
                </a:solidFill>
                <a:effectLst/>
                <a:uLnTx/>
                <a:uFillTx/>
                <a:latin typeface="+mn-lt"/>
                <a:ea typeface="+mn-ea"/>
                <a:cs typeface="+mn-cs"/>
              </a:rPr>
              <a:t>cùng</a:t>
            </a:r>
            <a:r>
              <a:rPr kumimoji="0" lang="en-US" sz="4000" b="1" i="0" u="none" strike="noStrike" kern="1200" cap="none" spc="0" normalizeH="0" baseline="0" noProof="0" dirty="0">
                <a:ln>
                  <a:noFill/>
                </a:ln>
                <a:solidFill>
                  <a:schemeClr val="lt1"/>
                </a:solidFill>
                <a:effectLst/>
                <a:uLnTx/>
                <a:uFillTx/>
                <a:latin typeface="+mn-lt"/>
                <a:ea typeface="+mn-ea"/>
                <a:cs typeface="+mn-cs"/>
              </a:rPr>
              <a:t> </a:t>
            </a:r>
            <a:r>
              <a:rPr kumimoji="0" lang="en-US" sz="4000" b="1" i="0" u="none" strike="noStrike" kern="1200" cap="none" spc="0" normalizeH="0" baseline="0" noProof="0" dirty="0" err="1">
                <a:ln>
                  <a:noFill/>
                </a:ln>
                <a:solidFill>
                  <a:schemeClr val="lt1"/>
                </a:solidFill>
                <a:effectLst/>
                <a:uLnTx/>
                <a:uFillTx/>
                <a:latin typeface="+mn-lt"/>
                <a:ea typeface="+mn-ea"/>
                <a:cs typeface="+mn-cs"/>
              </a:rPr>
              <a:t>nhau</a:t>
            </a:r>
            <a:r>
              <a:rPr kumimoji="0" lang="en-US" sz="4000" b="1" i="0" u="none" strike="noStrike" kern="1200" cap="none" spc="0" normalizeH="0" baseline="0" noProof="0" dirty="0">
                <a:ln>
                  <a:noFill/>
                </a:ln>
                <a:solidFill>
                  <a:schemeClr val="lt1"/>
                </a:solidFill>
                <a:effectLst/>
                <a:uLnTx/>
                <a:uFillTx/>
                <a:latin typeface="+mn-lt"/>
                <a:ea typeface="+mn-ea"/>
                <a:cs typeface="+mn-cs"/>
              </a:rPr>
              <a:t> </a:t>
            </a:r>
            <a:r>
              <a:rPr kumimoji="0" lang="en-US" sz="4000" b="1" i="0" u="none" strike="noStrike" kern="1200" cap="none" spc="0" normalizeH="0" baseline="0" noProof="0" dirty="0" err="1">
                <a:ln>
                  <a:noFill/>
                </a:ln>
                <a:solidFill>
                  <a:schemeClr val="lt1"/>
                </a:solidFill>
                <a:effectLst/>
                <a:uLnTx/>
                <a:uFillTx/>
                <a:latin typeface="+mn-lt"/>
                <a:ea typeface="+mn-ea"/>
                <a:cs typeface="+mn-cs"/>
              </a:rPr>
              <a:t>vận</a:t>
            </a:r>
            <a:r>
              <a:rPr kumimoji="0" lang="en-US" sz="4000" b="1" i="0" u="none" strike="noStrike" kern="1200" cap="none" spc="0" normalizeH="0" baseline="0" noProof="0" dirty="0">
                <a:ln>
                  <a:noFill/>
                </a:ln>
                <a:solidFill>
                  <a:schemeClr val="lt1"/>
                </a:solidFill>
                <a:effectLst/>
                <a:uLnTx/>
                <a:uFillTx/>
                <a:latin typeface="+mn-lt"/>
                <a:ea typeface="+mn-ea"/>
                <a:cs typeface="+mn-cs"/>
              </a:rPr>
              <a:t> </a:t>
            </a:r>
            <a:r>
              <a:rPr kumimoji="0" lang="en-US" sz="4000" b="1" i="0" u="none" strike="noStrike" kern="1200" cap="none" spc="0" normalizeH="0" baseline="0" noProof="0" dirty="0" err="1">
                <a:ln>
                  <a:noFill/>
                </a:ln>
                <a:solidFill>
                  <a:schemeClr val="lt1"/>
                </a:solidFill>
                <a:effectLst/>
                <a:uLnTx/>
                <a:uFillTx/>
                <a:latin typeface="+mn-lt"/>
                <a:ea typeface="+mn-ea"/>
                <a:cs typeface="+mn-cs"/>
              </a:rPr>
              <a:t>động</a:t>
            </a:r>
            <a:r>
              <a:rPr kumimoji="0" lang="en-US" sz="4000" b="1" i="0" u="none" strike="noStrike" kern="1200" cap="none" spc="0" normalizeH="0" baseline="0" noProof="0" dirty="0">
                <a:ln>
                  <a:noFill/>
                </a:ln>
                <a:solidFill>
                  <a:schemeClr val="lt1"/>
                </a:solidFill>
                <a:effectLst/>
                <a:uLnTx/>
                <a:uFillTx/>
                <a:latin typeface="+mn-lt"/>
                <a:ea typeface="+mn-ea"/>
                <a:cs typeface="+mn-cs"/>
              </a:rPr>
              <a:t> </a:t>
            </a:r>
            <a:r>
              <a:rPr kumimoji="0" lang="en-US" sz="4000" b="1" i="0" u="none" strike="noStrike" kern="1200" cap="none" spc="0" normalizeH="0" baseline="0" noProof="0" dirty="0" err="1">
                <a:ln>
                  <a:noFill/>
                </a:ln>
                <a:solidFill>
                  <a:schemeClr val="lt1"/>
                </a:solidFill>
                <a:effectLst/>
                <a:uLnTx/>
                <a:uFillTx/>
                <a:latin typeface="+mn-lt"/>
                <a:ea typeface="+mn-ea"/>
                <a:cs typeface="+mn-cs"/>
              </a:rPr>
              <a:t>theo</a:t>
            </a:r>
            <a:r>
              <a:rPr kumimoji="0" lang="en-US" sz="4000" b="1" i="0" u="none" strike="noStrike" kern="1200" cap="none" spc="0" normalizeH="0" baseline="0" noProof="0" dirty="0">
                <a:ln>
                  <a:noFill/>
                </a:ln>
                <a:solidFill>
                  <a:schemeClr val="lt1"/>
                </a:solidFill>
                <a:effectLst/>
                <a:uLnTx/>
                <a:uFillTx/>
                <a:latin typeface="+mn-lt"/>
                <a:ea typeface="+mn-ea"/>
                <a:cs typeface="+mn-cs"/>
              </a:rPr>
              <a:t> </a:t>
            </a:r>
            <a:r>
              <a:rPr kumimoji="0" lang="en-US" sz="4000" b="1" i="0" u="none" strike="noStrike" kern="1200" cap="none" spc="0" normalizeH="0" baseline="0" noProof="0" dirty="0" err="1">
                <a:ln>
                  <a:noFill/>
                </a:ln>
                <a:solidFill>
                  <a:schemeClr val="lt1"/>
                </a:solidFill>
                <a:effectLst/>
                <a:uLnTx/>
                <a:uFillTx/>
                <a:latin typeface="+mn-lt"/>
                <a:ea typeface="+mn-ea"/>
                <a:cs typeface="+mn-cs"/>
              </a:rPr>
              <a:t>nhịp</a:t>
            </a:r>
            <a:r>
              <a:rPr kumimoji="0" lang="en-US" sz="4000" b="1" i="0" u="none" strike="noStrike" kern="1200" cap="none" spc="0" normalizeH="0" baseline="0" noProof="0" dirty="0">
                <a:ln>
                  <a:noFill/>
                </a:ln>
                <a:solidFill>
                  <a:schemeClr val="lt1"/>
                </a:solidFill>
                <a:effectLst/>
                <a:uLnTx/>
                <a:uFillTx/>
                <a:latin typeface="+mn-lt"/>
                <a:ea typeface="+mn-ea"/>
                <a:cs typeface="+mn-cs"/>
              </a:rPr>
              <a:t> </a:t>
            </a:r>
            <a:r>
              <a:rPr kumimoji="0" lang="en-US" sz="4000" b="1" i="0" u="none" strike="noStrike" kern="1200" cap="none" spc="0" normalizeH="0" baseline="0" noProof="0" dirty="0" err="1">
                <a:ln>
                  <a:noFill/>
                </a:ln>
                <a:solidFill>
                  <a:schemeClr val="lt1"/>
                </a:solidFill>
                <a:effectLst/>
                <a:uLnTx/>
                <a:uFillTx/>
                <a:latin typeface="+mn-lt"/>
                <a:ea typeface="+mn-ea"/>
                <a:cs typeface="+mn-cs"/>
              </a:rPr>
              <a:t>điệu</a:t>
            </a:r>
            <a:r>
              <a:rPr kumimoji="0" lang="en-US" sz="4000" b="1" i="0" u="none" strike="noStrike" kern="1200" cap="none" spc="0" normalizeH="0" baseline="0" noProof="0" dirty="0">
                <a:ln>
                  <a:noFill/>
                </a:ln>
                <a:solidFill>
                  <a:schemeClr val="lt1"/>
                </a:solidFill>
                <a:effectLst/>
                <a:uLnTx/>
                <a:uFillTx/>
                <a:latin typeface="+mn-lt"/>
                <a:ea typeface="+mn-ea"/>
                <a:cs typeface="+mn-cs"/>
              </a:rPr>
              <a:t> </a:t>
            </a:r>
            <a:r>
              <a:rPr kumimoji="0" lang="en-US" sz="4000" b="1" i="0" u="none" strike="noStrike" kern="1200" cap="none" spc="0" normalizeH="0" baseline="0" noProof="0" dirty="0" err="1">
                <a:ln>
                  <a:noFill/>
                </a:ln>
                <a:solidFill>
                  <a:schemeClr val="lt1"/>
                </a:solidFill>
                <a:effectLst/>
                <a:uLnTx/>
                <a:uFillTx/>
                <a:latin typeface="+mn-lt"/>
                <a:ea typeface="+mn-ea"/>
                <a:cs typeface="+mn-cs"/>
              </a:rPr>
              <a:t>của</a:t>
            </a:r>
            <a:r>
              <a:rPr kumimoji="0" lang="en-US" sz="4000" b="1" i="0" u="none" strike="noStrike" kern="1200" cap="none" spc="0" normalizeH="0" baseline="0" noProof="0" dirty="0">
                <a:ln>
                  <a:noFill/>
                </a:ln>
                <a:solidFill>
                  <a:schemeClr val="lt1"/>
                </a:solidFill>
                <a:effectLst/>
                <a:uLnTx/>
                <a:uFillTx/>
                <a:latin typeface="+mn-lt"/>
                <a:ea typeface="+mn-ea"/>
                <a:cs typeface="+mn-cs"/>
              </a:rPr>
              <a:t> </a:t>
            </a:r>
            <a:r>
              <a:rPr kumimoji="0" lang="en-US" sz="4000" b="1" i="0" u="none" strike="noStrike" kern="1200" cap="none" spc="0" normalizeH="0" baseline="0" noProof="0" dirty="0" err="1">
                <a:ln>
                  <a:noFill/>
                </a:ln>
                <a:solidFill>
                  <a:schemeClr val="lt1"/>
                </a:solidFill>
                <a:effectLst/>
                <a:uLnTx/>
                <a:uFillTx/>
                <a:latin typeface="+mn-lt"/>
                <a:ea typeface="+mn-ea"/>
                <a:cs typeface="+mn-cs"/>
              </a:rPr>
              <a:t>bài</a:t>
            </a:r>
            <a:r>
              <a:rPr kumimoji="0" lang="en-US" sz="4000" b="1" i="0" u="none" strike="noStrike" kern="1200" cap="none" spc="0" normalizeH="0" baseline="0" noProof="0" dirty="0">
                <a:ln>
                  <a:noFill/>
                </a:ln>
                <a:solidFill>
                  <a:schemeClr val="lt1"/>
                </a:solidFill>
                <a:effectLst/>
                <a:uLnTx/>
                <a:uFillTx/>
                <a:latin typeface="+mn-lt"/>
                <a:ea typeface="+mn-ea"/>
                <a:cs typeface="+mn-cs"/>
              </a:rPr>
              <a:t> </a:t>
            </a:r>
            <a:r>
              <a:rPr kumimoji="0" lang="en-US" sz="4000" b="1" i="0" u="none" strike="noStrike" kern="1200" cap="none" spc="0" normalizeH="0" baseline="0" noProof="0" dirty="0" err="1">
                <a:ln>
                  <a:noFill/>
                </a:ln>
                <a:solidFill>
                  <a:schemeClr val="lt1"/>
                </a:solidFill>
                <a:effectLst/>
                <a:uLnTx/>
                <a:uFillTx/>
                <a:latin typeface="+mn-lt"/>
                <a:ea typeface="+mn-ea"/>
                <a:cs typeface="+mn-cs"/>
              </a:rPr>
              <a:t>hát</a:t>
            </a:r>
            <a:endParaRPr kumimoji="0" lang="en-US" sz="40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Subtitle 2"/>
          <p:cNvSpPr>
            <a:spLocks noGrp="1"/>
          </p:cNvSpPr>
          <p:nvPr>
            <p:ph type="subTitle" idx="1"/>
          </p:nvPr>
        </p:nvSpPr>
        <p:spPr>
          <a:xfrm>
            <a:off x="1838325" y="2573338"/>
            <a:ext cx="1828800" cy="762000"/>
          </a:xfrm>
        </p:spPr>
        <p:txBody>
          <a:bodyPr vert="horz" wrap="square" lIns="91440" tIns="45720" rIns="91440" bIns="45720" numCol="1" anchor="t" anchorCtr="0" compatLnSpc="1"/>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smtClean="0">
                <a:ln>
                  <a:noFill/>
                </a:ln>
                <a:solidFill>
                  <a:schemeClr val="accent5"/>
                </a:solidFill>
                <a:effectLst/>
                <a:uLnTx/>
                <a:uFillTx/>
                <a:latin typeface=".VnAvant" panose="020B7200000000000000" pitchFamily="34" charset="0"/>
                <a:ea typeface="+mn-ea"/>
                <a:cs typeface="Times New Roman" panose="02020603050405020304" pitchFamily="18" charset="0"/>
              </a:rPr>
              <a:t>tinh</a:t>
            </a:r>
            <a:endParaRPr kumimoji="0" lang="en-US" sz="3600" b="0" i="0" u="none" strike="noStrike" kern="1200" cap="none" spc="0" normalizeH="0" baseline="0" noProof="0" dirty="0" smtClean="0">
              <a:ln>
                <a:noFill/>
              </a:ln>
              <a:solidFill>
                <a:schemeClr val="accent5"/>
              </a:solidFill>
              <a:effectLst/>
              <a:uLnTx/>
              <a:uFillTx/>
              <a:latin typeface=".VnAvant" panose="020B7200000000000000" pitchFamily="34" charset="0"/>
              <a:ea typeface="+mn-ea"/>
              <a:cs typeface="Times New Roman" panose="02020603050405020304" pitchFamily="18" charset="0"/>
            </a:endParaRPr>
          </a:p>
        </p:txBody>
      </p:sp>
      <p:sp>
        <p:nvSpPr>
          <p:cNvPr id="11" name="Subtitle 2"/>
          <p:cNvSpPr txBox="1"/>
          <p:nvPr/>
        </p:nvSpPr>
        <p:spPr bwMode="auto">
          <a:xfrm>
            <a:off x="604838" y="3548063"/>
            <a:ext cx="10874375"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sz="3600" b="1" i="0" u="none" strike="noStrike" kern="1200" cap="none" spc="0" normalizeH="0" baseline="0" noProof="0" dirty="0" err="1" smtClean="0">
                <a:ln>
                  <a:noFill/>
                </a:ln>
                <a:solidFill>
                  <a:schemeClr val="accent5"/>
                </a:solidFill>
                <a:effectLst/>
                <a:uLnTx/>
                <a:uFillTx/>
                <a:latin typeface=".VnAvant" panose="020B7200000000000000" pitchFamily="34" charset="0"/>
                <a:ea typeface="+mn-ea"/>
                <a:cs typeface="+mn-cs"/>
              </a:rPr>
              <a:t>Buæi</a:t>
            </a:r>
            <a:r>
              <a:rPr kumimoji="0" lang="en-US" sz="3600" b="1" i="0" u="none" strike="noStrike" kern="1200" cap="none" spc="0" normalizeH="0" baseline="0" noProof="0" dirty="0" smtClean="0">
                <a:ln>
                  <a:noFill/>
                </a:ln>
                <a:solidFill>
                  <a:schemeClr val="accent5"/>
                </a:solidFill>
                <a:effectLst/>
                <a:uLnTx/>
                <a:uFillTx/>
                <a:latin typeface=".VnAvant" panose="020B7200000000000000" pitchFamily="34" charset="0"/>
                <a:ea typeface="+mn-ea"/>
                <a:cs typeface="+mn-cs"/>
              </a:rPr>
              <a:t> </a:t>
            </a:r>
            <a:r>
              <a:rPr kumimoji="0" lang="en-US" sz="3600" b="1" i="0" u="none" strike="noStrike" kern="1200" cap="none" spc="0" normalizeH="0" baseline="0" noProof="0" dirty="0" err="1" smtClean="0">
                <a:ln>
                  <a:noFill/>
                </a:ln>
                <a:solidFill>
                  <a:schemeClr val="accent5"/>
                </a:solidFill>
                <a:effectLst/>
                <a:uLnTx/>
                <a:uFillTx/>
                <a:latin typeface=".VnAvant" panose="020B7200000000000000" pitchFamily="34" charset="0"/>
                <a:ea typeface="+mn-ea"/>
                <a:cs typeface="+mn-cs"/>
              </a:rPr>
              <a:t>s¸ng</a:t>
            </a:r>
            <a:r>
              <a:rPr kumimoji="0" lang="en-US" sz="3600" b="1" i="0" u="none" strike="noStrike" kern="1200" cap="none" spc="0" normalizeH="0" baseline="0" noProof="0" dirty="0" smtClean="0">
                <a:ln>
                  <a:noFill/>
                </a:ln>
                <a:solidFill>
                  <a:schemeClr val="accent5"/>
                </a:solidFill>
                <a:effectLst/>
                <a:uLnTx/>
                <a:uFillTx/>
                <a:latin typeface=".VnAvant" panose="020B7200000000000000" pitchFamily="34" charset="0"/>
                <a:ea typeface="+mn-ea"/>
                <a:cs typeface="+mn-cs"/>
              </a:rPr>
              <a:t> </a:t>
            </a:r>
            <a:r>
              <a:rPr kumimoji="0" lang="en-US" sz="3600" b="1" i="0" u="none" strike="noStrike" kern="1200" cap="none" spc="0" normalizeH="0" baseline="0" noProof="0" dirty="0" err="1" smtClean="0">
                <a:ln>
                  <a:noFill/>
                </a:ln>
                <a:solidFill>
                  <a:schemeClr val="accent5"/>
                </a:solidFill>
                <a:effectLst/>
                <a:uLnTx/>
                <a:uFillTx/>
                <a:latin typeface=".VnAvant" panose="020B7200000000000000" pitchFamily="34" charset="0"/>
                <a:ea typeface="+mn-ea"/>
                <a:cs typeface="+mn-cs"/>
              </a:rPr>
              <a:t>tinh</a:t>
            </a:r>
            <a:r>
              <a:rPr kumimoji="0" lang="en-US" sz="3600" b="1" i="0" u="none" strike="noStrike" kern="1200" cap="none" spc="0" normalizeH="0" baseline="0" noProof="0" dirty="0" smtClean="0">
                <a:ln>
                  <a:noFill/>
                </a:ln>
                <a:solidFill>
                  <a:schemeClr val="accent5"/>
                </a:solidFill>
                <a:effectLst/>
                <a:uLnTx/>
                <a:uFillTx/>
                <a:latin typeface=".VnAvant" panose="020B7200000000000000" pitchFamily="34" charset="0"/>
                <a:ea typeface="+mn-ea"/>
                <a:cs typeface="+mn-cs"/>
              </a:rPr>
              <a:t> m¬,  </a:t>
            </a:r>
            <a:r>
              <a:rPr kumimoji="0" lang="en-US" sz="3600" b="1" i="0" u="none" strike="noStrike" kern="1200" cap="none" spc="0" normalizeH="0" baseline="0" noProof="0" dirty="0" err="1" smtClean="0">
                <a:ln>
                  <a:noFill/>
                </a:ln>
                <a:solidFill>
                  <a:schemeClr val="accent5"/>
                </a:solidFill>
                <a:effectLst/>
                <a:uLnTx/>
                <a:uFillTx/>
                <a:latin typeface=".VnAvant" panose="020B7200000000000000" pitchFamily="34" charset="0"/>
                <a:ea typeface="+mn-ea"/>
                <a:cs typeface="+mn-cs"/>
              </a:rPr>
              <a:t>bÇu</a:t>
            </a:r>
            <a:r>
              <a:rPr kumimoji="0" lang="en-US" sz="3600" b="1" i="0" u="none" strike="noStrike" kern="1200" cap="none" spc="0" normalizeH="0" baseline="0" noProof="0" dirty="0" smtClean="0">
                <a:ln>
                  <a:noFill/>
                </a:ln>
                <a:solidFill>
                  <a:schemeClr val="accent5"/>
                </a:solidFill>
                <a:effectLst/>
                <a:uLnTx/>
                <a:uFillTx/>
                <a:latin typeface=".VnAvant" panose="020B7200000000000000" pitchFamily="34" charset="0"/>
                <a:ea typeface="+mn-ea"/>
                <a:cs typeface="+mn-cs"/>
              </a:rPr>
              <a:t> </a:t>
            </a:r>
            <a:r>
              <a:rPr kumimoji="0" lang="en-US" sz="3600" b="1" i="0" u="none" strike="noStrike" kern="1200" cap="none" spc="0" normalizeH="0" baseline="0" noProof="0" dirty="0" err="1" smtClean="0">
                <a:ln>
                  <a:noFill/>
                </a:ln>
                <a:solidFill>
                  <a:schemeClr val="accent5"/>
                </a:solidFill>
                <a:effectLst/>
                <a:uLnTx/>
                <a:uFillTx/>
                <a:latin typeface=".VnAvant" panose="020B7200000000000000" pitchFamily="34" charset="0"/>
                <a:ea typeface="+mn-ea"/>
                <a:cs typeface="+mn-cs"/>
              </a:rPr>
              <a:t>trêi</a:t>
            </a:r>
            <a:r>
              <a:rPr kumimoji="0" lang="en-US" sz="3600" b="1" i="0" u="none" strike="noStrike" kern="1200" cap="none" spc="0" normalizeH="0" baseline="0" noProof="0" dirty="0" smtClean="0">
                <a:ln>
                  <a:noFill/>
                </a:ln>
                <a:solidFill>
                  <a:schemeClr val="accent5"/>
                </a:solidFill>
                <a:effectLst/>
                <a:uLnTx/>
                <a:uFillTx/>
                <a:latin typeface=".VnAvant" panose="020B7200000000000000" pitchFamily="34" charset="0"/>
                <a:ea typeface="+mn-ea"/>
                <a:cs typeface="+mn-cs"/>
              </a:rPr>
              <a:t> </a:t>
            </a:r>
            <a:r>
              <a:rPr kumimoji="0" lang="en-US" sz="3600" b="1" i="0" u="none" strike="noStrike" kern="1200" cap="none" spc="0" normalizeH="0" baseline="0" noProof="0" dirty="0" err="1" smtClean="0">
                <a:ln>
                  <a:noFill/>
                </a:ln>
                <a:solidFill>
                  <a:schemeClr val="accent5"/>
                </a:solidFill>
                <a:effectLst/>
                <a:uLnTx/>
                <a:uFillTx/>
                <a:latin typeface=".VnAvant" panose="020B7200000000000000" pitchFamily="34" charset="0"/>
                <a:ea typeface="+mn-ea"/>
                <a:cs typeface="+mn-cs"/>
              </a:rPr>
              <a:t>nh</a:t>
            </a:r>
            <a:r>
              <a:rPr kumimoji="0" lang="en-US" sz="3600" b="1" i="0" u="none" strike="noStrike" kern="1200" cap="none" spc="0" normalizeH="0" baseline="0" noProof="0" dirty="0" smtClean="0">
                <a:ln>
                  <a:noFill/>
                </a:ln>
                <a:solidFill>
                  <a:schemeClr val="accent5"/>
                </a:solidFill>
                <a:effectLst/>
                <a:uLnTx/>
                <a:uFillTx/>
                <a:latin typeface=".VnAvant" panose="020B7200000000000000" pitchFamily="34" charset="0"/>
                <a:ea typeface="+mn-ea"/>
                <a:cs typeface="+mn-cs"/>
              </a:rPr>
              <a:t>« </a:t>
            </a:r>
            <a:r>
              <a:rPr kumimoji="0" lang="en-US" sz="3600" b="1" i="0" u="none" strike="noStrike" kern="1200" cap="none" spc="0" normalizeH="0" baseline="0" noProof="0" dirty="0" err="1" smtClean="0">
                <a:ln>
                  <a:noFill/>
                </a:ln>
                <a:solidFill>
                  <a:schemeClr val="accent5"/>
                </a:solidFill>
                <a:effectLst/>
                <a:uLnTx/>
                <a:uFillTx/>
                <a:latin typeface=".VnAvant" panose="020B7200000000000000" pitchFamily="34" charset="0"/>
                <a:ea typeface="+mn-ea"/>
                <a:cs typeface="+mn-cs"/>
              </a:rPr>
              <a:t>lªn</a:t>
            </a:r>
            <a:r>
              <a:rPr kumimoji="0" lang="en-US" sz="3600" b="1" i="0" u="none" strike="noStrike" kern="1200" cap="none" spc="0" normalizeH="0" baseline="0" noProof="0" dirty="0" smtClean="0">
                <a:ln>
                  <a:noFill/>
                </a:ln>
                <a:solidFill>
                  <a:schemeClr val="accent5"/>
                </a:solidFill>
                <a:effectLst/>
                <a:uLnTx/>
                <a:uFillTx/>
                <a:latin typeface=".VnAvant" panose="020B7200000000000000" pitchFamily="34" charset="0"/>
                <a:ea typeface="+mn-ea"/>
                <a:cs typeface="+mn-cs"/>
              </a:rPr>
              <a:t> ®á </a:t>
            </a:r>
            <a:r>
              <a:rPr kumimoji="0" lang="en-US" sz="3600" b="1" i="0" u="none" strike="noStrike" kern="1200" cap="none" spc="0" normalizeH="0" baseline="0" noProof="0" dirty="0" err="1" smtClean="0">
                <a:ln>
                  <a:noFill/>
                </a:ln>
                <a:solidFill>
                  <a:schemeClr val="accent5"/>
                </a:solidFill>
                <a:effectLst/>
                <a:uLnTx/>
                <a:uFillTx/>
                <a:latin typeface=".VnAvant" panose="020B7200000000000000" pitchFamily="34" charset="0"/>
                <a:ea typeface="+mn-ea"/>
                <a:cs typeface="+mn-cs"/>
              </a:rPr>
              <a:t>rùc</a:t>
            </a:r>
            <a:r>
              <a:rPr kumimoji="0" lang="en-US" sz="3600" b="1" i="0" u="none" strike="noStrike" kern="1200" cap="none" spc="0" normalizeH="0" baseline="0" noProof="0" dirty="0" smtClean="0">
                <a:ln>
                  <a:noFill/>
                </a:ln>
                <a:solidFill>
                  <a:schemeClr val="accent5"/>
                </a:solidFill>
                <a:effectLst/>
                <a:uLnTx/>
                <a:uFillTx/>
                <a:latin typeface=".VnAvant" panose="020B7200000000000000" pitchFamily="34" charset="0"/>
                <a:ea typeface="+mn-ea"/>
                <a:cs typeface="+mn-cs"/>
              </a:rPr>
              <a:t>. </a:t>
            </a:r>
            <a:endParaRPr kumimoji="0" lang="en-US" sz="3600" b="1" i="0" u="none" strike="noStrike" kern="1200" cap="none" spc="0" normalizeH="0" baseline="0" noProof="0" dirty="0" smtClean="0">
              <a:ln>
                <a:noFill/>
              </a:ln>
              <a:solidFill>
                <a:srgbClr val="FF0000"/>
              </a:solidFill>
              <a:effectLst/>
              <a:uLnTx/>
              <a:uFillTx/>
              <a:latin typeface=".VnAvant" panose="020B7200000000000000" pitchFamily="34" charset="0"/>
              <a:ea typeface="+mn-ea"/>
              <a:cs typeface="+mn-cs"/>
            </a:endParaRPr>
          </a:p>
        </p:txBody>
      </p:sp>
      <p:sp>
        <p:nvSpPr>
          <p:cNvPr id="13" name="Subtitle 2"/>
          <p:cNvSpPr txBox="1"/>
          <p:nvPr/>
        </p:nvSpPr>
        <p:spPr bwMode="auto">
          <a:xfrm>
            <a:off x="4235450" y="2574925"/>
            <a:ext cx="1854200"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sz="3600" b="1" i="0" u="none" strike="noStrike" kern="1200" cap="none" spc="0" normalizeH="0" baseline="0" noProof="0" dirty="0" smtClean="0">
                <a:ln>
                  <a:noFill/>
                </a:ln>
                <a:solidFill>
                  <a:srgbClr val="FF0000"/>
                </a:solidFill>
                <a:effectLst/>
                <a:uLnTx/>
                <a:uFillTx/>
                <a:latin typeface=".VnAvant" panose="020B7200000000000000" pitchFamily="34" charset="0"/>
                <a:ea typeface="+mn-ea"/>
                <a:cs typeface="Times New Roman" panose="02020603050405020304" pitchFamily="18" charset="0"/>
              </a:rPr>
              <a:t> </a:t>
            </a:r>
            <a:r>
              <a:rPr kumimoji="0" lang="en-US" sz="3600" b="1" i="0" u="none" strike="noStrike" kern="1200" cap="none" spc="0" normalizeH="0" baseline="0" noProof="0" dirty="0" err="1" smtClean="0">
                <a:ln>
                  <a:noFill/>
                </a:ln>
                <a:solidFill>
                  <a:schemeClr val="accent5"/>
                </a:solidFill>
                <a:effectLst/>
                <a:uLnTx/>
                <a:uFillTx/>
                <a:latin typeface=".VnAvant" panose="020B7200000000000000" pitchFamily="34" charset="0"/>
                <a:ea typeface="+mn-ea"/>
                <a:cs typeface="Times New Roman" panose="02020603050405020304" pitchFamily="18" charset="0"/>
              </a:rPr>
              <a:t>chiÕu</a:t>
            </a:r>
            <a:endParaRPr kumimoji="0" lang="en-US" sz="4000" b="0" i="0" u="none" strike="noStrike" kern="1200" cap="none" spc="0" normalizeH="0" baseline="0" noProof="0" dirty="0" smtClean="0">
              <a:ln>
                <a:noFill/>
              </a:ln>
              <a:solidFill>
                <a:schemeClr val="accent5"/>
              </a:solidFill>
              <a:effectLst/>
              <a:uLnTx/>
              <a:uFillTx/>
              <a:latin typeface=".VnAvant" panose="020B7200000000000000" pitchFamily="34" charset="0"/>
              <a:ea typeface="+mn-ea"/>
              <a:cs typeface="+mn-cs"/>
            </a:endParaRPr>
          </a:p>
        </p:txBody>
      </p:sp>
      <p:sp>
        <p:nvSpPr>
          <p:cNvPr id="14" name="Subtitle 2"/>
          <p:cNvSpPr txBox="1"/>
          <p:nvPr/>
        </p:nvSpPr>
        <p:spPr bwMode="auto">
          <a:xfrm>
            <a:off x="6884988" y="2533650"/>
            <a:ext cx="21018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sz="3600" b="1" i="0" u="none" strike="noStrike" kern="1200" cap="none" spc="0" normalizeH="0" baseline="0" noProof="0" dirty="0" smtClean="0">
                <a:ln>
                  <a:noFill/>
                </a:ln>
                <a:solidFill>
                  <a:srgbClr val="FF0000"/>
                </a:solidFill>
                <a:effectLst/>
                <a:uLnTx/>
                <a:uFillTx/>
                <a:latin typeface=".VnAvant" panose="020B7200000000000000" pitchFamily="34" charset="0"/>
                <a:ea typeface="+mn-ea"/>
                <a:cs typeface="Times New Roman" panose="02020603050405020304" pitchFamily="18" charset="0"/>
              </a:rPr>
              <a:t> </a:t>
            </a:r>
            <a:r>
              <a:rPr kumimoji="0" lang="en-US" sz="3600" b="1" i="0" u="none" strike="noStrike" kern="1200" cap="none" spc="0" normalizeH="0" baseline="0" noProof="0" dirty="0" err="1" smtClean="0">
                <a:ln>
                  <a:noFill/>
                </a:ln>
                <a:solidFill>
                  <a:schemeClr val="accent5"/>
                </a:solidFill>
                <a:effectLst/>
                <a:uLnTx/>
                <a:uFillTx/>
                <a:latin typeface=".VnAvant" panose="020B7200000000000000" pitchFamily="34" charset="0"/>
                <a:ea typeface="+mn-ea"/>
                <a:cs typeface="Times New Roman" panose="02020603050405020304" pitchFamily="18" charset="0"/>
              </a:rPr>
              <a:t>chuång</a:t>
            </a:r>
            <a:endParaRPr kumimoji="0" lang="en-US" sz="3600" b="0" i="0" u="none" strike="noStrike" kern="1200" cap="none" spc="0" normalizeH="0" baseline="0" noProof="0" dirty="0" smtClean="0">
              <a:ln>
                <a:noFill/>
              </a:ln>
              <a:solidFill>
                <a:schemeClr val="accent5"/>
              </a:solidFill>
              <a:effectLst/>
              <a:uLnTx/>
              <a:uFillTx/>
              <a:latin typeface=".VnAvant" panose="020B7200000000000000" pitchFamily="34" charset="0"/>
              <a:ea typeface="+mn-ea"/>
              <a:cs typeface="+mn-cs"/>
            </a:endParaRPr>
          </a:p>
        </p:txBody>
      </p:sp>
      <p:sp>
        <p:nvSpPr>
          <p:cNvPr id="9" name="Rounded Rectangle 8"/>
          <p:cNvSpPr/>
          <p:nvPr/>
        </p:nvSpPr>
        <p:spPr>
          <a:xfrm>
            <a:off x="463550" y="1511300"/>
            <a:ext cx="1725613" cy="849313"/>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buFont typeface="Arial" panose="020B0604020202020204" pitchFamily="34" charset="0"/>
              <a:buNone/>
            </a:pPr>
            <a:r>
              <a:rPr sz="4000" b="1" dirty="0">
                <a:solidFill>
                  <a:schemeClr val="bg1"/>
                </a:solidFill>
                <a:latin typeface="Times New Roman" panose="02020603050405020304" pitchFamily="18" charset="0"/>
                <a:cs typeface="Times New Roman" panose="02020603050405020304" pitchFamily="18" charset="0"/>
              </a:rPr>
              <a:t>2. Đọc</a:t>
            </a:r>
            <a:endParaRPr sz="4000" b="1" dirty="0">
              <a:solidFill>
                <a:schemeClr val="bg1"/>
              </a:solidFill>
              <a:latin typeface="Times New Roman" panose="02020603050405020304" pitchFamily="18" charset="0"/>
              <a:ea typeface="Times New Roman" panose="02020603050405020304" pitchFamily="18" charset="0"/>
            </a:endParaRPr>
          </a:p>
        </p:txBody>
      </p:sp>
      <p:sp>
        <p:nvSpPr>
          <p:cNvPr id="15" name="Subtitle 2"/>
          <p:cNvSpPr txBox="1"/>
          <p:nvPr/>
        </p:nvSpPr>
        <p:spPr bwMode="auto">
          <a:xfrm>
            <a:off x="757238" y="4830763"/>
            <a:ext cx="108839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sz="3600" b="1" i="0" u="none" strike="noStrike" kern="1200" cap="none" spc="0" normalizeH="0" baseline="0" noProof="0" dirty="0" err="1" smtClean="0">
                <a:ln>
                  <a:noFill/>
                </a:ln>
                <a:solidFill>
                  <a:schemeClr val="accent5"/>
                </a:solidFill>
                <a:effectLst/>
                <a:uLnTx/>
                <a:uFillTx/>
                <a:latin typeface=".VnAvant" panose="020B7200000000000000" pitchFamily="34" charset="0"/>
                <a:ea typeface="+mn-ea"/>
                <a:cs typeface="+mn-cs"/>
              </a:rPr>
              <a:t>Nh</a:t>
            </a:r>
            <a:r>
              <a:rPr kumimoji="0" lang="vi-VN" altLang="en-US" sz="3600" b="1" i="0" u="none" strike="noStrike" kern="1200" cap="none" spc="0" normalizeH="0" baseline="0" noProof="0" dirty="0" err="1" smtClean="0">
                <a:ln>
                  <a:noFill/>
                </a:ln>
                <a:solidFill>
                  <a:schemeClr val="accent5"/>
                </a:solidFill>
                <a:effectLst/>
                <a:uLnTx/>
                <a:uFillTx/>
                <a:latin typeface=".VnAvant" panose="020B7200000000000000" pitchFamily="34" charset="0"/>
                <a:ea typeface="+mn-ea"/>
                <a:cs typeface="+mn-cs"/>
              </a:rPr>
              <a:t>ữ</a:t>
            </a:r>
            <a:r>
              <a:rPr kumimoji="0" lang="en-US" sz="3600" b="1" i="0" u="none" strike="noStrike" kern="1200" cap="none" spc="0" normalizeH="0" baseline="0" noProof="0" dirty="0" err="1" smtClean="0">
                <a:ln>
                  <a:noFill/>
                </a:ln>
                <a:solidFill>
                  <a:schemeClr val="accent5"/>
                </a:solidFill>
                <a:effectLst/>
                <a:uLnTx/>
                <a:uFillTx/>
                <a:latin typeface=".VnAvant" panose="020B7200000000000000" pitchFamily="34" charset="0"/>
                <a:ea typeface="+mn-ea"/>
                <a:cs typeface="+mn-cs"/>
              </a:rPr>
              <a:t>ng</a:t>
            </a:r>
            <a:r>
              <a:rPr kumimoji="0" lang="en-US" sz="3600" b="1" i="0" u="none" strike="noStrike" kern="1200" cap="none" spc="0" normalizeH="0" baseline="0" noProof="0" dirty="0" smtClean="0">
                <a:ln>
                  <a:noFill/>
                </a:ln>
                <a:solidFill>
                  <a:schemeClr val="accent5"/>
                </a:solidFill>
                <a:effectLst/>
                <a:uLnTx/>
                <a:uFillTx/>
                <a:latin typeface=".VnAvant" panose="020B7200000000000000" pitchFamily="34" charset="0"/>
                <a:ea typeface="+mn-ea"/>
                <a:cs typeface="+mn-cs"/>
              </a:rPr>
              <a:t> </a:t>
            </a:r>
            <a:r>
              <a:rPr kumimoji="0" lang="en-US" sz="3600" b="1" i="0" u="none" strike="noStrike" kern="1200" cap="none" spc="0" normalizeH="0" baseline="0" noProof="0" dirty="0" err="1" smtClean="0">
                <a:ln>
                  <a:noFill/>
                </a:ln>
                <a:solidFill>
                  <a:schemeClr val="accent5"/>
                </a:solidFill>
                <a:effectLst/>
                <a:uLnTx/>
                <a:uFillTx/>
                <a:latin typeface=".VnAvant" panose="020B7200000000000000" pitchFamily="34" charset="0"/>
                <a:ea typeface="+mn-ea"/>
                <a:cs typeface="+mn-cs"/>
              </a:rPr>
              <a:t>tia</a:t>
            </a:r>
            <a:r>
              <a:rPr kumimoji="0" lang="en-US" sz="3600" b="1" i="0" u="none" strike="noStrike" kern="1200" cap="none" spc="0" normalizeH="0" baseline="0" noProof="0" dirty="0" smtClean="0">
                <a:ln>
                  <a:noFill/>
                </a:ln>
                <a:solidFill>
                  <a:schemeClr val="accent5"/>
                </a:solidFill>
                <a:effectLst/>
                <a:uLnTx/>
                <a:uFillTx/>
                <a:latin typeface=".VnAvant" panose="020B7200000000000000" pitchFamily="34" charset="0"/>
                <a:ea typeface="+mn-ea"/>
                <a:cs typeface="+mn-cs"/>
              </a:rPr>
              <a:t> n¾ng   </a:t>
            </a:r>
            <a:r>
              <a:rPr kumimoji="0" lang="en-US" sz="3600" b="1" i="0" u="none" strike="noStrike" kern="1200" cap="none" spc="0" normalizeH="0" baseline="0" noProof="0" dirty="0" err="1" smtClean="0">
                <a:ln>
                  <a:noFill/>
                </a:ln>
                <a:solidFill>
                  <a:schemeClr val="accent5"/>
                </a:solidFill>
                <a:effectLst/>
                <a:uLnTx/>
                <a:uFillTx/>
                <a:latin typeface=".VnAvant" panose="020B7200000000000000" pitchFamily="34" charset="0"/>
                <a:ea typeface="+mn-ea"/>
                <a:cs typeface="+mn-cs"/>
              </a:rPr>
              <a:t>táa</a:t>
            </a:r>
            <a:r>
              <a:rPr kumimoji="0" lang="en-US" sz="3600" b="1" i="0" u="none" strike="noStrike" kern="1200" cap="none" spc="0" normalizeH="0" baseline="0" noProof="0" dirty="0" smtClean="0">
                <a:ln>
                  <a:noFill/>
                </a:ln>
                <a:solidFill>
                  <a:schemeClr val="accent5"/>
                </a:solidFill>
                <a:effectLst/>
                <a:uLnTx/>
                <a:uFillTx/>
                <a:latin typeface=".VnAvant" panose="020B7200000000000000" pitchFamily="34" charset="0"/>
                <a:ea typeface="+mn-ea"/>
                <a:cs typeface="+mn-cs"/>
              </a:rPr>
              <a:t> kh¾p </a:t>
            </a:r>
            <a:r>
              <a:rPr kumimoji="0" lang="en-US" sz="3600" b="1" i="0" u="none" strike="noStrike" kern="1200" cap="none" spc="0" normalizeH="0" baseline="0" noProof="0" dirty="0" err="1" smtClean="0">
                <a:ln>
                  <a:noFill/>
                </a:ln>
                <a:solidFill>
                  <a:schemeClr val="accent5"/>
                </a:solidFill>
                <a:effectLst/>
                <a:uLnTx/>
                <a:uFillTx/>
                <a:latin typeface=".VnAvant" panose="020B7200000000000000" pitchFamily="34" charset="0"/>
                <a:ea typeface="+mn-ea"/>
                <a:cs typeface="+mn-cs"/>
              </a:rPr>
              <a:t>n¬i</a:t>
            </a:r>
            <a:r>
              <a:rPr kumimoji="0" lang="en-US" sz="3600" b="1" i="0" u="none" strike="noStrike" kern="1200" cap="none" spc="0" normalizeH="0" baseline="0" noProof="0" dirty="0" smtClean="0">
                <a:ln>
                  <a:noFill/>
                </a:ln>
                <a:solidFill>
                  <a:schemeClr val="accent5"/>
                </a:solidFill>
                <a:effectLst/>
                <a:uLnTx/>
                <a:uFillTx/>
                <a:latin typeface=".VnAvant" panose="020B7200000000000000" pitchFamily="34" charset="0"/>
                <a:ea typeface="+mn-ea"/>
                <a:cs typeface="+mn-cs"/>
              </a:rPr>
              <a:t>,  ®¸</a:t>
            </a:r>
            <a:r>
              <a:rPr kumimoji="0" lang="en-US" sz="3600" b="1" i="0" u="none" strike="noStrike" kern="1200" cap="none" spc="0" normalizeH="0" baseline="0" noProof="0" dirty="0" err="1" smtClean="0">
                <a:ln>
                  <a:noFill/>
                </a:ln>
                <a:solidFill>
                  <a:schemeClr val="accent5"/>
                </a:solidFill>
                <a:effectLst/>
                <a:uLnTx/>
                <a:uFillTx/>
                <a:latin typeface=".VnAvant" panose="020B7200000000000000" pitchFamily="34" charset="0"/>
                <a:ea typeface="+mn-ea"/>
                <a:cs typeface="+mn-cs"/>
              </a:rPr>
              <a:t>nh</a:t>
            </a:r>
            <a:r>
              <a:rPr kumimoji="0" lang="en-US" sz="3600" b="1" i="0" u="none" strike="noStrike" kern="1200" cap="none" spc="0" normalizeH="0" baseline="0" noProof="0" dirty="0" smtClean="0">
                <a:ln>
                  <a:noFill/>
                </a:ln>
                <a:solidFill>
                  <a:schemeClr val="accent5"/>
                </a:solidFill>
                <a:effectLst/>
                <a:uLnTx/>
                <a:uFillTx/>
                <a:latin typeface=".VnAvant" panose="020B7200000000000000" pitchFamily="34" charset="0"/>
                <a:ea typeface="+mn-ea"/>
                <a:cs typeface="+mn-cs"/>
              </a:rPr>
              <a:t> </a:t>
            </a:r>
            <a:r>
              <a:rPr kumimoji="0" lang="en-US" sz="3600" b="1" i="0" u="none" strike="noStrike" kern="1200" cap="none" spc="0" normalizeH="0" baseline="0" noProof="0" dirty="0" err="1" smtClean="0">
                <a:ln>
                  <a:noFill/>
                </a:ln>
                <a:solidFill>
                  <a:schemeClr val="accent5"/>
                </a:solidFill>
                <a:effectLst/>
                <a:uLnTx/>
                <a:uFillTx/>
                <a:latin typeface=".VnAvant" panose="020B7200000000000000" pitchFamily="34" charset="0"/>
                <a:ea typeface="+mn-ea"/>
                <a:cs typeface="+mn-cs"/>
              </a:rPr>
              <a:t>thøc</a:t>
            </a:r>
            <a:r>
              <a:rPr kumimoji="0" lang="en-US" sz="3600" b="1" i="0" u="none" strike="noStrike" kern="1200" cap="none" spc="0" normalizeH="0" baseline="0" noProof="0" dirty="0" smtClean="0">
                <a:ln>
                  <a:noFill/>
                </a:ln>
                <a:solidFill>
                  <a:schemeClr val="accent5"/>
                </a:solidFill>
                <a:effectLst/>
                <a:uLnTx/>
                <a:uFillTx/>
                <a:latin typeface=".VnAvant" panose="020B7200000000000000" pitchFamily="34" charset="0"/>
                <a:ea typeface="+mn-ea"/>
                <a:cs typeface="+mn-cs"/>
              </a:rPr>
              <a:t> </a:t>
            </a:r>
            <a:r>
              <a:rPr kumimoji="0" lang="en-US" sz="3600" b="1" i="0" u="none" strike="noStrike" kern="1200" cap="none" spc="0" normalizeH="0" baseline="0" noProof="0" dirty="0" err="1" smtClean="0">
                <a:ln>
                  <a:noFill/>
                </a:ln>
                <a:solidFill>
                  <a:schemeClr val="accent5"/>
                </a:solidFill>
                <a:effectLst/>
                <a:uLnTx/>
                <a:uFillTx/>
                <a:latin typeface=".VnAvant" panose="020B7200000000000000" pitchFamily="34" charset="0"/>
                <a:ea typeface="+mn-ea"/>
                <a:cs typeface="+mn-cs"/>
              </a:rPr>
              <a:t>mäi</a:t>
            </a:r>
            <a:r>
              <a:rPr kumimoji="0" lang="en-US" sz="3600" b="1" i="0" u="none" strike="noStrike" kern="1200" cap="none" spc="0" normalizeH="0" baseline="0" noProof="0" dirty="0" smtClean="0">
                <a:ln>
                  <a:noFill/>
                </a:ln>
                <a:solidFill>
                  <a:schemeClr val="accent5"/>
                </a:solidFill>
                <a:effectLst/>
                <a:uLnTx/>
                <a:uFillTx/>
                <a:latin typeface=".VnAvant" panose="020B7200000000000000" pitchFamily="34" charset="0"/>
                <a:ea typeface="+mn-ea"/>
                <a:cs typeface="+mn-cs"/>
              </a:rPr>
              <a:t> </a:t>
            </a:r>
            <a:r>
              <a:rPr kumimoji="0" lang="en-US" sz="3600" b="1" i="0" u="none" strike="noStrike" kern="1200" cap="none" spc="0" normalizeH="0" baseline="0" noProof="0" dirty="0" err="1" smtClean="0">
                <a:ln>
                  <a:noFill/>
                </a:ln>
                <a:solidFill>
                  <a:schemeClr val="accent5"/>
                </a:solidFill>
                <a:effectLst/>
                <a:uLnTx/>
                <a:uFillTx/>
                <a:latin typeface=".VnAvant" panose="020B7200000000000000" pitchFamily="34" charset="0"/>
                <a:ea typeface="+mn-ea"/>
                <a:cs typeface="+mn-cs"/>
              </a:rPr>
              <a:t>vËt</a:t>
            </a:r>
            <a:r>
              <a:rPr kumimoji="0" lang="en-US" sz="3600" b="1" i="0" u="none" strike="noStrike" kern="1200" cap="none" spc="0" normalizeH="0" baseline="0" noProof="0" dirty="0" smtClean="0">
                <a:ln>
                  <a:noFill/>
                </a:ln>
                <a:solidFill>
                  <a:schemeClr val="accent5"/>
                </a:solidFill>
                <a:effectLst/>
                <a:uLnTx/>
                <a:uFillTx/>
                <a:latin typeface=".VnAvant" panose="020B7200000000000000" pitchFamily="34" charset="0"/>
                <a:ea typeface="+mn-ea"/>
                <a:cs typeface="+mn-cs"/>
              </a:rPr>
              <a:t>.</a:t>
            </a:r>
            <a:endParaRPr kumimoji="0" lang="en-US" sz="3600" b="1" i="0" u="none" strike="noStrike" kern="1200" cap="none" spc="0" normalizeH="0" baseline="0" noProof="0" dirty="0" smtClean="0">
              <a:ln>
                <a:noFill/>
              </a:ln>
              <a:solidFill>
                <a:srgbClr val="FF0000"/>
              </a:solidFill>
              <a:effectLst/>
              <a:uLnTx/>
              <a:uFillTx/>
              <a:latin typeface=".VnAvant" panose="020B7200000000000000" pitchFamily="34" charset="0"/>
              <a:ea typeface="+mn-ea"/>
              <a:cs typeface="+mn-cs"/>
            </a:endParaRPr>
          </a:p>
        </p:txBody>
      </p:sp>
      <p:sp>
        <p:nvSpPr>
          <p:cNvPr id="10" name="Subtitle 2"/>
          <p:cNvSpPr txBox="1"/>
          <p:nvPr/>
        </p:nvSpPr>
        <p:spPr bwMode="auto">
          <a:xfrm>
            <a:off x="9377363" y="2573338"/>
            <a:ext cx="21018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sz="3600" b="1" i="0" u="none" strike="noStrike" kern="1200" cap="none" spc="0" normalizeH="0" baseline="0" noProof="0" dirty="0" smtClean="0">
                <a:ln>
                  <a:noFill/>
                </a:ln>
                <a:solidFill>
                  <a:srgbClr val="FF0000"/>
                </a:solidFill>
                <a:effectLst/>
                <a:uLnTx/>
                <a:uFillTx/>
                <a:latin typeface=".VnAvant" panose="020B7200000000000000" pitchFamily="34" charset="0"/>
                <a:ea typeface="+mn-ea"/>
                <a:cs typeface="Times New Roman" panose="02020603050405020304" pitchFamily="18" charset="0"/>
              </a:rPr>
              <a:t> </a:t>
            </a:r>
            <a:r>
              <a:rPr kumimoji="0" lang="en-US" sz="3600" b="1" i="0" u="none" strike="noStrike" kern="1200" cap="none" spc="0" normalizeH="0" baseline="0" noProof="0" dirty="0" err="1" smtClean="0">
                <a:ln>
                  <a:noFill/>
                </a:ln>
                <a:solidFill>
                  <a:schemeClr val="accent5"/>
                </a:solidFill>
                <a:effectLst/>
                <a:uLnTx/>
                <a:uFillTx/>
                <a:latin typeface=".VnAvant" panose="020B7200000000000000" pitchFamily="34" charset="0"/>
                <a:ea typeface="+mn-ea"/>
                <a:cs typeface="Times New Roman" panose="02020603050405020304" pitchFamily="18" charset="0"/>
              </a:rPr>
              <a:t>kiÕm</a:t>
            </a:r>
            <a:endParaRPr kumimoji="0" lang="en-US" sz="3600" b="0" i="0" u="none" strike="noStrike" kern="1200" cap="none" spc="0" normalizeH="0" baseline="0" noProof="0" dirty="0" smtClean="0">
              <a:ln>
                <a:noFill/>
              </a:ln>
              <a:solidFill>
                <a:schemeClr val="accent5"/>
              </a:solidFill>
              <a:effectLst/>
              <a:uLnTx/>
              <a:uFillTx/>
              <a:latin typeface=".VnAvant" panose="020B7200000000000000" pitchFamily="34" charset="0"/>
              <a:ea typeface="+mn-ea"/>
              <a:cs typeface="+mn-cs"/>
            </a:endParaRPr>
          </a:p>
        </p:txBody>
      </p:sp>
      <p:sp>
        <p:nvSpPr>
          <p:cNvPr id="16" name="Title 1"/>
          <p:cNvSpPr txBox="1"/>
          <p:nvPr/>
        </p:nvSpPr>
        <p:spPr>
          <a:xfrm>
            <a:off x="831850" y="101600"/>
            <a:ext cx="10515600" cy="1430338"/>
          </a:xfrm>
          <a:prstGeom prst="rect">
            <a:avLst/>
          </a:prstGeom>
          <a:noFill/>
          <a:ln w="9525">
            <a:noFill/>
          </a:ln>
        </p:spPr>
        <p:txBody>
          <a:bodyPr anchor="b"/>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spcBef>
                <a:spcPct val="0"/>
              </a:spcBef>
              <a:buFontTx/>
              <a:buNone/>
            </a:pPr>
            <a:r>
              <a:rPr sz="3200" dirty="0">
                <a:solidFill>
                  <a:srgbClr val="0070C0"/>
                </a:solidFill>
                <a:latin typeface="Times New Roman" panose="02020603050405020304" pitchFamily="18" charset="0"/>
                <a:cs typeface="Times New Roman" panose="02020603050405020304" pitchFamily="18" charset="0"/>
              </a:rPr>
              <a:t>Thứ   ng</a:t>
            </a:r>
            <a:r>
              <a:rPr sz="3200" dirty="0">
                <a:solidFill>
                  <a:srgbClr val="0070C0"/>
                </a:solidFill>
                <a:latin typeface="Times New Roman" panose="02020603050405020304" pitchFamily="18" charset="0"/>
                <a:ea typeface="Times New Roman" panose="02020603050405020304" pitchFamily="18" charset="0"/>
              </a:rPr>
              <a:t>à</a:t>
            </a:r>
            <a:r>
              <a:rPr sz="3200" dirty="0">
                <a:solidFill>
                  <a:srgbClr val="0070C0"/>
                </a:solidFill>
                <a:latin typeface="Times New Roman" panose="02020603050405020304" pitchFamily="18" charset="0"/>
                <a:cs typeface="Times New Roman" panose="02020603050405020304" pitchFamily="18" charset="0"/>
              </a:rPr>
              <a:t>y tháng năm</a:t>
            </a:r>
            <a:br>
              <a:rPr sz="3200" dirty="0">
                <a:solidFill>
                  <a:srgbClr val="0070C0"/>
                </a:solidFill>
                <a:latin typeface="Times New Roman" panose="02020603050405020304" pitchFamily="18" charset="0"/>
                <a:cs typeface="Times New Roman" panose="02020603050405020304" pitchFamily="18" charset="0"/>
              </a:rPr>
            </a:br>
            <a:r>
              <a:rPr sz="3200" dirty="0">
                <a:solidFill>
                  <a:srgbClr val="0070C0"/>
                </a:solidFill>
                <a:latin typeface="Times New Roman" panose="02020603050405020304" pitchFamily="18" charset="0"/>
                <a:cs typeface="Times New Roman" panose="02020603050405020304" pitchFamily="18" charset="0"/>
              </a:rPr>
              <a:t>Tiếng Việt</a:t>
            </a:r>
            <a:br>
              <a:rPr sz="3200" dirty="0">
                <a:solidFill>
                  <a:srgbClr val="0070C0"/>
                </a:solidFill>
                <a:latin typeface="Times New Roman" panose="02020603050405020304" pitchFamily="18" charset="0"/>
                <a:cs typeface="Times New Roman" panose="02020603050405020304" pitchFamily="18" charset="0"/>
              </a:rPr>
            </a:br>
            <a:r>
              <a:rPr sz="3200" dirty="0">
                <a:solidFill>
                  <a:srgbClr val="FF0000"/>
                </a:solidFill>
                <a:latin typeface="Times New Roman" panose="02020603050405020304" pitchFamily="18" charset="0"/>
                <a:cs typeface="Times New Roman" panose="02020603050405020304" pitchFamily="18" charset="0"/>
              </a:rPr>
              <a:t>B</a:t>
            </a:r>
            <a:r>
              <a:rPr sz="3200" dirty="0">
                <a:solidFill>
                  <a:srgbClr val="FF0000"/>
                </a:solidFill>
                <a:latin typeface="Times New Roman" panose="02020603050405020304" pitchFamily="18" charset="0"/>
                <a:ea typeface="Times New Roman" panose="02020603050405020304" pitchFamily="18" charset="0"/>
              </a:rPr>
              <a:t>à</a:t>
            </a:r>
            <a:r>
              <a:rPr sz="3200" dirty="0">
                <a:solidFill>
                  <a:srgbClr val="FF0000"/>
                </a:solidFill>
                <a:latin typeface="Times New Roman" panose="02020603050405020304" pitchFamily="18" charset="0"/>
                <a:cs typeface="Times New Roman" panose="02020603050405020304" pitchFamily="18" charset="0"/>
              </a:rPr>
              <a:t>i 3: Ng</a:t>
            </a:r>
            <a:r>
              <a:rPr sz="3200" dirty="0">
                <a:solidFill>
                  <a:srgbClr val="FF0000"/>
                </a:solidFill>
                <a:latin typeface="Times New Roman" panose="02020603050405020304" pitchFamily="18" charset="0"/>
                <a:ea typeface="Times New Roman" panose="02020603050405020304" pitchFamily="18" charset="0"/>
              </a:rPr>
              <a:t>à</a:t>
            </a:r>
            <a:r>
              <a:rPr sz="3200" dirty="0">
                <a:solidFill>
                  <a:srgbClr val="FF0000"/>
                </a:solidFill>
                <a:latin typeface="Times New Roman" panose="02020603050405020304" pitchFamily="18" charset="0"/>
                <a:cs typeface="Times New Roman" panose="02020603050405020304" pitchFamily="18" charset="0"/>
              </a:rPr>
              <a:t>y mới bắt đầu( Tiết 1)</a:t>
            </a:r>
            <a:endParaRPr sz="3200" dirty="0">
              <a:solidFill>
                <a:srgbClr val="FF0000"/>
              </a:solidFill>
              <a:latin typeface="Times New Roman" panose="02020603050405020304" pitchFamily="18" charset="0"/>
              <a:ea typeface="Times New Roman" panose="02020603050405020304" pitchFamily="18" charset="0"/>
            </a:endParaRPr>
          </a:p>
        </p:txBody>
      </p:sp>
      <p:cxnSp>
        <p:nvCxnSpPr>
          <p:cNvPr id="6" name="Straight Connector 5"/>
          <p:cNvCxnSpPr/>
          <p:nvPr/>
        </p:nvCxnSpPr>
        <p:spPr>
          <a:xfrm flipH="1">
            <a:off x="4841875" y="3548063"/>
            <a:ext cx="155575" cy="3873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0174288" y="3587750"/>
            <a:ext cx="153988" cy="3889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0328275" y="3587750"/>
            <a:ext cx="155575" cy="3889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4352925" y="4937125"/>
            <a:ext cx="153988" cy="3873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7637463" y="4919663"/>
            <a:ext cx="153988" cy="3873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1684338" y="5351463"/>
            <a:ext cx="153988" cy="3873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1838325" y="5334000"/>
            <a:ext cx="153988" cy="3873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txEl>
                                              <p:charRg st="0" end="6"/>
                                            </p:txEl>
                                          </p:spTgt>
                                        </p:tgtEl>
                                        <p:attrNameLst>
                                          <p:attrName>style.visibility</p:attrName>
                                        </p:attrNameLst>
                                      </p:cBhvr>
                                      <p:to>
                                        <p:strVal val="visible"/>
                                      </p:to>
                                    </p:set>
                                    <p:animEffect transition="in" filter="barn(inVertical)">
                                      <p:cBhvr>
                                        <p:cTn id="21" dur="500"/>
                                        <p:tgtEl>
                                          <p:spTgt spid="3">
                                            <p:txEl>
                                              <p:charRg st="0"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additive="base">
                                        <p:cTn id="53" dur="500" fill="hold"/>
                                        <p:tgtEl>
                                          <p:spTgt spid="17"/>
                                        </p:tgtEl>
                                        <p:attrNameLst>
                                          <p:attrName>ppt_x</p:attrName>
                                        </p:attrNameLst>
                                      </p:cBhvr>
                                      <p:tavLst>
                                        <p:tav tm="0">
                                          <p:val>
                                            <p:strVal val="#ppt_x"/>
                                          </p:val>
                                        </p:tav>
                                        <p:tav tm="100000">
                                          <p:val>
                                            <p:strVal val="#ppt_x"/>
                                          </p:val>
                                        </p:tav>
                                      </p:tavLst>
                                    </p:anim>
                                    <p:anim calcmode="lin" valueType="num">
                                      <p:cBhvr additive="base">
                                        <p:cTn id="54" dur="500" fill="hold"/>
                                        <p:tgtEl>
                                          <p:spTgt spid="17"/>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additive="base">
                                        <p:cTn id="57" dur="500" fill="hold"/>
                                        <p:tgtEl>
                                          <p:spTgt spid="18"/>
                                        </p:tgtEl>
                                        <p:attrNameLst>
                                          <p:attrName>ppt_x</p:attrName>
                                        </p:attrNameLst>
                                      </p:cBhvr>
                                      <p:tavLst>
                                        <p:tav tm="0">
                                          <p:val>
                                            <p:strVal val="#ppt_x"/>
                                          </p:val>
                                        </p:tav>
                                        <p:tav tm="100000">
                                          <p:val>
                                            <p:strVal val="#ppt_x"/>
                                          </p:val>
                                        </p:tav>
                                      </p:tavLst>
                                    </p:anim>
                                    <p:anim calcmode="lin" valueType="num">
                                      <p:cBhvr additive="base">
                                        <p:cTn id="5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inVertical)">
                                      <p:cBhvr>
                                        <p:cTn id="63" dur="500"/>
                                        <p:tgtEl>
                                          <p:spTgt spid="15"/>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19"/>
                                        </p:tgtEl>
                                        <p:attrNameLst>
                                          <p:attrName>style.visibility</p:attrName>
                                        </p:attrNameLst>
                                      </p:cBhvr>
                                      <p:to>
                                        <p:strVal val="visible"/>
                                      </p:to>
                                    </p:set>
                                    <p:anim calcmode="lin" valueType="num">
                                      <p:cBhvr additive="base">
                                        <p:cTn id="68" dur="500" fill="hold"/>
                                        <p:tgtEl>
                                          <p:spTgt spid="19"/>
                                        </p:tgtEl>
                                        <p:attrNameLst>
                                          <p:attrName>ppt_x</p:attrName>
                                        </p:attrNameLst>
                                      </p:cBhvr>
                                      <p:tavLst>
                                        <p:tav tm="0">
                                          <p:val>
                                            <p:strVal val="#ppt_x"/>
                                          </p:val>
                                        </p:tav>
                                        <p:tav tm="100000">
                                          <p:val>
                                            <p:strVal val="#ppt_x"/>
                                          </p:val>
                                        </p:tav>
                                      </p:tavLst>
                                    </p:anim>
                                    <p:anim calcmode="lin" valueType="num">
                                      <p:cBhvr additive="base">
                                        <p:cTn id="69" dur="500" fill="hold"/>
                                        <p:tgtEl>
                                          <p:spTgt spid="19"/>
                                        </p:tgtEl>
                                        <p:attrNameLst>
                                          <p:attrName>ppt_y</p:attrName>
                                        </p:attrNameLst>
                                      </p:cBhvr>
                                      <p:tavLst>
                                        <p:tav tm="0">
                                          <p:val>
                                            <p:strVal val="1+#ppt_h/2"/>
                                          </p:val>
                                        </p:tav>
                                        <p:tav tm="100000">
                                          <p:val>
                                            <p:strVal val="#ppt_y"/>
                                          </p:val>
                                        </p:tav>
                                      </p:tavLst>
                                    </p:anim>
                                  </p:childTnLst>
                                </p:cTn>
                              </p:par>
                              <p:par>
                                <p:cTn id="70" presetID="2" presetClass="entr" presetSubtype="4" fill="hold" nodeType="with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ppt_x"/>
                                          </p:val>
                                        </p:tav>
                                        <p:tav tm="100000">
                                          <p:val>
                                            <p:strVal val="#ppt_x"/>
                                          </p:val>
                                        </p:tav>
                                      </p:tavLst>
                                    </p:anim>
                                    <p:anim calcmode="lin" valueType="num">
                                      <p:cBhvr additive="base">
                                        <p:cTn id="73" dur="500" fill="hold"/>
                                        <p:tgtEl>
                                          <p:spTgt spid="20"/>
                                        </p:tgtEl>
                                        <p:attrNameLst>
                                          <p:attrName>ppt_y</p:attrName>
                                        </p:attrNameLst>
                                      </p:cBhvr>
                                      <p:tavLst>
                                        <p:tav tm="0">
                                          <p:val>
                                            <p:strVal val="1+#ppt_h/2"/>
                                          </p:val>
                                        </p:tav>
                                        <p:tav tm="100000">
                                          <p:val>
                                            <p:strVal val="#ppt_y"/>
                                          </p:val>
                                        </p:tav>
                                      </p:tavLst>
                                    </p:anim>
                                  </p:childTnLst>
                                </p:cTn>
                              </p:par>
                              <p:par>
                                <p:cTn id="74" presetID="2" presetClass="entr" presetSubtype="4" fill="hold" nodeType="with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additive="base">
                                        <p:cTn id="76" dur="500" fill="hold"/>
                                        <p:tgtEl>
                                          <p:spTgt spid="22"/>
                                        </p:tgtEl>
                                        <p:attrNameLst>
                                          <p:attrName>ppt_x</p:attrName>
                                        </p:attrNameLst>
                                      </p:cBhvr>
                                      <p:tavLst>
                                        <p:tav tm="0">
                                          <p:val>
                                            <p:strVal val="#ppt_x"/>
                                          </p:val>
                                        </p:tav>
                                        <p:tav tm="100000">
                                          <p:val>
                                            <p:strVal val="#ppt_x"/>
                                          </p:val>
                                        </p:tav>
                                      </p:tavLst>
                                    </p:anim>
                                    <p:anim calcmode="lin" valueType="num">
                                      <p:cBhvr additive="base">
                                        <p:cTn id="77" dur="500" fill="hold"/>
                                        <p:tgtEl>
                                          <p:spTgt spid="22"/>
                                        </p:tgtEl>
                                        <p:attrNameLst>
                                          <p:attrName>ppt_y</p:attrName>
                                        </p:attrNameLst>
                                      </p:cBhvr>
                                      <p:tavLst>
                                        <p:tav tm="0">
                                          <p:val>
                                            <p:strVal val="1+#ppt_h/2"/>
                                          </p:val>
                                        </p:tav>
                                        <p:tav tm="100000">
                                          <p:val>
                                            <p:strVal val="#ppt_y"/>
                                          </p:val>
                                        </p:tav>
                                      </p:tavLst>
                                    </p:anim>
                                  </p:childTnLst>
                                </p:cTn>
                              </p:par>
                              <p:par>
                                <p:cTn id="78" presetID="2" presetClass="entr" presetSubtype="4" fill="hold" nodeType="with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additive="base">
                                        <p:cTn id="80" dur="500" fill="hold"/>
                                        <p:tgtEl>
                                          <p:spTgt spid="21"/>
                                        </p:tgtEl>
                                        <p:attrNameLst>
                                          <p:attrName>ppt_x</p:attrName>
                                        </p:attrNameLst>
                                      </p:cBhvr>
                                      <p:tavLst>
                                        <p:tav tm="0">
                                          <p:val>
                                            <p:strVal val="#ppt_x"/>
                                          </p:val>
                                        </p:tav>
                                        <p:tav tm="100000">
                                          <p:val>
                                            <p:strVal val="#ppt_x"/>
                                          </p:val>
                                        </p:tav>
                                      </p:tavLst>
                                    </p:anim>
                                    <p:anim calcmode="lin" valueType="num">
                                      <p:cBhvr additive="base">
                                        <p:cTn id="8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p:bldP spid="13" grpId="0"/>
      <p:bldP spid="14" grpId="0"/>
      <p:bldP spid="9" grpId="0" animBg="1"/>
      <p:bldP spid="15" grpId="0"/>
      <p:bldP spid="10"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Text Box 9"/>
          <p:cNvSpPr txBox="1"/>
          <p:nvPr/>
        </p:nvSpPr>
        <p:spPr>
          <a:xfrm>
            <a:off x="1486535" y="1668780"/>
            <a:ext cx="9436735" cy="4030980"/>
          </a:xfrm>
          <a:prstGeom prst="rect">
            <a:avLst/>
          </a:prstGeom>
          <a:noFill/>
        </p:spPr>
        <p:txBody>
          <a:bodyPr wrap="square" rtlCol="0" anchor="t">
            <a:spAutoFit/>
          </a:bodyPr>
          <a:p>
            <a:r>
              <a:rPr lang="en-US" sz="3200"/>
              <a:t>Buổi sáng tinh mơ, mặt trời nhô lên đỏ rực. Những tia nắng tỏa khắp nơi, đánh thức mọi vật.</a:t>
            </a:r>
            <a:endParaRPr lang="en-US" sz="3200"/>
          </a:p>
          <a:p>
            <a:pPr algn="just"/>
            <a:r>
              <a:rPr lang="en-US" sz="3200"/>
              <a:t>Nắng chiếu vào tổ chim. Chim bay ra khỏi tổ, cất tiếng hót. Nắng chiếu vào tổ ong. Ong bay ra khỏi tổ, đi kiếm mật. Nắng chiếu vào chuồng gà. Đàn gà lục tục ra khỏi chuồng, đi kiếm mồi. Nắng chiếu vào nhà, gọi bé đang nằm ngủ. Bé thức dậy, chuẩn bị đến trường.</a:t>
            </a:r>
            <a:endParaRPr lang="en-US" sz="3200"/>
          </a:p>
          <a:p>
            <a:r>
              <a:rPr lang="en-US" sz="3200"/>
              <a:t>Một ngày mới bắt đầu</a:t>
            </a:r>
            <a:endParaRPr lang="en-US" sz="3200"/>
          </a:p>
        </p:txBody>
      </p:sp>
      <p:sp>
        <p:nvSpPr>
          <p:cNvPr id="13" name="Rounded Rectangle 12"/>
          <p:cNvSpPr/>
          <p:nvPr/>
        </p:nvSpPr>
        <p:spPr>
          <a:xfrm>
            <a:off x="269240" y="394335"/>
            <a:ext cx="1725613" cy="849313"/>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buFont typeface="Arial" panose="020B0604020202020204" pitchFamily="34" charset="0"/>
              <a:buNone/>
            </a:pPr>
            <a:r>
              <a:rPr sz="4000" b="1" dirty="0">
                <a:solidFill>
                  <a:schemeClr val="bg1"/>
                </a:solidFill>
                <a:latin typeface="Times New Roman" panose="02020603050405020304" pitchFamily="18" charset="0"/>
                <a:cs typeface="Times New Roman" panose="02020603050405020304" pitchFamily="18" charset="0"/>
              </a:rPr>
              <a:t>2. Đọc</a:t>
            </a:r>
            <a:endParaRPr sz="4000" b="1" dirty="0">
              <a:solidFill>
                <a:schemeClr val="bg1"/>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4479290" y="1736725"/>
            <a:ext cx="1252220" cy="173736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t>1</a:t>
            </a:r>
            <a:endParaRPr lang="en-US" sz="4400" b="1"/>
          </a:p>
        </p:txBody>
      </p:sp>
      <p:sp>
        <p:nvSpPr>
          <p:cNvPr id="32" name="Rectangle 31"/>
          <p:cNvSpPr/>
          <p:nvPr/>
        </p:nvSpPr>
        <p:spPr>
          <a:xfrm>
            <a:off x="3364611" y="874737"/>
            <a:ext cx="5357495" cy="64516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TRÒ CHƠI LẬT MẢNH GHÉP</a:t>
            </a:r>
            <a:endParaRPr lang="en-US" sz="3600" b="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35" name="Picture 34"/>
          <p:cNvPicPr>
            <a:picLocks noChangeAspect="1"/>
          </p:cNvPicPr>
          <p:nvPr/>
        </p:nvPicPr>
        <p:blipFill>
          <a:blip r:embed="rId1"/>
          <a:stretch>
            <a:fillRect/>
          </a:stretch>
        </p:blipFill>
        <p:spPr>
          <a:xfrm>
            <a:off x="3425994" y="1004120"/>
            <a:ext cx="495300" cy="438150"/>
          </a:xfrm>
          <a:prstGeom prst="rect">
            <a:avLst/>
          </a:prstGeom>
        </p:spPr>
      </p:pic>
      <p:pic>
        <p:nvPicPr>
          <p:cNvPr id="36" name="Picture 35"/>
          <p:cNvPicPr>
            <a:picLocks noChangeAspect="1"/>
          </p:cNvPicPr>
          <p:nvPr/>
        </p:nvPicPr>
        <p:blipFill>
          <a:blip r:embed="rId1"/>
          <a:stretch>
            <a:fillRect/>
          </a:stretch>
        </p:blipFill>
        <p:spPr>
          <a:xfrm>
            <a:off x="4976396" y="1395692"/>
            <a:ext cx="495300" cy="438150"/>
          </a:xfrm>
          <a:prstGeom prst="rect">
            <a:avLst/>
          </a:prstGeom>
        </p:spPr>
      </p:pic>
      <p:pic>
        <p:nvPicPr>
          <p:cNvPr id="37" name="Picture 36"/>
          <p:cNvPicPr>
            <a:picLocks noChangeAspect="1"/>
          </p:cNvPicPr>
          <p:nvPr/>
        </p:nvPicPr>
        <p:blipFill>
          <a:blip r:embed="rId1"/>
          <a:stretch>
            <a:fillRect/>
          </a:stretch>
        </p:blipFill>
        <p:spPr>
          <a:xfrm>
            <a:off x="8191500" y="1004120"/>
            <a:ext cx="495300" cy="438150"/>
          </a:xfrm>
          <a:prstGeom prst="rect">
            <a:avLst/>
          </a:prstGeom>
        </p:spPr>
      </p:pic>
      <p:pic>
        <p:nvPicPr>
          <p:cNvPr id="38" name="Picture 37"/>
          <p:cNvPicPr>
            <a:picLocks noChangeAspect="1"/>
          </p:cNvPicPr>
          <p:nvPr/>
        </p:nvPicPr>
        <p:blipFill>
          <a:blip r:embed="rId1"/>
          <a:stretch>
            <a:fillRect/>
          </a:stretch>
        </p:blipFill>
        <p:spPr>
          <a:xfrm>
            <a:off x="6393448" y="1395692"/>
            <a:ext cx="495300" cy="438150"/>
          </a:xfrm>
          <a:prstGeom prst="rect">
            <a:avLst/>
          </a:prstGeom>
        </p:spPr>
      </p:pic>
      <p:pic>
        <p:nvPicPr>
          <p:cNvPr id="39" name="Picture 38"/>
          <p:cNvPicPr>
            <a:picLocks noChangeAspect="1"/>
          </p:cNvPicPr>
          <p:nvPr/>
        </p:nvPicPr>
        <p:blipFill>
          <a:blip r:embed="rId2"/>
          <a:stretch>
            <a:fillRect/>
          </a:stretch>
        </p:blipFill>
        <p:spPr>
          <a:xfrm>
            <a:off x="3930326" y="1404921"/>
            <a:ext cx="4228206" cy="232231"/>
          </a:xfrm>
          <a:prstGeom prst="rect">
            <a:avLst/>
          </a:prstGeom>
        </p:spPr>
      </p:pic>
      <p:pic>
        <p:nvPicPr>
          <p:cNvPr id="43" name="Picture 42">
            <a:hlinkClick r:id="rId3" action="ppaction://hlinksldjump"/>
          </p:cNvPr>
          <p:cNvPicPr>
            <a:picLocks noChangeAspect="1"/>
          </p:cNvPicPr>
          <p:nvPr/>
        </p:nvPicPr>
        <p:blipFill>
          <a:blip r:embed="rId4"/>
          <a:stretch>
            <a:fillRect/>
          </a:stretch>
        </p:blipFill>
        <p:spPr>
          <a:xfrm>
            <a:off x="9448800" y="4953364"/>
            <a:ext cx="1009650" cy="904875"/>
          </a:xfrm>
          <a:prstGeom prst="rect">
            <a:avLst/>
          </a:prstGeom>
        </p:spPr>
      </p:pic>
      <p:pic>
        <p:nvPicPr>
          <p:cNvPr id="4" name="VUIDEHOC.WAV">
            <a:hlinkClick r:id="" action="ppaction://media"/>
          </p:cNvPr>
          <p:cNvPicPr>
            <a:picLocks noChangeAspect="1"/>
          </p:cNvPicPr>
          <p:nvPr>
            <a:audioFile r:link="rId5"/>
            <p:extLst>
              <p:ext uri="{DAA4B4D4-6D71-4841-9C94-3DE7FCFB9230}">
                <p14:media xmlns:p14="http://schemas.microsoft.com/office/powerpoint/2010/main" r:embed="rId6">
                  <p14:trim end="5450.180176"/>
                </p14:media>
              </p:ext>
            </p:extLst>
          </p:nvPr>
        </p:nvPicPr>
        <p:blipFill>
          <a:blip r:embed="rId7"/>
          <a:stretch>
            <a:fillRect/>
          </a:stretch>
        </p:blipFill>
        <p:spPr>
          <a:xfrm>
            <a:off x="5803876" y="6324600"/>
            <a:ext cx="609600" cy="609600"/>
          </a:xfrm>
          <a:prstGeom prst="rect">
            <a:avLst/>
          </a:prstGeom>
        </p:spPr>
      </p:pic>
      <p:sp>
        <p:nvSpPr>
          <p:cNvPr id="7" name="Rectangle 6">
            <a:hlinkClick r:id="rId3" action="ppaction://hlinksldjump"/>
          </p:cNvPr>
          <p:cNvSpPr/>
          <p:nvPr/>
        </p:nvSpPr>
        <p:spPr>
          <a:xfrm>
            <a:off x="4478655" y="1736725"/>
            <a:ext cx="1252220" cy="1737360"/>
          </a:xfrm>
          <a:prstGeom prst="rect">
            <a:avLst/>
          </a:prstGeom>
          <a:solidFill>
            <a:srgbClr val="FF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t>1</a:t>
            </a:r>
            <a:endParaRPr lang="en-US" sz="4400" b="1"/>
          </a:p>
        </p:txBody>
      </p:sp>
      <p:sp>
        <p:nvSpPr>
          <p:cNvPr id="41" name="Rectangle 40"/>
          <p:cNvSpPr/>
          <p:nvPr/>
        </p:nvSpPr>
        <p:spPr>
          <a:xfrm>
            <a:off x="5731510" y="1736725"/>
            <a:ext cx="1377315" cy="173736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t>2</a:t>
            </a:r>
            <a:endParaRPr lang="en-US" sz="4400" b="1"/>
          </a:p>
        </p:txBody>
      </p:sp>
      <p:sp>
        <p:nvSpPr>
          <p:cNvPr id="42" name="Rectangle 41">
            <a:hlinkClick r:id="" action="ppaction://noaction"/>
          </p:cNvPr>
          <p:cNvSpPr/>
          <p:nvPr/>
        </p:nvSpPr>
        <p:spPr>
          <a:xfrm>
            <a:off x="5732145" y="1737360"/>
            <a:ext cx="1376045" cy="1737360"/>
          </a:xfrm>
          <a:prstGeom prst="rect">
            <a:avLst/>
          </a:prstGeom>
          <a:solidFill>
            <a:srgbClr val="FF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t>2</a:t>
            </a:r>
            <a:endParaRPr lang="en-US" sz="4400" b="1"/>
          </a:p>
        </p:txBody>
      </p:sp>
      <p:sp>
        <p:nvSpPr>
          <p:cNvPr id="44" name="Rectangle 43"/>
          <p:cNvSpPr/>
          <p:nvPr/>
        </p:nvSpPr>
        <p:spPr>
          <a:xfrm>
            <a:off x="7108825" y="1736725"/>
            <a:ext cx="1430655" cy="173736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t>3</a:t>
            </a:r>
            <a:endParaRPr lang="en-US" sz="4400" b="1"/>
          </a:p>
        </p:txBody>
      </p:sp>
      <p:sp>
        <p:nvSpPr>
          <p:cNvPr id="45" name="Rectangle 44">
            <a:hlinkClick r:id="" action="ppaction://noaction"/>
          </p:cNvPr>
          <p:cNvSpPr/>
          <p:nvPr/>
        </p:nvSpPr>
        <p:spPr>
          <a:xfrm>
            <a:off x="7108825" y="1737360"/>
            <a:ext cx="1431925" cy="1737360"/>
          </a:xfrm>
          <a:prstGeom prst="rect">
            <a:avLst/>
          </a:prstGeom>
          <a:solidFill>
            <a:srgbClr val="FF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t>3</a:t>
            </a:r>
            <a:endParaRPr lang="en-US" sz="4400" b="1"/>
          </a:p>
        </p:txBody>
      </p:sp>
      <p:sp>
        <p:nvSpPr>
          <p:cNvPr id="6" name="5-Point Star 5"/>
          <p:cNvSpPr/>
          <p:nvPr/>
        </p:nvSpPr>
        <p:spPr>
          <a:xfrm>
            <a:off x="1666802" y="270363"/>
            <a:ext cx="533400" cy="533400"/>
          </a:xfrm>
          <a:prstGeom prst="star5">
            <a:avLst>
              <a:gd name="adj" fmla="val 25914"/>
              <a:gd name="hf" fmla="val 105146"/>
              <a:gd name="vf" fmla="val 110557"/>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689" fill="hold"/>
                                        <p:tgtEl>
                                          <p:spTgt spid="4"/>
                                        </p:tgtEl>
                                      </p:cBhvr>
                                    </p:cmd>
                                  </p:childTnLst>
                                </p:cTn>
                              </p:par>
                              <p:par>
                                <p:cTn id="7" presetID="21" presetClass="emph" presetSubtype="0" repeatCount="indefinite" fill="hold" grpId="0" nodeType="withEffect">
                                  <p:stCondLst>
                                    <p:cond delay="0"/>
                                  </p:stCondLst>
                                  <p:iterate type="lt">
                                    <p:tmPct val="0"/>
                                  </p:iterate>
                                  <p:childTnLst>
                                    <p:animClr clrSpc="hsl" dir="cw">
                                      <p:cBhvr override="childStyle">
                                        <p:cTn id="8" dur="500" fill="hold"/>
                                        <p:tgtEl>
                                          <p:spTgt spid="32"/>
                                        </p:tgtEl>
                                        <p:attrNameLst>
                                          <p:attrName>style.color</p:attrName>
                                        </p:attrNameLst>
                                      </p:cBhvr>
                                      <p:by>
                                        <p:hsl h="7200000" s="0" l="0"/>
                                      </p:by>
                                    </p:animClr>
                                    <p:animClr clrSpc="hsl" dir="cw">
                                      <p:cBhvr>
                                        <p:cTn id="9" dur="500" fill="hold"/>
                                        <p:tgtEl>
                                          <p:spTgt spid="32"/>
                                        </p:tgtEl>
                                        <p:attrNameLst>
                                          <p:attrName>fillcolor</p:attrName>
                                        </p:attrNameLst>
                                      </p:cBhvr>
                                      <p:by>
                                        <p:hsl h="7200000" s="0" l="0"/>
                                      </p:by>
                                    </p:animClr>
                                    <p:animClr clrSpc="hsl" dir="cw">
                                      <p:cBhvr>
                                        <p:cTn id="10" dur="500" fill="hold"/>
                                        <p:tgtEl>
                                          <p:spTgt spid="32"/>
                                        </p:tgtEl>
                                        <p:attrNameLst>
                                          <p:attrName>stroke.color</p:attrName>
                                        </p:attrNameLst>
                                      </p:cBhvr>
                                      <p:by>
                                        <p:hsl h="7200000" s="0" l="0"/>
                                      </p:by>
                                    </p:animClr>
                                    <p:set>
                                      <p:cBhvr>
                                        <p:cTn id="11" dur="500" fill="hold"/>
                                        <p:tgtEl>
                                          <p:spTgt spid="3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4"/>
                </p:tgtEl>
              </p:cMediaNode>
            </p:audio>
            <p:seq concurrent="1" nextAc="seek">
              <p:cTn id="13" restart="whenNotActive" fill="hold" evtFilter="cancelBubble" nodeType="interactiveSeq">
                <p:stCondLst>
                  <p:cond evt="onClick" delay="0">
                    <p:tgtEl>
                      <p:spTgt spid="7"/>
                    </p:tgtEl>
                  </p:cond>
                </p:stCondLst>
                <p:endSync evt="end" delay="0">
                  <p:rtn val="all"/>
                </p:endSync>
                <p:childTnLst>
                  <p:par>
                    <p:cTn id="14" fill="hold">
                      <p:stCondLst>
                        <p:cond delay="0"/>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9" restart="whenNotActive" fill="hold" evtFilter="cancelBubble" nodeType="interactiveSeq">
                <p:stCondLst>
                  <p:cond evt="onClick" delay="0">
                    <p:tgtEl>
                      <p:spTgt spid="40"/>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40"/>
                                        </p:tgtEl>
                                      </p:cBhvr>
                                    </p:animEffect>
                                    <p:set>
                                      <p:cBhvr>
                                        <p:cTn id="24"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25" restart="whenNotActive" fill="hold" evtFilter="cancelBubble" nodeType="interactiveSeq">
                <p:stCondLst>
                  <p:cond evt="onClick" delay="0">
                    <p:tgtEl>
                      <p:spTgt spid="42"/>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42"/>
                                        </p:tgtEl>
                                      </p:cBhvr>
                                    </p:animEffect>
                                    <p:set>
                                      <p:cBhvr>
                                        <p:cTn id="30"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31" restart="whenNotActive" fill="hold" evtFilter="cancelBubble" nodeType="interactiveSeq">
                <p:stCondLst>
                  <p:cond evt="onClick" delay="0">
                    <p:tgtEl>
                      <p:spTgt spid="41"/>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41"/>
                                        </p:tgtEl>
                                      </p:cBhvr>
                                    </p:animEffect>
                                    <p:set>
                                      <p:cBhvr>
                                        <p:cTn id="36"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37" restart="whenNotActive" fill="hold" evtFilter="cancelBubble" nodeType="interactiveSeq">
                <p:stCondLst>
                  <p:cond evt="onClick" delay="0">
                    <p:tgtEl>
                      <p:spTgt spid="45"/>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45"/>
                                        </p:tgtEl>
                                      </p:cBhvr>
                                    </p:animEffect>
                                    <p:set>
                                      <p:cBhvr>
                                        <p:cTn id="42"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43" restart="whenNotActive" fill="hold" evtFilter="cancelBubble" nodeType="interactiveSeq">
                <p:stCondLst>
                  <p:cond evt="onClick" delay="0">
                    <p:tgtEl>
                      <p:spTgt spid="44"/>
                    </p:tgtEl>
                  </p:cond>
                </p:stCondLst>
                <p:endSync evt="end" delay="0">
                  <p:rtn val="all"/>
                </p:endSync>
                <p:childTnLst>
                  <p:par>
                    <p:cTn id="44" fill="hold">
                      <p:stCondLst>
                        <p:cond delay="0"/>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44"/>
                                        </p:tgtEl>
                                      </p:cBhvr>
                                    </p:animEffect>
                                    <p:set>
                                      <p:cBhvr>
                                        <p:cTn id="48"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49" restart="whenNotActive" fill="hold" evtFilter="cancelBubble" nodeType="interactiveSeq">
                <p:stCondLst>
                  <p:cond evt="onClick" delay="0">
                    <p:tgtEl>
                      <p:spTgt spid="6"/>
                    </p:tgtEl>
                  </p:cond>
                </p:stCondLst>
                <p:endSync evt="end" delay="0">
                  <p:rtn val="all"/>
                </p:endSync>
                <p:childTnLst>
                  <p:par>
                    <p:cTn id="50" fill="hold">
                      <p:stCondLst>
                        <p:cond delay="0"/>
                      </p:stCondLst>
                      <p:childTnLst>
                        <p:par>
                          <p:cTn id="51" fill="hold">
                            <p:stCondLst>
                              <p:cond delay="0"/>
                            </p:stCondLst>
                            <p:childTnLst>
                              <p:par>
                                <p:cTn id="52" presetID="26" presetClass="emph" presetSubtype="0" fill="hold" grpId="0" nodeType="clickEffect">
                                  <p:stCondLst>
                                    <p:cond delay="0"/>
                                  </p:stCondLst>
                                  <p:childTnLst>
                                    <p:animEffect transition="out" filter="fade">
                                      <p:cBhvr>
                                        <p:cTn id="53" dur="500" tmFilter="0, 0; .2, .5; .8, .5; 1, 0"/>
                                        <p:tgtEl>
                                          <p:spTgt spid="6"/>
                                        </p:tgtEl>
                                      </p:cBhvr>
                                    </p:animEffect>
                                    <p:animScale>
                                      <p:cBhvr>
                                        <p:cTn id="54" dur="250" autoRev="1" fill="hold"/>
                                        <p:tgtEl>
                                          <p:spTgt spid="6"/>
                                        </p:tgtEl>
                                      </p:cBhvr>
                                      <p:by x="105000" y="105000"/>
                                    </p:animScale>
                                  </p:childTnLst>
                                </p:cTn>
                              </p:par>
                              <p:par>
                                <p:cTn id="55" presetID="10" presetClass="exit" presetSubtype="0" fill="hold" grpId="0" nodeType="withEffect">
                                  <p:stCondLst>
                                    <p:cond delay="0"/>
                                  </p:stCondLst>
                                  <p:childTnLst>
                                    <p:animEffect transition="out" filter="fade">
                                      <p:cBhvr>
                                        <p:cTn id="56" dur="500"/>
                                        <p:tgtEl>
                                          <p:spTgt spid="7"/>
                                        </p:tgtEl>
                                      </p:cBhvr>
                                    </p:animEffect>
                                    <p:set>
                                      <p:cBhvr>
                                        <p:cTn id="57" dur="1" fill="hold">
                                          <p:stCondLst>
                                            <p:cond delay="499"/>
                                          </p:stCondLst>
                                        </p:cTn>
                                        <p:tgtEl>
                                          <p:spTgt spid="7"/>
                                        </p:tgtEl>
                                        <p:attrNameLst>
                                          <p:attrName>style.visibility</p:attrName>
                                        </p:attrNameLst>
                                      </p:cBhvr>
                                      <p:to>
                                        <p:strVal val="hidden"/>
                                      </p:to>
                                    </p:set>
                                  </p:childTnLst>
                                </p:cTn>
                              </p:par>
                              <p:par>
                                <p:cTn id="58" presetID="10" presetClass="exit" presetSubtype="0" fill="hold" grpId="0" nodeType="withEffect">
                                  <p:stCondLst>
                                    <p:cond delay="0"/>
                                  </p:stCondLst>
                                  <p:childTnLst>
                                    <p:animEffect transition="out" filter="fade">
                                      <p:cBhvr>
                                        <p:cTn id="59" dur="500"/>
                                        <p:tgtEl>
                                          <p:spTgt spid="40"/>
                                        </p:tgtEl>
                                      </p:cBhvr>
                                    </p:animEffect>
                                    <p:set>
                                      <p:cBhvr>
                                        <p:cTn id="60" dur="1" fill="hold">
                                          <p:stCondLst>
                                            <p:cond delay="499"/>
                                          </p:stCondLst>
                                        </p:cTn>
                                        <p:tgtEl>
                                          <p:spTgt spid="40"/>
                                        </p:tgtEl>
                                        <p:attrNameLst>
                                          <p:attrName>style.visibility</p:attrName>
                                        </p:attrNameLst>
                                      </p:cBhvr>
                                      <p:to>
                                        <p:strVal val="hidden"/>
                                      </p:to>
                                    </p:set>
                                  </p:childTnLst>
                                </p:cTn>
                              </p:par>
                              <p:par>
                                <p:cTn id="61" presetID="10" presetClass="exit" presetSubtype="0" fill="hold" grpId="0" nodeType="withEffect">
                                  <p:stCondLst>
                                    <p:cond delay="0"/>
                                  </p:stCondLst>
                                  <p:childTnLst>
                                    <p:animEffect transition="out" filter="fade">
                                      <p:cBhvr>
                                        <p:cTn id="62" dur="500"/>
                                        <p:tgtEl>
                                          <p:spTgt spid="42"/>
                                        </p:tgtEl>
                                      </p:cBhvr>
                                    </p:animEffect>
                                    <p:set>
                                      <p:cBhvr>
                                        <p:cTn id="63" dur="1" fill="hold">
                                          <p:stCondLst>
                                            <p:cond delay="499"/>
                                          </p:stCondLst>
                                        </p:cTn>
                                        <p:tgtEl>
                                          <p:spTgt spid="42"/>
                                        </p:tgtEl>
                                        <p:attrNameLst>
                                          <p:attrName>style.visibility</p:attrName>
                                        </p:attrNameLst>
                                      </p:cBhvr>
                                      <p:to>
                                        <p:strVal val="hidden"/>
                                      </p:to>
                                    </p:set>
                                  </p:childTnLst>
                                </p:cTn>
                              </p:par>
                              <p:par>
                                <p:cTn id="64" presetID="10" presetClass="exit" presetSubtype="0" fill="hold" grpId="0" nodeType="withEffect">
                                  <p:stCondLst>
                                    <p:cond delay="0"/>
                                  </p:stCondLst>
                                  <p:childTnLst>
                                    <p:animEffect transition="out" filter="fade">
                                      <p:cBhvr>
                                        <p:cTn id="65" dur="500"/>
                                        <p:tgtEl>
                                          <p:spTgt spid="41"/>
                                        </p:tgtEl>
                                      </p:cBhvr>
                                    </p:animEffect>
                                    <p:set>
                                      <p:cBhvr>
                                        <p:cTn id="66" dur="1" fill="hold">
                                          <p:stCondLst>
                                            <p:cond delay="499"/>
                                          </p:stCondLst>
                                        </p:cTn>
                                        <p:tgtEl>
                                          <p:spTgt spid="41"/>
                                        </p:tgtEl>
                                        <p:attrNameLst>
                                          <p:attrName>style.visibility</p:attrName>
                                        </p:attrNameLst>
                                      </p:cBhvr>
                                      <p:to>
                                        <p:strVal val="hidden"/>
                                      </p:to>
                                    </p:set>
                                  </p:childTnLst>
                                </p:cTn>
                              </p:par>
                              <p:par>
                                <p:cTn id="67" presetID="10" presetClass="exit" presetSubtype="0" fill="hold" grpId="0" nodeType="withEffect">
                                  <p:stCondLst>
                                    <p:cond delay="0"/>
                                  </p:stCondLst>
                                  <p:childTnLst>
                                    <p:animEffect transition="out" filter="fade">
                                      <p:cBhvr>
                                        <p:cTn id="68" dur="500"/>
                                        <p:tgtEl>
                                          <p:spTgt spid="45"/>
                                        </p:tgtEl>
                                      </p:cBhvr>
                                    </p:animEffect>
                                    <p:set>
                                      <p:cBhvr>
                                        <p:cTn id="69" dur="1" fill="hold">
                                          <p:stCondLst>
                                            <p:cond delay="499"/>
                                          </p:stCondLst>
                                        </p:cTn>
                                        <p:tgtEl>
                                          <p:spTgt spid="45"/>
                                        </p:tgtEl>
                                        <p:attrNameLst>
                                          <p:attrName>style.visibility</p:attrName>
                                        </p:attrNameLst>
                                      </p:cBhvr>
                                      <p:to>
                                        <p:strVal val="hidden"/>
                                      </p:to>
                                    </p:set>
                                  </p:childTnLst>
                                </p:cTn>
                              </p:par>
                              <p:par>
                                <p:cTn id="70" presetID="10" presetClass="exit" presetSubtype="0" fill="hold" grpId="0" nodeType="withEffect">
                                  <p:stCondLst>
                                    <p:cond delay="0"/>
                                  </p:stCondLst>
                                  <p:childTnLst>
                                    <p:animEffect transition="out" filter="fade">
                                      <p:cBhvr>
                                        <p:cTn id="71" dur="500"/>
                                        <p:tgtEl>
                                          <p:spTgt spid="44"/>
                                        </p:tgtEl>
                                      </p:cBhvr>
                                    </p:animEffect>
                                    <p:set>
                                      <p:cBhvr>
                                        <p:cTn id="72"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40" grpId="0" bldLvl="0" animBg="1"/>
      <p:bldP spid="32" grpId="0"/>
      <p:bldP spid="7" grpId="0" bldLvl="0" animBg="1"/>
      <p:bldP spid="41" grpId="0" bldLvl="0" animBg="1"/>
      <p:bldP spid="42" grpId="0" bldLvl="0" animBg="1"/>
      <p:bldP spid="44" grpId="0" bldLvl="0" animBg="1"/>
      <p:bldP spid="45" grpId="0" bldLvl="0" animBg="1"/>
      <p:bldP spid="6"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p>
            <a:endParaRPr lang="en-US"/>
          </a:p>
        </p:txBody>
      </p:sp>
      <p:sp>
        <p:nvSpPr>
          <p:cNvPr id="4" name="Rectangle 3"/>
          <p:cNvSpPr/>
          <p:nvPr/>
        </p:nvSpPr>
        <p:spPr>
          <a:xfrm>
            <a:off x="1828800" y="1066800"/>
            <a:ext cx="8458200" cy="17526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buClrTx/>
              <a:buSzTx/>
            </a:pPr>
            <a:r>
              <a:rPr lang="en-US" sz="3200" dirty="0">
                <a:solidFill>
                  <a:schemeClr val="tx1"/>
                </a:solidFill>
                <a:latin typeface="Times New Roman" panose="02020603050405020304" pitchFamily="18" charset="0"/>
                <a:cs typeface="Times New Roman" panose="02020603050405020304" pitchFamily="18" charset="0"/>
                <a:sym typeface="+mn-ea"/>
              </a:rPr>
              <a:t>a. Buổi sáng cái gì đánh thức mọi vật?</a:t>
            </a:r>
            <a:endParaRPr lang="en-US" sz="3200" dirty="0">
              <a:solidFill>
                <a:schemeClr val="tx1"/>
              </a:solidFill>
              <a:latin typeface="Times New Roman" panose="02020603050405020304" pitchFamily="18" charset="0"/>
              <a:cs typeface="Times New Roman" panose="02020603050405020304" pitchFamily="18" charset="0"/>
              <a:sym typeface="+mn-ea"/>
            </a:endParaRPr>
          </a:p>
        </p:txBody>
      </p:sp>
      <p:sp>
        <p:nvSpPr>
          <p:cNvPr id="5" name="Rectangle 4"/>
          <p:cNvSpPr/>
          <p:nvPr/>
        </p:nvSpPr>
        <p:spPr>
          <a:xfrm>
            <a:off x="2609850" y="2971800"/>
            <a:ext cx="6896100" cy="1219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sym typeface="+mn-ea"/>
              </a:rPr>
              <a:t>Những tia nắng</a:t>
            </a:r>
            <a:endParaRPr lang="en-US" sz="3600" dirty="0">
              <a:solidFill>
                <a:schemeClr val="tx1"/>
              </a:solidFill>
              <a:latin typeface=".VnAvant" panose="020B7200000000000000" pitchFamily="34" charset="0"/>
              <a:ea typeface="+mn-ea"/>
              <a:cs typeface="Calibri (Body)" charset="0"/>
              <a:sym typeface="+mn-ea"/>
            </a:endParaRPr>
          </a:p>
        </p:txBody>
      </p:sp>
      <p:sp>
        <p:nvSpPr>
          <p:cNvPr id="6" name="Pentagon 5">
            <a:hlinkClick r:id="rId1" action="ppaction://hlinksldjump"/>
          </p:cNvPr>
          <p:cNvSpPr/>
          <p:nvPr/>
        </p:nvSpPr>
        <p:spPr>
          <a:xfrm flipH="1">
            <a:off x="8553450" y="5105400"/>
            <a:ext cx="1905000" cy="685800"/>
          </a:xfrm>
          <a:prstGeom prst="homePlate">
            <a:avLst/>
          </a:prstGeom>
          <a:solidFill>
            <a:srgbClr val="FFC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FFFF00"/>
                </a:solidFill>
              </a:rPr>
              <a:t>Quay về</a:t>
            </a:r>
            <a:endParaRPr lang="en-US" sz="2800">
              <a:solidFill>
                <a:srgbClr val="FFFF00"/>
              </a:solidFill>
            </a:endParaRPr>
          </a:p>
        </p:txBody>
      </p:sp>
      <p:sp>
        <p:nvSpPr>
          <p:cNvPr id="3" name="Oval 2"/>
          <p:cNvSpPr/>
          <p:nvPr/>
        </p:nvSpPr>
        <p:spPr>
          <a:xfrm>
            <a:off x="2177143" y="4255495"/>
            <a:ext cx="1524000" cy="152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Oval 12"/>
          <p:cNvSpPr/>
          <p:nvPr/>
        </p:nvSpPr>
        <p:spPr>
          <a:xfrm>
            <a:off x="2231572" y="4309924"/>
            <a:ext cx="1415143" cy="1415143"/>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het gio">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2634343" y="6096000"/>
            <a:ext cx="609600" cy="609600"/>
          </a:xfrm>
          <a:prstGeom prst="rect">
            <a:avLst/>
          </a:prstGeom>
        </p:spPr>
      </p:pic>
      <p:sp>
        <p:nvSpPr>
          <p:cNvPr id="15" name="TextBox 14"/>
          <p:cNvSpPr txBox="1"/>
          <p:nvPr/>
        </p:nvSpPr>
        <p:spPr>
          <a:xfrm>
            <a:off x="2317819" y="4786662"/>
            <a:ext cx="1232535" cy="460375"/>
          </a:xfrm>
          <a:prstGeom prst="rect">
            <a:avLst/>
          </a:prstGeom>
          <a:noFill/>
        </p:spPr>
        <p:txBody>
          <a:bodyPr wrap="none" rtlCol="0">
            <a:spAutoFit/>
          </a:bodyPr>
          <a:lstStyle/>
          <a:p>
            <a:r>
              <a:rPr lang="en-US" sz="2400" b="1">
                <a:solidFill>
                  <a:schemeClr val="bg1"/>
                </a:solidFill>
              </a:rPr>
              <a:t>HẾT GIỜ</a:t>
            </a:r>
            <a:endParaRPr lang="en-US" sz="24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heel(1)">
                                      <p:cBhvr>
                                        <p:cTn id="14" dur="5000"/>
                                        <p:tgtEl>
                                          <p:spTgt spid="13"/>
                                        </p:tgtEl>
                                      </p:cBhvr>
                                    </p:animEffect>
                                  </p:childTnLst>
                                </p:cTn>
                              </p:par>
                            </p:childTnLst>
                          </p:cTn>
                        </p:par>
                        <p:par>
                          <p:cTn id="15" fill="hold">
                            <p:stCondLst>
                              <p:cond delay="5000"/>
                            </p:stCondLst>
                            <p:childTnLst>
                              <p:par>
                                <p:cTn id="16" presetID="1" presetClass="mediacall" presetSubtype="0" fill="hold" nodeType="afterEffect">
                                  <p:stCondLst>
                                    <p:cond delay="0"/>
                                  </p:stCondLst>
                                  <p:childTnLst>
                                    <p:cmd type="call" cmd="playFrom(0.0)">
                                      <p:cBhvr>
                                        <p:cTn id="17" dur="1965" fill="hold"/>
                                        <p:tgtEl>
                                          <p:spTgt spid="14"/>
                                        </p:tgtEl>
                                      </p:cBhvr>
                                    </p:cmd>
                                  </p:childTnLst>
                                </p:cTn>
                              </p:par>
                              <p:par>
                                <p:cTn id="18" presetID="53" presetClass="entr" presetSubtype="16"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2"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anim calcmode="lin" valueType="num">
                                      <p:cBhvr>
                                        <p:cTn id="34" dur="500" fill="hold"/>
                                        <p:tgtEl>
                                          <p:spTgt spid="6"/>
                                        </p:tgtEl>
                                        <p:attrNameLst>
                                          <p:attrName>ppt_x</p:attrName>
                                        </p:attrNameLst>
                                      </p:cBhvr>
                                      <p:tavLst>
                                        <p:tav tm="0">
                                          <p:val>
                                            <p:strVal val="#ppt_x"/>
                                          </p:val>
                                        </p:tav>
                                        <p:tav tm="100000">
                                          <p:val>
                                            <p:strVal val="#ppt_x"/>
                                          </p:val>
                                        </p:tav>
                                      </p:tavLst>
                                    </p:anim>
                                    <p:anim calcmode="lin" valueType="num">
                                      <p:cBhvr>
                                        <p:cTn id="35"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36" fill="hold" display="0">
                  <p:stCondLst>
                    <p:cond delay="indefinite"/>
                  </p:stCondLst>
                  <p:endCondLst>
                    <p:cond evt="onStopAudio" delay="0">
                      <p:tgtEl>
                        <p:sldTgt/>
                      </p:tgtEl>
                    </p:cond>
                  </p:endCondLst>
                </p:cTn>
                <p:tgtEl>
                  <p:spTgt spid="14"/>
                </p:tgtEl>
              </p:cMediaNode>
            </p:audio>
          </p:childTnLst>
        </p:cTn>
      </p:par>
    </p:tnLst>
    <p:bldLst>
      <p:bldP spid="4" grpId="0" bldLvl="0" animBg="1"/>
      <p:bldP spid="5" grpId="0" bldLvl="0" animBg="1"/>
      <p:bldP spid="6" grpId="0" bldLvl="0" animBg="1"/>
      <p:bldP spid="13" grpId="0" bldLvl="0" animBg="1"/>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p>
            <a:endParaRPr lang="en-US"/>
          </a:p>
        </p:txBody>
      </p:sp>
      <p:sp>
        <p:nvSpPr>
          <p:cNvPr id="4" name="Rectangle 3"/>
          <p:cNvSpPr/>
          <p:nvPr/>
        </p:nvSpPr>
        <p:spPr>
          <a:xfrm>
            <a:off x="1828800" y="1066800"/>
            <a:ext cx="8458200" cy="17526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buClrTx/>
              <a:buSzTx/>
            </a:pPr>
            <a:r>
              <a:rPr lang="en-US" sz="3200" dirty="0">
                <a:solidFill>
                  <a:schemeClr val="tx1"/>
                </a:solidFill>
                <a:latin typeface="Times New Roman" panose="02020603050405020304" pitchFamily="18" charset="0"/>
                <a:cs typeface="Times New Roman" panose="02020603050405020304" pitchFamily="18" charset="0"/>
                <a:sym typeface="+mn-ea"/>
              </a:rPr>
              <a:t>Sau khi thức giấc các con vật làm gì?</a:t>
            </a: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mn-ea"/>
            </a:endParaRPr>
          </a:p>
        </p:txBody>
      </p:sp>
      <p:sp>
        <p:nvSpPr>
          <p:cNvPr id="5" name="Rectangle 4"/>
          <p:cNvSpPr/>
          <p:nvPr/>
        </p:nvSpPr>
        <p:spPr>
          <a:xfrm>
            <a:off x="2609850" y="2971800"/>
            <a:ext cx="6896100" cy="1219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sz="2400">
                <a:solidFill>
                  <a:schemeClr val="tx1"/>
                </a:solidFill>
                <a:sym typeface="+mn-ea"/>
              </a:rPr>
              <a:t>Chim bay ra khỏi tổ, cất tiếng hót. Ong bay ra khỏi tổ, đi kiếm mật. Đàn gà lục tục ra khỏi chuồng, đi kiếm mồi.</a:t>
            </a:r>
            <a:endParaRPr kumimoji="0" lang="en-US" sz="2400" b="0" i="0" u="none" strike="noStrike" kern="1200" cap="none" spc="0" normalizeH="0" baseline="0" noProof="0" dirty="0">
              <a:ln>
                <a:noFill/>
              </a:ln>
              <a:solidFill>
                <a:schemeClr val="tx1"/>
              </a:solidFill>
              <a:effectLst/>
              <a:uLnTx/>
              <a:uFillTx/>
              <a:latin typeface="UTM Avo" panose="02040603050506020204" charset="0"/>
              <a:ea typeface="+mn-ea"/>
              <a:cs typeface="UTM Avo" panose="02040603050506020204" charset="0"/>
              <a:sym typeface="+mn-ea"/>
            </a:endParaRPr>
          </a:p>
        </p:txBody>
      </p:sp>
      <p:sp>
        <p:nvSpPr>
          <p:cNvPr id="7" name="Oval 6"/>
          <p:cNvSpPr/>
          <p:nvPr/>
        </p:nvSpPr>
        <p:spPr>
          <a:xfrm>
            <a:off x="2177143" y="4255495"/>
            <a:ext cx="1524000" cy="152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Oval 7"/>
          <p:cNvSpPr/>
          <p:nvPr/>
        </p:nvSpPr>
        <p:spPr>
          <a:xfrm>
            <a:off x="2231572" y="4309924"/>
            <a:ext cx="1415143" cy="1415143"/>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het gio">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2639228" y="6163475"/>
            <a:ext cx="609600" cy="609600"/>
          </a:xfrm>
          <a:prstGeom prst="rect">
            <a:avLst/>
          </a:prstGeom>
        </p:spPr>
      </p:pic>
      <p:sp>
        <p:nvSpPr>
          <p:cNvPr id="10" name="TextBox 9"/>
          <p:cNvSpPr txBox="1"/>
          <p:nvPr/>
        </p:nvSpPr>
        <p:spPr>
          <a:xfrm>
            <a:off x="2317819" y="4786662"/>
            <a:ext cx="1232535" cy="460375"/>
          </a:xfrm>
          <a:prstGeom prst="rect">
            <a:avLst/>
          </a:prstGeom>
          <a:noFill/>
        </p:spPr>
        <p:txBody>
          <a:bodyPr wrap="none" rtlCol="0">
            <a:spAutoFit/>
          </a:bodyPr>
          <a:lstStyle/>
          <a:p>
            <a:r>
              <a:rPr lang="en-US" sz="2400" b="1">
                <a:solidFill>
                  <a:schemeClr val="bg1"/>
                </a:solidFill>
              </a:rPr>
              <a:t>HẾT GIỜ</a:t>
            </a:r>
            <a:endParaRPr lang="en-US" sz="2400" b="1">
              <a:solidFill>
                <a:schemeClr val="bg1"/>
              </a:solidFill>
            </a:endParaRPr>
          </a:p>
        </p:txBody>
      </p:sp>
      <p:sp>
        <p:nvSpPr>
          <p:cNvPr id="6" name="Pentagon 5">
            <a:hlinkClick r:id="rId4" action="ppaction://hlinksldjump"/>
          </p:cNvPr>
          <p:cNvSpPr/>
          <p:nvPr/>
        </p:nvSpPr>
        <p:spPr>
          <a:xfrm flipH="1">
            <a:off x="8553450" y="5105400"/>
            <a:ext cx="1905000" cy="685800"/>
          </a:xfrm>
          <a:prstGeom prst="homePlate">
            <a:avLst/>
          </a:prstGeom>
          <a:solidFill>
            <a:srgbClr val="FFC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800">
                <a:solidFill>
                  <a:srgbClr val="FFFF00"/>
                </a:solidFill>
              </a:rPr>
              <a:t>Quay về</a:t>
            </a:r>
            <a:endParaRPr lang="en-US" sz="280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heel(1)">
                                      <p:cBhvr>
                                        <p:cTn id="14" dur="5000"/>
                                        <p:tgtEl>
                                          <p:spTgt spid="8"/>
                                        </p:tgtEl>
                                      </p:cBhvr>
                                    </p:animEffect>
                                  </p:childTnLst>
                                </p:cTn>
                              </p:par>
                            </p:childTnLst>
                          </p:cTn>
                        </p:par>
                        <p:par>
                          <p:cTn id="15" fill="hold">
                            <p:stCondLst>
                              <p:cond delay="5000"/>
                            </p:stCondLst>
                            <p:childTnLst>
                              <p:par>
                                <p:cTn id="16" presetID="1" presetClass="mediacall" presetSubtype="0" fill="hold" nodeType="afterEffect">
                                  <p:stCondLst>
                                    <p:cond delay="0"/>
                                  </p:stCondLst>
                                  <p:childTnLst>
                                    <p:cmd type="call" cmd="playFrom(0.0)">
                                      <p:cBhvr>
                                        <p:cTn id="17" dur="1965" fill="hold"/>
                                        <p:tgtEl>
                                          <p:spTgt spid="9"/>
                                        </p:tgtEl>
                                      </p:cBhvr>
                                    </p:cmd>
                                  </p:childTnLst>
                                </p:cTn>
                              </p:par>
                              <p:par>
                                <p:cTn id="18" presetID="53" presetClass="entr" presetSubtype="16"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2"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anim calcmode="lin" valueType="num">
                                      <p:cBhvr>
                                        <p:cTn id="34" dur="500" fill="hold"/>
                                        <p:tgtEl>
                                          <p:spTgt spid="6"/>
                                        </p:tgtEl>
                                        <p:attrNameLst>
                                          <p:attrName>ppt_x</p:attrName>
                                        </p:attrNameLst>
                                      </p:cBhvr>
                                      <p:tavLst>
                                        <p:tav tm="0">
                                          <p:val>
                                            <p:strVal val="#ppt_x"/>
                                          </p:val>
                                        </p:tav>
                                        <p:tav tm="100000">
                                          <p:val>
                                            <p:strVal val="#ppt_x"/>
                                          </p:val>
                                        </p:tav>
                                      </p:tavLst>
                                    </p:anim>
                                    <p:anim calcmode="lin" valueType="num">
                                      <p:cBhvr>
                                        <p:cTn id="35"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36" fill="hold" display="0">
                  <p:stCondLst>
                    <p:cond delay="indefinite"/>
                  </p:stCondLst>
                  <p:endCondLst>
                    <p:cond evt="onStopAudio" delay="0">
                      <p:tgtEl>
                        <p:sldTgt/>
                      </p:tgtEl>
                    </p:cond>
                  </p:endCondLst>
                </p:cTn>
                <p:tgtEl>
                  <p:spTgt spid="9"/>
                </p:tgtEl>
              </p:cMediaNode>
            </p:audio>
          </p:childTnLst>
        </p:cTn>
      </p:par>
    </p:tnLst>
    <p:bldLst>
      <p:bldP spid="4" grpId="0" bldLvl="0" animBg="1"/>
      <p:bldP spid="5" grpId="0" bldLvl="0" animBg="1"/>
      <p:bldP spid="8" grpId="0" bldLvl="0" animBg="1"/>
      <p:bldP spid="10" grpId="0"/>
      <p:bldP spid="6"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p>
            <a:endParaRPr lang="en-US"/>
          </a:p>
        </p:txBody>
      </p:sp>
      <p:sp>
        <p:nvSpPr>
          <p:cNvPr id="4" name="Rectangle 3"/>
          <p:cNvSpPr/>
          <p:nvPr/>
        </p:nvSpPr>
        <p:spPr>
          <a:xfrm>
            <a:off x="1828800" y="1066800"/>
            <a:ext cx="8458200" cy="17526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sz="3200" dirty="0">
                <a:solidFill>
                  <a:schemeClr val="tx1"/>
                </a:solidFill>
                <a:latin typeface="Times New Roman" panose="02020603050405020304" pitchFamily="18" charset="0"/>
                <a:cs typeface="Times New Roman" panose="02020603050405020304" pitchFamily="18" charset="0"/>
                <a:sym typeface="+mn-ea"/>
              </a:rPr>
              <a:t>Bé làm gì sau khi thức dậy?</a:t>
            </a: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mn-ea"/>
            </a:endParaRPr>
          </a:p>
        </p:txBody>
      </p:sp>
      <p:sp>
        <p:nvSpPr>
          <p:cNvPr id="5" name="Rectangle 4"/>
          <p:cNvSpPr/>
          <p:nvPr/>
        </p:nvSpPr>
        <p:spPr>
          <a:xfrm>
            <a:off x="2609850" y="2980055"/>
            <a:ext cx="6896100" cy="1219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sz="2400">
                <a:solidFill>
                  <a:schemeClr val="tx1"/>
                </a:solidFill>
                <a:sym typeface="+mn-ea"/>
              </a:rPr>
              <a:t>Bé thức dậy, chuẩn bị đến trường.</a:t>
            </a:r>
            <a:endParaRPr kumimoji="0" lang="en-US" sz="2400" b="0" i="0" u="none" strike="noStrike" kern="1200" cap="none" spc="0" normalizeH="0" baseline="0" noProof="0">
              <a:ln>
                <a:noFill/>
              </a:ln>
              <a:solidFill>
                <a:schemeClr val="tx1"/>
              </a:solidFill>
              <a:effectLst/>
              <a:uLnTx/>
              <a:uFillTx/>
              <a:latin typeface="Calibri" panose="020F0502020204030204"/>
              <a:ea typeface="+mn-ea"/>
              <a:cs typeface="+mn-cs"/>
              <a:sym typeface="+mn-ea"/>
            </a:endParaRPr>
          </a:p>
        </p:txBody>
      </p:sp>
      <p:sp>
        <p:nvSpPr>
          <p:cNvPr id="7" name="Oval 6"/>
          <p:cNvSpPr/>
          <p:nvPr/>
        </p:nvSpPr>
        <p:spPr>
          <a:xfrm>
            <a:off x="2177143" y="4255495"/>
            <a:ext cx="1524000" cy="152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Oval 7"/>
          <p:cNvSpPr/>
          <p:nvPr/>
        </p:nvSpPr>
        <p:spPr>
          <a:xfrm>
            <a:off x="2231572" y="4309924"/>
            <a:ext cx="1415143" cy="1415143"/>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het gio">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2634343" y="6137310"/>
            <a:ext cx="609600" cy="609600"/>
          </a:xfrm>
          <a:prstGeom prst="rect">
            <a:avLst/>
          </a:prstGeom>
        </p:spPr>
      </p:pic>
      <p:sp>
        <p:nvSpPr>
          <p:cNvPr id="10" name="TextBox 9"/>
          <p:cNvSpPr txBox="1"/>
          <p:nvPr/>
        </p:nvSpPr>
        <p:spPr>
          <a:xfrm>
            <a:off x="2317819" y="4786662"/>
            <a:ext cx="1232535" cy="460375"/>
          </a:xfrm>
          <a:prstGeom prst="rect">
            <a:avLst/>
          </a:prstGeom>
          <a:noFill/>
        </p:spPr>
        <p:txBody>
          <a:bodyPr wrap="none" rtlCol="0">
            <a:spAutoFit/>
          </a:bodyPr>
          <a:lstStyle/>
          <a:p>
            <a:r>
              <a:rPr lang="en-US" sz="2400" b="1">
                <a:solidFill>
                  <a:schemeClr val="bg1"/>
                </a:solidFill>
              </a:rPr>
              <a:t>HẾT GIỜ</a:t>
            </a:r>
            <a:endParaRPr lang="en-US" sz="2400" b="1">
              <a:solidFill>
                <a:schemeClr val="bg1"/>
              </a:solidFill>
            </a:endParaRPr>
          </a:p>
        </p:txBody>
      </p:sp>
      <p:sp>
        <p:nvSpPr>
          <p:cNvPr id="3" name="Pentagon 2">
            <a:hlinkClick r:id="rId4" action="ppaction://hlinksldjump"/>
          </p:cNvPr>
          <p:cNvSpPr/>
          <p:nvPr/>
        </p:nvSpPr>
        <p:spPr>
          <a:xfrm flipH="1">
            <a:off x="8553450" y="5105400"/>
            <a:ext cx="1905000" cy="685800"/>
          </a:xfrm>
          <a:prstGeom prst="homePlate">
            <a:avLst/>
          </a:prstGeom>
          <a:solidFill>
            <a:srgbClr val="FFC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FFFF00"/>
                </a:solidFill>
              </a:rPr>
              <a:t>Quay về</a:t>
            </a:r>
            <a:endParaRPr lang="en-US" sz="280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heel(1)">
                                      <p:cBhvr>
                                        <p:cTn id="14" dur="5000"/>
                                        <p:tgtEl>
                                          <p:spTgt spid="8"/>
                                        </p:tgtEl>
                                      </p:cBhvr>
                                    </p:animEffect>
                                  </p:childTnLst>
                                </p:cTn>
                              </p:par>
                            </p:childTnLst>
                          </p:cTn>
                        </p:par>
                        <p:par>
                          <p:cTn id="15" fill="hold">
                            <p:stCondLst>
                              <p:cond delay="5000"/>
                            </p:stCondLst>
                            <p:childTnLst>
                              <p:par>
                                <p:cTn id="16" presetID="1" presetClass="mediacall" presetSubtype="0" fill="hold" nodeType="afterEffect">
                                  <p:stCondLst>
                                    <p:cond delay="0"/>
                                  </p:stCondLst>
                                  <p:childTnLst>
                                    <p:cmd type="call" cmd="playFrom(0.0)">
                                      <p:cBhvr>
                                        <p:cTn id="17" dur="1965" fill="hold"/>
                                        <p:tgtEl>
                                          <p:spTgt spid="9"/>
                                        </p:tgtEl>
                                      </p:cBhvr>
                                    </p:cmd>
                                  </p:childTnLst>
                                </p:cTn>
                              </p:par>
                              <p:par>
                                <p:cTn id="18" presetID="53" presetClass="entr" presetSubtype="16"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anim calcmode="lin" valueType="num">
                                      <p:cBhvr>
                                        <p:cTn id="34" dur="500" fill="hold"/>
                                        <p:tgtEl>
                                          <p:spTgt spid="3"/>
                                        </p:tgtEl>
                                        <p:attrNameLst>
                                          <p:attrName>ppt_x</p:attrName>
                                        </p:attrNameLst>
                                      </p:cBhvr>
                                      <p:tavLst>
                                        <p:tav tm="0">
                                          <p:val>
                                            <p:strVal val="#ppt_x"/>
                                          </p:val>
                                        </p:tav>
                                        <p:tav tm="100000">
                                          <p:val>
                                            <p:strVal val="#ppt_x"/>
                                          </p:val>
                                        </p:tav>
                                      </p:tavLst>
                                    </p:anim>
                                    <p:anim calcmode="lin" valueType="num">
                                      <p:cBhvr>
                                        <p:cTn id="35"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36" fill="hold" display="0">
                  <p:stCondLst>
                    <p:cond delay="indefinite"/>
                  </p:stCondLst>
                  <p:endCondLst>
                    <p:cond evt="onStopAudio" delay="0">
                      <p:tgtEl>
                        <p:sldTgt/>
                      </p:tgtEl>
                    </p:cond>
                  </p:endCondLst>
                </p:cTn>
                <p:tgtEl>
                  <p:spTgt spid="9"/>
                </p:tgtEl>
              </p:cMediaNode>
            </p:audio>
          </p:childTnLst>
        </p:cTn>
      </p:par>
    </p:tnLst>
    <p:bldLst>
      <p:bldP spid="4" grpId="0" bldLvl="0" animBg="1"/>
      <p:bldP spid="5" grpId="0" bldLvl="0" animBg="1"/>
      <p:bldP spid="8" grpId="0" bldLvl="0" animBg="1"/>
      <p:bldP spid="10" grpId="0"/>
      <p:bldP spid="3"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Rounded Rectangle 9"/>
          <p:cNvSpPr/>
          <p:nvPr/>
        </p:nvSpPr>
        <p:spPr>
          <a:xfrm>
            <a:off x="477838" y="2132013"/>
            <a:ext cx="2889250" cy="8509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buFont typeface="Arial" panose="020B0604020202020204" pitchFamily="34" charset="0"/>
              <a:buNone/>
            </a:pPr>
            <a:r>
              <a:rPr sz="4000" b="1" dirty="0">
                <a:solidFill>
                  <a:schemeClr val="bg1"/>
                </a:solidFill>
                <a:latin typeface="Times New Roman" panose="02020603050405020304" pitchFamily="18" charset="0"/>
                <a:cs typeface="Times New Roman" panose="02020603050405020304" pitchFamily="18" charset="0"/>
              </a:rPr>
              <a:t>4. Viết vở</a:t>
            </a:r>
            <a:endParaRPr sz="4000" b="1" dirty="0">
              <a:solidFill>
                <a:schemeClr val="bg1"/>
              </a:solidFill>
              <a:latin typeface="Times New Roman" panose="02020603050405020304" pitchFamily="18" charset="0"/>
              <a:ea typeface="Times New Roman" panose="02020603050405020304" pitchFamily="18" charset="0"/>
            </a:endParaRPr>
          </a:p>
        </p:txBody>
      </p:sp>
      <p:sp>
        <p:nvSpPr>
          <p:cNvPr id="11" name="Title 1"/>
          <p:cNvSpPr txBox="1"/>
          <p:nvPr/>
        </p:nvSpPr>
        <p:spPr>
          <a:xfrm>
            <a:off x="1922463" y="3602038"/>
            <a:ext cx="10515600" cy="1430337"/>
          </a:xfrm>
          <a:prstGeom prst="rect">
            <a:avLst/>
          </a:prstGeom>
          <a:noFill/>
          <a:ln w="9525">
            <a:noFill/>
          </a:ln>
        </p:spPr>
        <p:txBody>
          <a:bodyPr anchor="b"/>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spcBef>
                <a:spcPct val="0"/>
              </a:spcBef>
              <a:buFontTx/>
              <a:buNone/>
            </a:pPr>
            <a:r>
              <a:rPr sz="3200" i="1" dirty="0">
                <a:solidFill>
                  <a:srgbClr val="0070C0"/>
                </a:solidFill>
                <a:latin typeface="Times New Roman" panose="02020603050405020304" pitchFamily="18" charset="0"/>
                <a:cs typeface="Times New Roman" panose="02020603050405020304" pitchFamily="18" charset="0"/>
              </a:rPr>
              <a:t>* Buổi sáng, tia nắng đánh thức mọi vật.</a:t>
            </a:r>
            <a:endParaRPr sz="3200" i="1" dirty="0">
              <a:solidFill>
                <a:srgbClr val="0070C0"/>
              </a:solidFill>
              <a:latin typeface="Times New Roman" panose="02020603050405020304" pitchFamily="18" charset="0"/>
              <a:cs typeface="Times New Roman" panose="02020603050405020304" pitchFamily="18" charset="0"/>
            </a:endParaRPr>
          </a:p>
          <a:p>
            <a:pPr marL="0" lvl="0" indent="0" eaLnBrk="1" hangingPunct="1">
              <a:spcBef>
                <a:spcPct val="0"/>
              </a:spcBef>
              <a:buFontTx/>
              <a:buNone/>
            </a:pPr>
            <a:endParaRPr sz="3200" i="1" dirty="0">
              <a:solidFill>
                <a:srgbClr val="0070C0"/>
              </a:solidFill>
              <a:latin typeface="Times New Roman" panose="02020603050405020304" pitchFamily="18" charset="0"/>
              <a:cs typeface="Times New Roman" panose="02020603050405020304" pitchFamily="18" charset="0"/>
            </a:endParaRPr>
          </a:p>
          <a:p>
            <a:pPr marL="0" lvl="0" indent="0" eaLnBrk="1" hangingPunct="1">
              <a:spcBef>
                <a:spcPct val="0"/>
              </a:spcBef>
              <a:buFontTx/>
              <a:buNone/>
            </a:pPr>
            <a:r>
              <a:rPr sz="3200" i="1" dirty="0">
                <a:solidFill>
                  <a:srgbClr val="0070C0"/>
                </a:solidFill>
                <a:latin typeface="Times New Roman" panose="02020603050405020304" pitchFamily="18" charset="0"/>
                <a:cs typeface="Times New Roman" panose="02020603050405020304" pitchFamily="18" charset="0"/>
              </a:rPr>
              <a:t>* Sau khi thức dậy, bé chuẩn bị đến trường.</a:t>
            </a:r>
            <a:endParaRPr sz="3200" i="1" dirty="0">
              <a:solidFill>
                <a:srgbClr val="0070C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itle 1"/>
          <p:cNvSpPr txBox="1"/>
          <p:nvPr/>
        </p:nvSpPr>
        <p:spPr bwMode="auto">
          <a:xfrm>
            <a:off x="1179513" y="3813175"/>
            <a:ext cx="11744325"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514350" lvl="0" indent="-514350" eaLnBrk="1" hangingPunct="1">
              <a:spcBef>
                <a:spcPct val="0"/>
              </a:spcBef>
              <a:buFontTx/>
              <a:buAutoNum type="alphaLcPeriod"/>
            </a:pPr>
            <a:r>
              <a:rPr sz="3200" i="1" dirty="0">
                <a:solidFill>
                  <a:srgbClr val="FF0000"/>
                </a:solidFill>
                <a:latin typeface="Times New Roman" panose="02020603050405020304" pitchFamily="18" charset="0"/>
                <a:cs typeface="Times New Roman" panose="02020603050405020304" pitchFamily="18" charset="0"/>
              </a:rPr>
              <a:t>Những tia nắng buổi sáng</a:t>
            </a:r>
            <a:r>
              <a:rPr sz="3200" i="1" dirty="0">
                <a:solidFill>
                  <a:srgbClr val="FF0000"/>
                </a:solidFill>
                <a:latin typeface="Times New Roman" panose="02020603050405020304" pitchFamily="18" charset="0"/>
                <a:cs typeface="Times New Roman" panose="02020603050405020304" pitchFamily="18" charset="0"/>
              </a:rPr>
              <a:t> </a:t>
            </a:r>
            <a:r>
              <a:rPr sz="3200" i="1" dirty="0">
                <a:solidFill>
                  <a:srgbClr val="FF0000"/>
                </a:solidFill>
                <a:latin typeface="Times New Roman" panose="02020603050405020304" pitchFamily="18" charset="0"/>
                <a:cs typeface="Times New Roman" panose="02020603050405020304" pitchFamily="18" charset="0"/>
              </a:rPr>
              <a:t>mở đầu một ng</a:t>
            </a:r>
            <a:r>
              <a:rPr sz="3200" i="1" dirty="0">
                <a:solidFill>
                  <a:srgbClr val="FF0000"/>
                </a:solidFill>
                <a:latin typeface="Times New Roman" panose="02020603050405020304" pitchFamily="18" charset="0"/>
                <a:ea typeface="Times New Roman" panose="02020603050405020304" pitchFamily="18" charset="0"/>
              </a:rPr>
              <a:t>à</a:t>
            </a:r>
            <a:r>
              <a:rPr sz="3200" i="1" dirty="0">
                <a:solidFill>
                  <a:srgbClr val="FF0000"/>
                </a:solidFill>
                <a:latin typeface="Times New Roman" panose="02020603050405020304" pitchFamily="18" charset="0"/>
                <a:cs typeface="Times New Roman" panose="02020603050405020304" pitchFamily="18" charset="0"/>
              </a:rPr>
              <a:t>y mới.</a:t>
            </a:r>
            <a:endParaRPr sz="3200" i="1" dirty="0">
              <a:solidFill>
                <a:srgbClr val="FF0000"/>
              </a:solidFill>
              <a:latin typeface="Times New Roman" panose="02020603050405020304" pitchFamily="18" charset="0"/>
              <a:cs typeface="Times New Roman" panose="02020603050405020304" pitchFamily="18" charset="0"/>
            </a:endParaRPr>
          </a:p>
          <a:p>
            <a:pPr marL="514350" lvl="0" indent="-514350" eaLnBrk="1" hangingPunct="1">
              <a:spcBef>
                <a:spcPct val="0"/>
              </a:spcBef>
              <a:buNone/>
            </a:pPr>
            <a:endParaRPr sz="3200" i="1" dirty="0">
              <a:solidFill>
                <a:srgbClr val="FF0000"/>
              </a:solidFill>
              <a:latin typeface="Times New Roman" panose="02020603050405020304" pitchFamily="18" charset="0"/>
              <a:cs typeface="Times New Roman" panose="02020603050405020304" pitchFamily="18" charset="0"/>
            </a:endParaRPr>
          </a:p>
          <a:p>
            <a:pPr marL="514350" lvl="0" indent="-514350" eaLnBrk="1" hangingPunct="1">
              <a:spcBef>
                <a:spcPct val="0"/>
              </a:spcBef>
              <a:buNone/>
            </a:pPr>
            <a:r>
              <a:rPr sz="3200" i="1" dirty="0">
                <a:solidFill>
                  <a:srgbClr val="FF0000"/>
                </a:solidFill>
                <a:latin typeface="Times New Roman" panose="02020603050405020304" pitchFamily="18" charset="0"/>
                <a:cs typeface="Times New Roman" panose="02020603050405020304" pitchFamily="18" charset="0"/>
              </a:rPr>
              <a:t>b. Mấy chú chim chích choè đang hót vang trên c</a:t>
            </a:r>
            <a:r>
              <a:rPr sz="3200" i="1" dirty="0">
                <a:solidFill>
                  <a:srgbClr val="FF0000"/>
                </a:solidFill>
                <a:latin typeface="Times New Roman" panose="02020603050405020304" pitchFamily="18" charset="0"/>
                <a:ea typeface="Times New Roman" panose="02020603050405020304" pitchFamily="18" charset="0"/>
              </a:rPr>
              <a:t>à</a:t>
            </a:r>
            <a:r>
              <a:rPr sz="3200" i="1" dirty="0">
                <a:solidFill>
                  <a:srgbClr val="FF0000"/>
                </a:solidFill>
                <a:latin typeface="Times New Roman" panose="02020603050405020304" pitchFamily="18" charset="0"/>
                <a:cs typeface="Times New Roman" panose="02020603050405020304" pitchFamily="18" charset="0"/>
              </a:rPr>
              <a:t>nh cây.</a:t>
            </a:r>
            <a:endParaRPr sz="3200" i="1" dirty="0">
              <a:solidFill>
                <a:srgbClr val="FF0000"/>
              </a:solidFill>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1"/>
          <a:stretch>
            <a:fillRect/>
          </a:stretch>
        </p:blipFill>
        <p:spPr>
          <a:xfrm>
            <a:off x="265113" y="1816100"/>
            <a:ext cx="12099925" cy="3092450"/>
          </a:xfrm>
          <a:prstGeom prst="rect">
            <a:avLst/>
          </a:prstGeom>
          <a:noFill/>
          <a:ln w="9525">
            <a:noFill/>
          </a:ln>
        </p:spPr>
      </p:pic>
      <p:sp>
        <p:nvSpPr>
          <p:cNvPr id="6149" name="Title 5"/>
          <p:cNvSpPr>
            <a:spLocks noGrp="1"/>
          </p:cNvSpPr>
          <p:nvPr>
            <p:ph type="ctrTitle"/>
          </p:nvPr>
        </p:nvSpPr>
        <p:spPr/>
        <p:txBody>
          <a:bodyPr vert="horz" wrap="square" lIns="91440" tIns="45720" rIns="91440" bIns="45720" anchor="b"/>
          <a:p>
            <a:pPr>
              <a:buClrTx/>
              <a:buSzTx/>
              <a:buFontTx/>
            </a:pPr>
            <a:endParaRPr kern="1200" dirty="0">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xit" presetSubtype="10" fill="hold" nodeType="clickEffect">
                                  <p:stCondLst>
                                    <p:cond delay="0"/>
                                  </p:stCondLst>
                                  <p:childTnLst>
                                    <p:animEffect transition="out" filter="blinds(horizontal)">
                                      <p:cBhvr>
                                        <p:cTn id="13" dur="500"/>
                                        <p:tgtEl>
                                          <p:spTgt spid="2"/>
                                        </p:tgtEl>
                                      </p:cBhvr>
                                    </p:animEffect>
                                    <p:set>
                                      <p:cBhvr>
                                        <p:cTn id="14" dur="1" fill="hold">
                                          <p:stCondLst>
                                            <p:cond delay="499"/>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1284</Words>
  <Application>WPS Presentation</Application>
  <PresentationFormat/>
  <Paragraphs>81</Paragraphs>
  <Slides>12</Slides>
  <Notes>0</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12</vt:i4>
      </vt:variant>
    </vt:vector>
  </HeadingPairs>
  <TitlesOfParts>
    <vt:vector size="27" baseType="lpstr">
      <vt:lpstr>Arial</vt:lpstr>
      <vt:lpstr>SimSun</vt:lpstr>
      <vt:lpstr>Wingdings</vt:lpstr>
      <vt:lpstr>Calibri</vt:lpstr>
      <vt:lpstr>Calibri Light</vt:lpstr>
      <vt:lpstr>Times New Roman</vt:lpstr>
      <vt:lpstr>.VnAvant</vt:lpstr>
      <vt:lpstr>Calibri (Body)</vt:lpstr>
      <vt:lpstr>UTM Avo</vt:lpstr>
      <vt:lpstr>Segoe Print</vt:lpstr>
      <vt:lpstr>Calibri</vt:lpstr>
      <vt:lpstr>Microsoft YaHei</vt:lpstr>
      <vt:lpstr>Arial Unicode MS</vt:lpstr>
      <vt:lpstr>Office Theme</vt:lpstr>
      <vt:lpstr>1_Office Theme</vt:lpstr>
      <vt:lpstr>Thứ   ngày tháng năm Tiếng Việt Bài 3: Ngày mới bắt đầu( Tiết 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Dương Khánh Vân</cp:lastModifiedBy>
  <cp:revision>3</cp:revision>
  <dcterms:created xsi:type="dcterms:W3CDTF">2020-08-08T08:08:00Z</dcterms:created>
  <dcterms:modified xsi:type="dcterms:W3CDTF">2025-06-02T07:46:33Z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1033-12.2.0.21179</vt:lpwstr>
  </property>
  <property fmtid="{D5CDD505-2E9C-101B-9397-08002B2CF9AE}" pid="3" name="ICV">
    <vt:lpwstr>51CA114B17A74F2CB202A245E904F195_13</vt:lpwstr>
  </property>
</Properties>
</file>