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53" r:id="rId2"/>
    <p:sldId id="408" r:id="rId3"/>
    <p:sldId id="438" r:id="rId4"/>
    <p:sldId id="439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9" d="100"/>
          <a:sy n="49" d="100"/>
        </p:scale>
        <p:origin x="640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>
            <a:extLst>
              <a:ext uri="{FF2B5EF4-FFF2-40B4-BE49-F238E27FC236}">
                <a16:creationId xmlns:a16="http://schemas.microsoft.com/office/drawing/2014/main" id="{64F38E75-01D6-4B65-84CD-D93C02C66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4" name="Picture 5" descr="POINSET2">
            <a:extLst>
              <a:ext uri="{FF2B5EF4-FFF2-40B4-BE49-F238E27FC236}">
                <a16:creationId xmlns:a16="http://schemas.microsoft.com/office/drawing/2014/main" id="{4B40F9DA-75EA-4769-A1C1-E8A04878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1" y="-141581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2">
            <a:extLst>
              <a:ext uri="{FF2B5EF4-FFF2-40B4-BE49-F238E27FC236}">
                <a16:creationId xmlns:a16="http://schemas.microsoft.com/office/drawing/2014/main" id="{3639B6D4-C8B0-4C6D-8A43-9E6C545A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16853" y="-52032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5D50FF2D-43CD-481A-BA64-8EA786DC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6488545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POINSET3">
            <a:extLst>
              <a:ext uri="{FF2B5EF4-FFF2-40B4-BE49-F238E27FC236}">
                <a16:creationId xmlns:a16="http://schemas.microsoft.com/office/drawing/2014/main" id="{2A92F030-C5DB-4EFB-9639-B4464584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479" y="60516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E9EF1B46-6E4A-440D-B4A6-4CBF9C25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THÁI BÌNH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08E2AFA2-FCE0-496A-9BDE-0D57DB77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19" y="3904603"/>
            <a:ext cx="124685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37982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841837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2699" y="2438400"/>
            <a:ext cx="1517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ngoặc kép trong mỗi câu dưới đây dùng để làm gì?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7" y="1258669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0064" r="49146" b="25438"/>
          <a:stretch/>
        </p:blipFill>
        <p:spPr bwMode="auto">
          <a:xfrm>
            <a:off x="1432719" y="3200400"/>
            <a:ext cx="10163430" cy="55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443119" y="4419600"/>
            <a:ext cx="732498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858409" y="5410200"/>
            <a:ext cx="317208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51243" y="184768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00236" y="2647581"/>
            <a:ext cx="137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dấu ngoặc kép hoặc dấu gạch ngang thay vào ô vuông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5" y="1249680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4036" r="49244" b="29123"/>
          <a:stretch/>
        </p:blipFill>
        <p:spPr bwMode="auto">
          <a:xfrm>
            <a:off x="2012583" y="3429000"/>
            <a:ext cx="12093841" cy="53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916" y="4191000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0919" y="5418224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5583" y="784860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96119" y="784859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45746" y="21336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thêm ví dụ có sử dụng dấu ngoặc kép trong các bài em đã học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55681" y="892597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618" y="3657600"/>
            <a:ext cx="13966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Bãi cát ở đây thường được ca ngợi là “Bà chúa của các bãi tắm”.</a:t>
            </a:r>
          </a:p>
          <a:p>
            <a:pPr algn="r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(Bài Cửa Tùng, trang 86)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822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10254</TotalTime>
  <Words>211</Words>
  <Application>Microsoft Office PowerPoint</Application>
  <PresentationFormat>Custom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 7400</cp:lastModifiedBy>
  <cp:revision>1063</cp:revision>
  <dcterms:created xsi:type="dcterms:W3CDTF">2008-09-09T22:52:10Z</dcterms:created>
  <dcterms:modified xsi:type="dcterms:W3CDTF">2025-06-02T07:45:54Z</dcterms:modified>
</cp:coreProperties>
</file>