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24"/>
  </p:handoutMasterIdLst>
  <p:sldIdLst>
    <p:sldId id="257" r:id="rId5"/>
    <p:sldId id="280" r:id="rId7"/>
    <p:sldId id="281" r:id="rId8"/>
    <p:sldId id="282" r:id="rId9"/>
    <p:sldId id="283" r:id="rId10"/>
    <p:sldId id="284" r:id="rId11"/>
    <p:sldId id="258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7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48" d="100"/>
          <a:sy n="48" d="100"/>
        </p:scale>
        <p:origin x="-1446" y="-534"/>
      </p:cViewPr>
      <p:guideLst>
        <p:guide orient="horz" pos="2160"/>
        <p:guide pos="2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DBDC60-AE0C-4E41-BC0D-AC98C3DDE2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imes New Roman" panose="02020603050405020304" pitchFamily="18" charset="0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imes New Roman" panose="02020603050405020304" pitchFamily="18" charset="0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imes New Roman" panose="02020603050405020304" pitchFamily="18" charset="0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imes New Roman" panose="02020603050405020304" pitchFamily="18" charset="0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imes New Roman" panose="02020603050405020304" pitchFamily="18" charset="0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97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C1E43E-4837-4F6B-A92F-8428261105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7D0EBB-87F6-418F-B326-C8B29B7DC9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50F03A-2A00-49DC-9191-58E1A901AF7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Times New Roman" panose="02020603050405020304" pitchFamily="18" charset="0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GIF"/><Relationship Id="rId4" Type="http://schemas.openxmlformats.org/officeDocument/2006/relationships/slide" Target="slide1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9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23.xml"/><Relationship Id="rId17" Type="http://schemas.openxmlformats.org/officeDocument/2006/relationships/image" Target="../media/image19.png"/><Relationship Id="rId16" Type="http://schemas.openxmlformats.org/officeDocument/2006/relationships/image" Target="../media/image8.GIF"/><Relationship Id="rId15" Type="http://schemas.openxmlformats.org/officeDocument/2006/relationships/image" Target="../media/image18.GIF"/><Relationship Id="rId14" Type="http://schemas.openxmlformats.org/officeDocument/2006/relationships/slide" Target="slide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slide" Target="slide4.xml"/><Relationship Id="rId10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60338" y="-635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WordArt 9"/>
          <p:cNvSpPr>
            <a:spLocks noTextEdit="1"/>
          </p:cNvSpPr>
          <p:nvPr/>
        </p:nvSpPr>
        <p:spPr>
          <a:xfrm>
            <a:off x="2470150" y="7239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4568" y="2286000"/>
            <a:ext cx="4572000" cy="646330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6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7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8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9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3" y="1814513"/>
            <a:ext cx="8542337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8" y="48863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720850"/>
            <a:ext cx="4343400" cy="900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08330" y="2553970"/>
            <a:ext cx="7164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Cuộc thi có những con vật nào tham gia?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08330" y="3189605"/>
            <a:ext cx="7776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yểng, mèo rừng, gõ kiến, chim công, 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Voọc xám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16255" y="3888105"/>
            <a:ext cx="7776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Mỗi con vật biểu diễn tiết mục gì?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8330" y="4649470"/>
            <a:ext cx="77736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Yểng bắt chước tiếng của một số loài vật.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Mèo rừng hát ca khúc 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ngoao ngoao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Gõ kiến khoét cái tổ xinh xắn.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Chim công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múa </a:t>
            </a:r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điệu múa tuyệt đẹp.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Voọc xám với tiết mục đu cây điêu luyện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25650"/>
            <a:ext cx="7086600" cy="384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676400"/>
            <a:ext cx="8437563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028950"/>
            <a:ext cx="4629150" cy="452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719513"/>
            <a:ext cx="3873500" cy="68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3988"/>
            <a:ext cx="8256588" cy="92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89213"/>
            <a:ext cx="2265363" cy="687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2589213"/>
            <a:ext cx="1711325" cy="687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2589213"/>
            <a:ext cx="122872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075" y="2589213"/>
            <a:ext cx="120332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075" y="2589213"/>
            <a:ext cx="1733550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50" y="3709988"/>
            <a:ext cx="1974850" cy="785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488" y="3633788"/>
            <a:ext cx="5243512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9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4612" y="4800600"/>
            <a:ext cx="31781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0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5325" y="4810125"/>
            <a:ext cx="4638675" cy="828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26857 0.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-0.00533 L 0.0198 0.333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325"/>
            <a:ext cx="8991600" cy="5553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219200"/>
            <a:ext cx="8723313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8" y="4191000"/>
            <a:ext cx="6980237" cy="2266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076450"/>
            <a:ext cx="8713787" cy="3714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66875"/>
            <a:ext cx="8763000" cy="5191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dirty="0"/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endParaRPr dirty="0"/>
          </a:p>
        </p:txBody>
      </p:sp>
      <p:pic>
        <p:nvPicPr>
          <p:cNvPr id="27652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5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Times New Roman" panose="02020603050405020304" pitchFamily="18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Times New Roman" panose="02020603050405020304" pitchFamily="18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656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  <a:cs typeface="Times New Roman" panose="02020603050405020304" pitchFamily="18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  <a:cs typeface="Times New Roman" panose="02020603050405020304" pitchFamily="18" charset="0"/>
            </a:endParaRPr>
          </a:p>
        </p:txBody>
      </p:sp>
      <p:pic>
        <p:nvPicPr>
          <p:cNvPr id="2765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0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2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4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864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8458" y="1075337"/>
            <a:ext cx="2598545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6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kumimoji="0" lang="en-US" sz="6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en-US" sz="6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533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  <a:endParaRPr kumimoji="0" lang="en-US" sz="3600" b="1" i="0" u="none" strike="noStrike" kern="1200" cap="none" spc="0" normalizeH="0" baseline="0" noProof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534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0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237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2063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100$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79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100$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757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67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467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693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" action="ppaction://noaction"/>
          </p:cNvPr>
          <p:cNvSpPr txBox="1"/>
          <p:nvPr/>
        </p:nvSpPr>
        <p:spPr>
          <a:xfrm>
            <a:off x="4259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20$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67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20$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461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5723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891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/>
                <a:ea typeface="Times New Roman" panose="02020603050405020304" pitchFamily="18" charset="0"/>
                <a:cs typeface="Champion Script" panose="020B0506030404030204" pitchFamily="34" charset="0"/>
              </a:rPr>
              <a:t>150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504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377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6353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10$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68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9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</p:cNvPr>
          <p:cNvSpPr txBox="1"/>
          <p:nvPr/>
        </p:nvSpPr>
        <p:spPr>
          <a:xfrm>
            <a:off x="5934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Times New Roman" panose="02020603050405020304" pitchFamily="18" charset="0"/>
                <a:cs typeface="Champion Script" panose="020B0506030404030204" pitchFamily="34" charset="0"/>
              </a:rPr>
              <a:t>150$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Times New Roman" panose="02020603050405020304" pitchFamily="18" charset="0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88821" y="23511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Con gì hai mắt trong veo</a:t>
            </a: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Thích nằm sưởi nắng, thích trèo cây cau</a:t>
            </a: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07665" y="2136140"/>
            <a:ext cx="3664585" cy="185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49171" y="15637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Con gì đuôi ngắn tai dài</a:t>
            </a: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Mắt hồng lông mượt</a:t>
            </a: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Có tài chạy nhanh</a:t>
            </a:r>
            <a:endParaRPr lang="en-US" sz="2400" dirty="0" err="1" smtClean="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1011002" y="3444720"/>
            <a:ext cx="2363915" cy="2694143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07640" y="2024380"/>
            <a:ext cx="4248150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4386" y="40806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Con gì ăn cỏ</a:t>
            </a:r>
            <a:endParaRPr lang="en-US" sz="240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Đầu có 2 sừng</a:t>
            </a:r>
            <a:endParaRPr lang="en-US" sz="240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Lỗ mũi buộc thừng</a:t>
            </a:r>
            <a:endParaRPr lang="en-US" sz="240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ea typeface="Times New Roman" panose="02020603050405020304" pitchFamily="18" charset="0"/>
                <a:cs typeface="+mn-lt"/>
              </a:rPr>
              <a:t>Kéo cày rất giỏi</a:t>
            </a:r>
            <a:endParaRPr lang="en-US" sz="2400">
              <a:solidFill>
                <a:prstClr val="white"/>
              </a:solidFill>
              <a:ea typeface="Times New Roman" panose="02020603050405020304" pitchFamily="18" charset="0"/>
              <a:cs typeface="+mn-lt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915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7315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135630" y="1872615"/>
            <a:ext cx="4657725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8484703" cy="12635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63650"/>
            <a:ext cx="5257800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8" y="2209800"/>
            <a:ext cx="8316912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9170503" cy="1457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24113"/>
            <a:ext cx="7239000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8" y="4038600"/>
            <a:ext cx="7710487" cy="91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23863" y="609600"/>
            <a:ext cx="8110538" cy="48926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thi tài năng rừng xanh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 xuân, các con vật trong rừng tổ chức một cuộc thi tài năng.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 như chương  trình đã niêm yết, cuộc thi mở đầu bằng tiết mục của chim yểng.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Yểng nhoẻn miệng cười rồi bắt chước tiếng của một số loài vật.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 theo là ca khúc "ngoao ngoao" của mèo rừng. </a:t>
            </a:r>
            <a:r>
              <a:rPr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kiến chỉ trong nháy mắt đã khoét được cái tổ xinh xắn.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công khiến khán giả say mê, chuếnh choáng vì điệu múa tuyệt đẹp.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Voọc xám với tiết mục đu cây điêu luyện làm tất cả trầm trồ thích thú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con vật đều xứng đáng nhận phần thưởng.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(Lâm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Anh)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WPS Presentation</Application>
  <PresentationFormat>On-screen Show (4:3)</PresentationFormat>
  <Paragraphs>62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Calibri</vt:lpstr>
      <vt:lpstr>Arial Black</vt:lpstr>
      <vt:lpstr>Times New Roman</vt:lpstr>
      <vt:lpstr>UTM Avo</vt:lpstr>
      <vt:lpstr>Segoe Print</vt:lpstr>
      <vt:lpstr>Tahoma</vt:lpstr>
      <vt:lpstr>Britannic Bold</vt:lpstr>
      <vt:lpstr>Yu Gothic UI Semibold</vt:lpstr>
      <vt:lpstr>Champion Script</vt:lpstr>
      <vt:lpstr>Britannic Bold</vt:lpstr>
      <vt:lpstr>Verdana</vt:lpstr>
      <vt:lpstr>VNI-Brush</vt:lpstr>
      <vt:lpstr>Microsoft YaHei</vt:lpstr>
      <vt:lpstr>Arial Unicode MS</vt:lpstr>
      <vt:lpstr>Yu Gothic UI</vt:lpstr>
      <vt:lpstr>Calibri Light</vt:lpstr>
      <vt:lpstr>Office Theme</vt:lpstr>
      <vt:lpstr>3_Default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Khánh Vân</cp:lastModifiedBy>
  <cp:revision>82</cp:revision>
  <dcterms:created xsi:type="dcterms:W3CDTF">2020-08-18T11:40:00Z</dcterms:created>
  <dcterms:modified xsi:type="dcterms:W3CDTF">2025-06-02T07:38:35Z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1033-12.2.0.21179</vt:lpwstr>
  </property>
  <property fmtid="{D5CDD505-2E9C-101B-9397-08002B2CF9AE}" pid="3" name="ICV">
    <vt:lpwstr>9C8F9AFF8648463492B3C4576B69C5A0_13</vt:lpwstr>
  </property>
</Properties>
</file>