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71" r:id="rId7"/>
    <p:sldId id="266" r:id="rId8"/>
    <p:sldId id="272" r:id="rId9"/>
    <p:sldId id="273" r:id="rId10"/>
    <p:sldId id="274" r:id="rId11"/>
    <p:sldId id="258" r:id="rId12"/>
    <p:sldId id="268" r:id="rId13"/>
    <p:sldId id="276" r:id="rId14"/>
    <p:sldId id="285" r:id="rId15"/>
    <p:sldId id="284" r:id="rId16"/>
    <p:sldId id="259" r:id="rId17"/>
    <p:sldId id="286" r:id="rId18"/>
    <p:sldId id="287" r:id="rId19"/>
    <p:sldId id="265" r:id="rId20"/>
    <p:sldId id="288" r:id="rId21"/>
    <p:sldId id="289" r:id="rId22"/>
    <p:sldId id="290" r:id="rId23"/>
    <p:sldId id="263" r:id="rId24"/>
    <p:sldId id="275" r:id="rId25"/>
    <p:sldId id="282" r:id="rId26"/>
    <p:sldId id="270" r:id="rId27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538"/>
    <a:srgbClr val="A82121"/>
    <a:srgbClr val="FFE5DA"/>
    <a:srgbClr val="FFFFCC"/>
    <a:srgbClr val="DD5DAF"/>
    <a:srgbClr val="BD8088"/>
    <a:srgbClr val="5E9083"/>
    <a:srgbClr val="BCD3CD"/>
    <a:srgbClr val="CFDFDB"/>
    <a:srgbClr val="FFF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18" Type="http://schemas.openxmlformats.org/officeDocument/2006/relationships/image" Target="../media/image56.png"/><Relationship Id="rId3" Type="http://schemas.openxmlformats.org/officeDocument/2006/relationships/image" Target="../media/image14.svg"/><Relationship Id="rId7" Type="http://schemas.openxmlformats.org/officeDocument/2006/relationships/image" Target="../media/image31.sv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" Type="http://schemas.openxmlformats.org/officeDocument/2006/relationships/image" Target="../media/image13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49.svg"/><Relationship Id="rId5" Type="http://schemas.openxmlformats.org/officeDocument/2006/relationships/image" Target="../media/image6.svg"/><Relationship Id="rId15" Type="http://schemas.openxmlformats.org/officeDocument/2006/relationships/image" Target="../media/image53.svg"/><Relationship Id="rId10" Type="http://schemas.openxmlformats.org/officeDocument/2006/relationships/image" Target="../media/image48.png"/><Relationship Id="rId19" Type="http://schemas.openxmlformats.org/officeDocument/2006/relationships/image" Target="../media/image57.svg"/><Relationship Id="rId4" Type="http://schemas.openxmlformats.org/officeDocument/2006/relationships/image" Target="../media/image5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5.svg"/><Relationship Id="rId7" Type="http://schemas.openxmlformats.org/officeDocument/2006/relationships/image" Target="../media/image6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69.svg"/><Relationship Id="rId5" Type="http://schemas.openxmlformats.org/officeDocument/2006/relationships/image" Target="../media/image14.svg"/><Relationship Id="rId10" Type="http://schemas.openxmlformats.org/officeDocument/2006/relationships/image" Target="../media/image68.png"/><Relationship Id="rId4" Type="http://schemas.openxmlformats.org/officeDocument/2006/relationships/image" Target="../media/image13.png"/><Relationship Id="rId9" Type="http://schemas.openxmlformats.org/officeDocument/2006/relationships/image" Target="../media/image6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7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9.svg"/><Relationship Id="rId7" Type="http://schemas.openxmlformats.org/officeDocument/2006/relationships/image" Target="../media/image6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9.svg"/><Relationship Id="rId7" Type="http://schemas.openxmlformats.org/officeDocument/2006/relationships/image" Target="../media/image6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9.svg"/><Relationship Id="rId7" Type="http://schemas.openxmlformats.org/officeDocument/2006/relationships/image" Target="../media/image6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9.svg"/><Relationship Id="rId7" Type="http://schemas.openxmlformats.org/officeDocument/2006/relationships/image" Target="../media/image6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6.svg"/><Relationship Id="rId7" Type="http://schemas.openxmlformats.org/officeDocument/2006/relationships/image" Target="../media/image80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Relationship Id="rId9" Type="http://schemas.openxmlformats.org/officeDocument/2006/relationships/image" Target="../media/image1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8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svg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65.svg"/><Relationship Id="rId7" Type="http://schemas.openxmlformats.org/officeDocument/2006/relationships/image" Target="../media/image6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8.svg"/><Relationship Id="rId5" Type="http://schemas.openxmlformats.org/officeDocument/2006/relationships/image" Target="../media/image14.svg"/><Relationship Id="rId10" Type="http://schemas.openxmlformats.org/officeDocument/2006/relationships/image" Target="../media/image87.png"/><Relationship Id="rId4" Type="http://schemas.openxmlformats.org/officeDocument/2006/relationships/image" Target="../media/image13.png"/><Relationship Id="rId9" Type="http://schemas.openxmlformats.org/officeDocument/2006/relationships/image" Target="../media/image86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7.svg"/><Relationship Id="rId3" Type="http://schemas.openxmlformats.org/officeDocument/2006/relationships/image" Target="../media/image59.svg"/><Relationship Id="rId7" Type="http://schemas.openxmlformats.org/officeDocument/2006/relationships/image" Target="../media/image90.svg"/><Relationship Id="rId12" Type="http://schemas.openxmlformats.org/officeDocument/2006/relationships/image" Target="../media/image2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2.svg"/><Relationship Id="rId5" Type="http://schemas.openxmlformats.org/officeDocument/2006/relationships/image" Target="../media/image65.svg"/><Relationship Id="rId15" Type="http://schemas.openxmlformats.org/officeDocument/2006/relationships/image" Target="../media/image80.svg"/><Relationship Id="rId10" Type="http://schemas.openxmlformats.org/officeDocument/2006/relationships/image" Target="../media/image91.png"/><Relationship Id="rId4" Type="http://schemas.openxmlformats.org/officeDocument/2006/relationships/image" Target="../media/image64.png"/><Relationship Id="rId9" Type="http://schemas.openxmlformats.org/officeDocument/2006/relationships/image" Target="../media/image17.svg"/><Relationship Id="rId1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svg"/><Relationship Id="rId3" Type="http://schemas.openxmlformats.org/officeDocument/2006/relationships/image" Target="../media/image12.svg"/><Relationship Id="rId7" Type="http://schemas.openxmlformats.org/officeDocument/2006/relationships/image" Target="../media/image17.sv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4.svg"/><Relationship Id="rId7" Type="http://schemas.openxmlformats.org/officeDocument/2006/relationships/image" Target="../media/image3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svg"/><Relationship Id="rId7" Type="http://schemas.openxmlformats.org/officeDocument/2006/relationships/image" Target="../media/image3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14.svg"/><Relationship Id="rId7" Type="http://schemas.openxmlformats.org/officeDocument/2006/relationships/image" Target="../media/image31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13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9.svg"/><Relationship Id="rId5" Type="http://schemas.openxmlformats.org/officeDocument/2006/relationships/image" Target="../media/image6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8976" flipH="1" flipV="1">
            <a:off x="-306260" y="-9104655"/>
            <a:ext cx="19415823" cy="110846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35912" y="8404298"/>
            <a:ext cx="21159824" cy="129462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94" y="3094723"/>
            <a:ext cx="662819" cy="6354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98782" y="6912936"/>
            <a:ext cx="662819" cy="6354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187113" y="2508592"/>
            <a:ext cx="1074861" cy="10305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84084" y="2508592"/>
            <a:ext cx="614698" cy="66929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24294" y="6845997"/>
            <a:ext cx="706598" cy="76935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195947" y="2543701"/>
            <a:ext cx="1896106" cy="1737523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EE4EC965-FA9D-4F7E-9E94-299AB6700B1E}"/>
              </a:ext>
            </a:extLst>
          </p:cNvPr>
          <p:cNvSpPr txBox="1"/>
          <p:nvPr/>
        </p:nvSpPr>
        <p:spPr>
          <a:xfrm>
            <a:off x="1442432" y="4421894"/>
            <a:ext cx="15403136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ts val="5463"/>
              </a:spcBef>
            </a:pPr>
            <a:r>
              <a:rPr lang="en-US" sz="7200" b="1" u="none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 MỪNG CÁC EM ĐẾN VỚI BÀI HỌC NGÀY HÔM NAY!</a:t>
            </a: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945092">
            <a:off x="13927471" y="-1251180"/>
            <a:ext cx="6764232" cy="410081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F0F6CC6-47DD-4A2E-98A3-6A50673292A4}"/>
              </a:ext>
            </a:extLst>
          </p:cNvPr>
          <p:cNvGrpSpPr/>
          <p:nvPr/>
        </p:nvGrpSpPr>
        <p:grpSpPr>
          <a:xfrm>
            <a:off x="0" y="0"/>
            <a:ext cx="1337170" cy="940045"/>
            <a:chOff x="1167729" y="1238893"/>
            <a:chExt cx="1337170" cy="940045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67729" y="1689929"/>
              <a:ext cx="510049" cy="489009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77777" y="1238893"/>
              <a:ext cx="827122" cy="793003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945092">
            <a:off x="-2963821" y="8389645"/>
            <a:ext cx="6764232" cy="4100816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E3F2F1C-F09F-4494-AF99-89E6CEF0F32D}"/>
              </a:ext>
            </a:extLst>
          </p:cNvPr>
          <p:cNvSpPr/>
          <p:nvPr/>
        </p:nvSpPr>
        <p:spPr>
          <a:xfrm>
            <a:off x="6545272" y="4537158"/>
            <a:ext cx="4898167" cy="121268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</a:pPr>
            <a:r>
              <a:rPr lang="nl-NL" sz="6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nl-NL" sz="6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× </a:t>
            </a:r>
            <a:r>
              <a:rPr lang="nl-NL" sz="6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sz="6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= ?</a:t>
            </a:r>
            <a:endParaRPr lang="en-US" sz="6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8B76A1A-C7E9-4249-B955-840251FE6FD2}"/>
              </a:ext>
            </a:extLst>
          </p:cNvPr>
          <p:cNvGrpSpPr/>
          <p:nvPr/>
        </p:nvGrpSpPr>
        <p:grpSpPr>
          <a:xfrm>
            <a:off x="5623213" y="5720442"/>
            <a:ext cx="8854787" cy="1335237"/>
            <a:chOff x="4499497" y="8590612"/>
            <a:chExt cx="10045780" cy="1335237"/>
          </a:xfrm>
        </p:grpSpPr>
        <p:sp>
          <p:nvSpPr>
            <p:cNvPr id="69" name="TextBox 8">
              <a:extLst>
                <a:ext uri="{FF2B5EF4-FFF2-40B4-BE49-F238E27FC236}">
                  <a16:creationId xmlns:a16="http://schemas.microsoft.com/office/drawing/2014/main" id="{1C6AABF9-6B10-48F3-93E6-814F525A05C7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6 x 3 = </a:t>
              </a:r>
            </a:p>
          </p:txBody>
        </p:sp>
        <p:sp>
          <p:nvSpPr>
            <p:cNvPr id="70" name="TextBox 8">
              <a:extLst>
                <a:ext uri="{FF2B5EF4-FFF2-40B4-BE49-F238E27FC236}">
                  <a16:creationId xmlns:a16="http://schemas.microsoft.com/office/drawing/2014/main" id="{272AD7AF-0098-4A31-8267-624D5E78224B}"/>
                </a:ext>
              </a:extLst>
            </p:cNvPr>
            <p:cNvSpPr txBox="1"/>
            <p:nvPr/>
          </p:nvSpPr>
          <p:spPr>
            <a:xfrm>
              <a:off x="7977087" y="8590612"/>
              <a:ext cx="6568190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6 + 6 + 6 = 18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D511AB9-78A5-42C7-890D-C961E3CFB771}"/>
              </a:ext>
            </a:extLst>
          </p:cNvPr>
          <p:cNvGrpSpPr/>
          <p:nvPr/>
        </p:nvGrpSpPr>
        <p:grpSpPr>
          <a:xfrm>
            <a:off x="5301328" y="7581900"/>
            <a:ext cx="8213201" cy="1371600"/>
            <a:chOff x="5301328" y="8277674"/>
            <a:chExt cx="8213201" cy="13716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78857EB-C7CA-4435-9658-BCEF90D7B1E7}"/>
                </a:ext>
              </a:extLst>
            </p:cNvPr>
            <p:cNvSpPr/>
            <p:nvPr/>
          </p:nvSpPr>
          <p:spPr>
            <a:xfrm>
              <a:off x="5301328" y="82776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" name="Multiplication Sign 5">
              <a:extLst>
                <a:ext uri="{FF2B5EF4-FFF2-40B4-BE49-F238E27FC236}">
                  <a16:creationId xmlns:a16="http://schemas.microsoft.com/office/drawing/2014/main" id="{51D27C5D-5A4B-405E-9E84-5066CB936C72}"/>
                </a:ext>
              </a:extLst>
            </p:cNvPr>
            <p:cNvSpPr/>
            <p:nvPr/>
          </p:nvSpPr>
          <p:spPr>
            <a:xfrm>
              <a:off x="6905991" y="8389555"/>
              <a:ext cx="1287032" cy="1254619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4BAC8E66-7326-4F09-8ED0-D067F5C14266}"/>
                </a:ext>
              </a:extLst>
            </p:cNvPr>
            <p:cNvSpPr/>
            <p:nvPr/>
          </p:nvSpPr>
          <p:spPr>
            <a:xfrm>
              <a:off x="8596598" y="82776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" name="Equals 6">
              <a:extLst>
                <a:ext uri="{FF2B5EF4-FFF2-40B4-BE49-F238E27FC236}">
                  <a16:creationId xmlns:a16="http://schemas.microsoft.com/office/drawing/2014/main" id="{6B200AB7-18E6-40A5-86BC-C6B67E45B1D4}"/>
                </a:ext>
              </a:extLst>
            </p:cNvPr>
            <p:cNvSpPr/>
            <p:nvPr/>
          </p:nvSpPr>
          <p:spPr>
            <a:xfrm>
              <a:off x="10337144" y="8404826"/>
              <a:ext cx="1293452" cy="1097348"/>
            </a:xfrm>
            <a:prstGeom prst="mathEqual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652726F0-7152-4E8F-8932-67CB2AB0E0CE}"/>
                </a:ext>
              </a:extLst>
            </p:cNvPr>
            <p:cNvSpPr/>
            <p:nvPr/>
          </p:nvSpPr>
          <p:spPr>
            <a:xfrm>
              <a:off x="12142929" y="82776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4B3D77C8-9243-4985-BD7F-25B99779A3A4}"/>
              </a:ext>
            </a:extLst>
          </p:cNvPr>
          <p:cNvSpPr/>
          <p:nvPr/>
        </p:nvSpPr>
        <p:spPr>
          <a:xfrm>
            <a:off x="5301328" y="7581900"/>
            <a:ext cx="1371600" cy="1371600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6229DC7-B4A3-4308-B690-871F9F221497}"/>
              </a:ext>
            </a:extLst>
          </p:cNvPr>
          <p:cNvSpPr/>
          <p:nvPr/>
        </p:nvSpPr>
        <p:spPr>
          <a:xfrm>
            <a:off x="8599493" y="7585676"/>
            <a:ext cx="1371600" cy="1371600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C610ECFE-F816-4F4D-9849-52718EF91F61}"/>
              </a:ext>
            </a:extLst>
          </p:cNvPr>
          <p:cNvSpPr/>
          <p:nvPr/>
        </p:nvSpPr>
        <p:spPr>
          <a:xfrm>
            <a:off x="12142929" y="7585676"/>
            <a:ext cx="1371600" cy="1371600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D65F03-6004-4196-808B-1D9439CF6ABA}"/>
              </a:ext>
            </a:extLst>
          </p:cNvPr>
          <p:cNvGrpSpPr/>
          <p:nvPr/>
        </p:nvGrpSpPr>
        <p:grpSpPr>
          <a:xfrm>
            <a:off x="2392641" y="1562100"/>
            <a:ext cx="13331688" cy="2058993"/>
            <a:chOff x="2392641" y="1562100"/>
            <a:chExt cx="13331688" cy="205899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5042019-D501-42F2-A1E8-387ABEF1C709}"/>
                </a:ext>
              </a:extLst>
            </p:cNvPr>
            <p:cNvGrpSpPr/>
            <p:nvPr/>
          </p:nvGrpSpPr>
          <p:grpSpPr>
            <a:xfrm>
              <a:off x="2392641" y="1562100"/>
              <a:ext cx="3641423" cy="2058993"/>
              <a:chOff x="1828799" y="1528200"/>
              <a:chExt cx="3641423" cy="2058993"/>
            </a:xfrm>
          </p:grpSpPr>
          <p:pic>
            <p:nvPicPr>
              <p:cNvPr id="35" name="Picture 14">
                <a:extLst>
                  <a:ext uri="{FF2B5EF4-FFF2-40B4-BE49-F238E27FC236}">
                    <a16:creationId xmlns:a16="http://schemas.microsoft.com/office/drawing/2014/main" id="{C7724971-E9BF-438D-B283-EE2DB9A5C3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038600" y="2574646"/>
                <a:ext cx="1431622" cy="1012547"/>
              </a:xfrm>
              <a:prstGeom prst="rect">
                <a:avLst/>
              </a:prstGeom>
            </p:spPr>
          </p:pic>
          <p:pic>
            <p:nvPicPr>
              <p:cNvPr id="36" name="Picture 15">
                <a:extLst>
                  <a:ext uri="{FF2B5EF4-FFF2-40B4-BE49-F238E27FC236}">
                    <a16:creationId xmlns:a16="http://schemas.microsoft.com/office/drawing/2014/main" id="{F6B3E206-B13E-43D2-A07B-1435A2246F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038600" y="1562099"/>
                <a:ext cx="1431622" cy="1012547"/>
              </a:xfrm>
              <a:prstGeom prst="rect">
                <a:avLst/>
              </a:prstGeom>
            </p:spPr>
          </p:pic>
          <p:pic>
            <p:nvPicPr>
              <p:cNvPr id="37" name="Picture 16">
                <a:extLst>
                  <a:ext uri="{FF2B5EF4-FFF2-40B4-BE49-F238E27FC236}">
                    <a16:creationId xmlns:a16="http://schemas.microsoft.com/office/drawing/2014/main" id="{EF792315-D4E3-4C57-97E4-24BBE16D93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895600" y="1528200"/>
                <a:ext cx="1431622" cy="1046445"/>
              </a:xfrm>
              <a:prstGeom prst="rect">
                <a:avLst/>
              </a:prstGeom>
            </p:spPr>
          </p:pic>
          <p:pic>
            <p:nvPicPr>
              <p:cNvPr id="38" name="Picture 17">
                <a:extLst>
                  <a:ext uri="{FF2B5EF4-FFF2-40B4-BE49-F238E27FC236}">
                    <a16:creationId xmlns:a16="http://schemas.microsoft.com/office/drawing/2014/main" id="{3B7BDC28-B6B3-4805-A2CE-6A36D699C4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976590" y="2538611"/>
                <a:ext cx="1431622" cy="1012547"/>
              </a:xfrm>
              <a:prstGeom prst="rect">
                <a:avLst/>
              </a:prstGeom>
            </p:spPr>
          </p:pic>
          <p:pic>
            <p:nvPicPr>
              <p:cNvPr id="39" name="Picture 18">
                <a:extLst>
                  <a:ext uri="{FF2B5EF4-FFF2-40B4-BE49-F238E27FC236}">
                    <a16:creationId xmlns:a16="http://schemas.microsoft.com/office/drawing/2014/main" id="{83637186-2CC2-41F7-B761-BFFF941DA5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28799" y="2574646"/>
                <a:ext cx="1431623" cy="1012547"/>
              </a:xfrm>
              <a:prstGeom prst="rect">
                <a:avLst/>
              </a:prstGeom>
            </p:spPr>
          </p:pic>
          <p:pic>
            <p:nvPicPr>
              <p:cNvPr id="40" name="Picture 19">
                <a:extLst>
                  <a:ext uri="{FF2B5EF4-FFF2-40B4-BE49-F238E27FC236}">
                    <a16:creationId xmlns:a16="http://schemas.microsoft.com/office/drawing/2014/main" id="{75D00C23-29D8-44AC-A0FE-E34F79477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28800" y="1562100"/>
                <a:ext cx="1431622" cy="1012547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2EA19A9-E77C-4777-A3B6-9666250119EC}"/>
                </a:ext>
              </a:extLst>
            </p:cNvPr>
            <p:cNvGrpSpPr/>
            <p:nvPr/>
          </p:nvGrpSpPr>
          <p:grpSpPr>
            <a:xfrm>
              <a:off x="7081244" y="1562100"/>
              <a:ext cx="3641423" cy="2058993"/>
              <a:chOff x="1828799" y="1528200"/>
              <a:chExt cx="3641423" cy="2058993"/>
            </a:xfrm>
          </p:grpSpPr>
          <p:pic>
            <p:nvPicPr>
              <p:cNvPr id="43" name="Picture 14">
                <a:extLst>
                  <a:ext uri="{FF2B5EF4-FFF2-40B4-BE49-F238E27FC236}">
                    <a16:creationId xmlns:a16="http://schemas.microsoft.com/office/drawing/2014/main" id="{834DEAAD-32D9-4E71-A467-6A54CBE14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038600" y="2574646"/>
                <a:ext cx="1431622" cy="1012547"/>
              </a:xfrm>
              <a:prstGeom prst="rect">
                <a:avLst/>
              </a:prstGeom>
            </p:spPr>
          </p:pic>
          <p:pic>
            <p:nvPicPr>
              <p:cNvPr id="44" name="Picture 15">
                <a:extLst>
                  <a:ext uri="{FF2B5EF4-FFF2-40B4-BE49-F238E27FC236}">
                    <a16:creationId xmlns:a16="http://schemas.microsoft.com/office/drawing/2014/main" id="{D13B1F99-1C80-4828-AB28-9716F28B96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038600" y="1562099"/>
                <a:ext cx="1431622" cy="1012547"/>
              </a:xfrm>
              <a:prstGeom prst="rect">
                <a:avLst/>
              </a:prstGeom>
            </p:spPr>
          </p:pic>
          <p:pic>
            <p:nvPicPr>
              <p:cNvPr id="45" name="Picture 16">
                <a:extLst>
                  <a:ext uri="{FF2B5EF4-FFF2-40B4-BE49-F238E27FC236}">
                    <a16:creationId xmlns:a16="http://schemas.microsoft.com/office/drawing/2014/main" id="{E81444D2-CECB-47F0-87BA-C3F0B320EF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895600" y="1528200"/>
                <a:ext cx="1431622" cy="1046445"/>
              </a:xfrm>
              <a:prstGeom prst="rect">
                <a:avLst/>
              </a:prstGeom>
            </p:spPr>
          </p:pic>
          <p:pic>
            <p:nvPicPr>
              <p:cNvPr id="46" name="Picture 17">
                <a:extLst>
                  <a:ext uri="{FF2B5EF4-FFF2-40B4-BE49-F238E27FC236}">
                    <a16:creationId xmlns:a16="http://schemas.microsoft.com/office/drawing/2014/main" id="{132153C6-7E86-4C2F-8C82-F73769BA3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976590" y="2538611"/>
                <a:ext cx="1431622" cy="1012547"/>
              </a:xfrm>
              <a:prstGeom prst="rect">
                <a:avLst/>
              </a:prstGeom>
            </p:spPr>
          </p:pic>
          <p:pic>
            <p:nvPicPr>
              <p:cNvPr id="47" name="Picture 18">
                <a:extLst>
                  <a:ext uri="{FF2B5EF4-FFF2-40B4-BE49-F238E27FC236}">
                    <a16:creationId xmlns:a16="http://schemas.microsoft.com/office/drawing/2014/main" id="{38FD8847-201C-41E0-9EF6-671EED0E15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28799" y="2574646"/>
                <a:ext cx="1431623" cy="1012547"/>
              </a:xfrm>
              <a:prstGeom prst="rect">
                <a:avLst/>
              </a:prstGeom>
            </p:spPr>
          </p:pic>
          <p:pic>
            <p:nvPicPr>
              <p:cNvPr id="54" name="Picture 19">
                <a:extLst>
                  <a:ext uri="{FF2B5EF4-FFF2-40B4-BE49-F238E27FC236}">
                    <a16:creationId xmlns:a16="http://schemas.microsoft.com/office/drawing/2014/main" id="{84FF661B-86D5-434E-AEBB-063991FA2B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28800" y="1562100"/>
                <a:ext cx="1431622" cy="1012547"/>
              </a:xfrm>
              <a:prstGeom prst="rect">
                <a:avLst/>
              </a:prstGeom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999CB94-4C58-487F-9166-2B5FC948D201}"/>
                </a:ext>
              </a:extLst>
            </p:cNvPr>
            <p:cNvGrpSpPr/>
            <p:nvPr/>
          </p:nvGrpSpPr>
          <p:grpSpPr>
            <a:xfrm>
              <a:off x="12082906" y="1562100"/>
              <a:ext cx="3641423" cy="2058993"/>
              <a:chOff x="1828799" y="1528200"/>
              <a:chExt cx="3641423" cy="2058993"/>
            </a:xfrm>
          </p:grpSpPr>
          <p:pic>
            <p:nvPicPr>
              <p:cNvPr id="56" name="Picture 14">
                <a:extLst>
                  <a:ext uri="{FF2B5EF4-FFF2-40B4-BE49-F238E27FC236}">
                    <a16:creationId xmlns:a16="http://schemas.microsoft.com/office/drawing/2014/main" id="{20EE670D-3003-4D24-B6CF-FD9947186F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038600" y="2574646"/>
                <a:ext cx="1431622" cy="1012547"/>
              </a:xfrm>
              <a:prstGeom prst="rect">
                <a:avLst/>
              </a:prstGeom>
            </p:spPr>
          </p:pic>
          <p:pic>
            <p:nvPicPr>
              <p:cNvPr id="57" name="Picture 15">
                <a:extLst>
                  <a:ext uri="{FF2B5EF4-FFF2-40B4-BE49-F238E27FC236}">
                    <a16:creationId xmlns:a16="http://schemas.microsoft.com/office/drawing/2014/main" id="{1D4FAF67-6947-427E-9D71-D8446A24ED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038600" y="1562099"/>
                <a:ext cx="1431622" cy="1012547"/>
              </a:xfrm>
              <a:prstGeom prst="rect">
                <a:avLst/>
              </a:prstGeom>
            </p:spPr>
          </p:pic>
          <p:pic>
            <p:nvPicPr>
              <p:cNvPr id="58" name="Picture 16">
                <a:extLst>
                  <a:ext uri="{FF2B5EF4-FFF2-40B4-BE49-F238E27FC236}">
                    <a16:creationId xmlns:a16="http://schemas.microsoft.com/office/drawing/2014/main" id="{7C2D11EE-88A2-469D-8B01-22F0B8F498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895600" y="1528200"/>
                <a:ext cx="1431622" cy="1046445"/>
              </a:xfrm>
              <a:prstGeom prst="rect">
                <a:avLst/>
              </a:prstGeom>
            </p:spPr>
          </p:pic>
          <p:pic>
            <p:nvPicPr>
              <p:cNvPr id="59" name="Picture 17">
                <a:extLst>
                  <a:ext uri="{FF2B5EF4-FFF2-40B4-BE49-F238E27FC236}">
                    <a16:creationId xmlns:a16="http://schemas.microsoft.com/office/drawing/2014/main" id="{523834B5-E167-4917-B5A4-9173D0AE90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976590" y="2538611"/>
                <a:ext cx="1431622" cy="1012547"/>
              </a:xfrm>
              <a:prstGeom prst="rect">
                <a:avLst/>
              </a:prstGeom>
            </p:spPr>
          </p:pic>
          <p:pic>
            <p:nvPicPr>
              <p:cNvPr id="60" name="Picture 18">
                <a:extLst>
                  <a:ext uri="{FF2B5EF4-FFF2-40B4-BE49-F238E27FC236}">
                    <a16:creationId xmlns:a16="http://schemas.microsoft.com/office/drawing/2014/main" id="{FE608A5C-B2B2-4C4C-8E9D-786F8798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28799" y="2574646"/>
                <a:ext cx="1431623" cy="1012547"/>
              </a:xfrm>
              <a:prstGeom prst="rect">
                <a:avLst/>
              </a:prstGeom>
            </p:spPr>
          </p:pic>
          <p:pic>
            <p:nvPicPr>
              <p:cNvPr id="61" name="Picture 19">
                <a:extLst>
                  <a:ext uri="{FF2B5EF4-FFF2-40B4-BE49-F238E27FC236}">
                    <a16:creationId xmlns:a16="http://schemas.microsoft.com/office/drawing/2014/main" id="{DAF392A2-CAE0-4F49-838B-EA0F7EAEA9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28800" y="1562100"/>
                <a:ext cx="1431622" cy="101254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93956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04" grpId="0" animBg="1"/>
      <p:bldP spid="105" grpId="0" animBg="1"/>
      <p:bldP spid="1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80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7567680" y="-107986"/>
            <a:ext cx="2466841" cy="211994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33500" y="797439"/>
            <a:ext cx="15621000" cy="869212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09503">
            <a:off x="15437680" y="-2385241"/>
            <a:ext cx="6785529" cy="616866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09503">
            <a:off x="-3955270" y="-2289552"/>
            <a:ext cx="6785529" cy="6168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07785A-BE98-4B75-8034-D8647A7D575B}"/>
              </a:ext>
            </a:extLst>
          </p:cNvPr>
          <p:cNvSpPr txBox="1"/>
          <p:nvPr/>
        </p:nvSpPr>
        <p:spPr>
          <a:xfrm>
            <a:off x="2324100" y="1581533"/>
            <a:ext cx="13639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nl-NL" sz="4800" b="1" i="1" dirty="0">
                <a:solidFill>
                  <a:srgbClr val="5E9083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2: Chuyển tổng các số hạng bằng nhau thành phép nhân (theo mẫu)</a:t>
            </a:r>
            <a:endParaRPr lang="vi-VN" sz="4800" b="1" i="1" dirty="0">
              <a:solidFill>
                <a:srgbClr val="5E9083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A0B6E6-FCEB-4DCE-AEDB-244F74CE8D4B}"/>
              </a:ext>
            </a:extLst>
          </p:cNvPr>
          <p:cNvSpPr txBox="1"/>
          <p:nvPr/>
        </p:nvSpPr>
        <p:spPr>
          <a:xfrm>
            <a:off x="2244491" y="3110829"/>
            <a:ext cx="13829757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36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chuyển tổng các số hạng bằng nhau thành phép nhân và viết vào vở, sau đó đổi vở với bạn cùng bàn để chữa bài</a:t>
            </a:r>
            <a:endParaRPr lang="vi-VN" sz="36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6D1DA-0F47-4A43-A092-5B29E8CA5D86}"/>
              </a:ext>
            </a:extLst>
          </p:cNvPr>
          <p:cNvSpPr txBox="1"/>
          <p:nvPr/>
        </p:nvSpPr>
        <p:spPr>
          <a:xfrm>
            <a:off x="3429000" y="5615580"/>
            <a:ext cx="2057130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MẪU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7C0E1682-DEE2-4659-9FDF-DAC7A2A4CC3F}"/>
              </a:ext>
            </a:extLst>
          </p:cNvPr>
          <p:cNvSpPr txBox="1"/>
          <p:nvPr/>
        </p:nvSpPr>
        <p:spPr>
          <a:xfrm>
            <a:off x="7229951" y="6135693"/>
            <a:ext cx="3825587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7 x 3 = 21 </a:t>
            </a: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69744424-C9C9-46E5-8A87-556270B03B8A}"/>
              </a:ext>
            </a:extLst>
          </p:cNvPr>
          <p:cNvSpPr txBox="1"/>
          <p:nvPr/>
        </p:nvSpPr>
        <p:spPr>
          <a:xfrm>
            <a:off x="6201386" y="4804914"/>
            <a:ext cx="5885228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7 + 7 + 7 = 21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280442" y="8362162"/>
            <a:ext cx="21316266" cy="130419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410158">
            <a:off x="-911379" y="-2342281"/>
            <a:ext cx="6764232" cy="41008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843732" y="0"/>
            <a:ext cx="444267" cy="4259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843733" y="9861059"/>
            <a:ext cx="444267" cy="42594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1B245C7-4D54-4801-A207-B5A512BF5411}"/>
              </a:ext>
            </a:extLst>
          </p:cNvPr>
          <p:cNvGrpSpPr/>
          <p:nvPr/>
        </p:nvGrpSpPr>
        <p:grpSpPr>
          <a:xfrm>
            <a:off x="933619" y="1181100"/>
            <a:ext cx="7005199" cy="1092543"/>
            <a:chOff x="2762419" y="1624194"/>
            <a:chExt cx="7005199" cy="1092543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20697387-4045-4D13-A920-F8516F1F285B}"/>
                </a:ext>
              </a:extLst>
            </p:cNvPr>
            <p:cNvSpPr txBox="1"/>
            <p:nvPr/>
          </p:nvSpPr>
          <p:spPr>
            <a:xfrm>
              <a:off x="3882390" y="1624194"/>
              <a:ext cx="5885228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 + 2 + 2 = 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33F6F1-5DFF-4BB7-9F02-7B0575975111}"/>
                </a:ext>
              </a:extLst>
            </p:cNvPr>
            <p:cNvSpPr txBox="1"/>
            <p:nvPr/>
          </p:nvSpPr>
          <p:spPr>
            <a:xfrm>
              <a:off x="2762419" y="1829547"/>
              <a:ext cx="1295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4800" b="1" i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a,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62AFF4-8177-4C0D-BD18-2B6BC86D402C}"/>
              </a:ext>
            </a:extLst>
          </p:cNvPr>
          <p:cNvGrpSpPr/>
          <p:nvPr/>
        </p:nvGrpSpPr>
        <p:grpSpPr>
          <a:xfrm>
            <a:off x="1607505" y="2661893"/>
            <a:ext cx="5991257" cy="1097280"/>
            <a:chOff x="5301327" y="8277673"/>
            <a:chExt cx="7094244" cy="126138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E257721-1B12-4BB7-ACB0-ED137A1E2944}"/>
                </a:ext>
              </a:extLst>
            </p:cNvPr>
            <p:cNvSpPr/>
            <p:nvPr/>
          </p:nvSpPr>
          <p:spPr>
            <a:xfrm>
              <a:off x="5301327" y="8277673"/>
              <a:ext cx="1299288" cy="12613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Multiplication Sign 18">
              <a:extLst>
                <a:ext uri="{FF2B5EF4-FFF2-40B4-BE49-F238E27FC236}">
                  <a16:creationId xmlns:a16="http://schemas.microsoft.com/office/drawing/2014/main" id="{304855F9-BB8B-4CC4-92E5-8166B90CF280}"/>
                </a:ext>
              </a:extLst>
            </p:cNvPr>
            <p:cNvSpPr/>
            <p:nvPr/>
          </p:nvSpPr>
          <p:spPr>
            <a:xfrm>
              <a:off x="6969271" y="8480393"/>
              <a:ext cx="870203" cy="963442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E726A82-115E-42EA-9D8D-5D6EF84B0F8F}"/>
                </a:ext>
              </a:extLst>
            </p:cNvPr>
            <p:cNvSpPr/>
            <p:nvPr/>
          </p:nvSpPr>
          <p:spPr>
            <a:xfrm>
              <a:off x="8143923" y="8277673"/>
              <a:ext cx="1299288" cy="12613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1" name="Equals 20">
              <a:extLst>
                <a:ext uri="{FF2B5EF4-FFF2-40B4-BE49-F238E27FC236}">
                  <a16:creationId xmlns:a16="http://schemas.microsoft.com/office/drawing/2014/main" id="{8F8C9DD1-F813-4BB9-B2F1-F41597D694FC}"/>
                </a:ext>
              </a:extLst>
            </p:cNvPr>
            <p:cNvSpPr/>
            <p:nvPr/>
          </p:nvSpPr>
          <p:spPr>
            <a:xfrm>
              <a:off x="9795774" y="8568808"/>
              <a:ext cx="874542" cy="842670"/>
            </a:xfrm>
            <a:prstGeom prst="mathEqual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solidFill>
                  <a:schemeClr val="tx1"/>
                </a:solidFill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48EE4DF-8291-4B65-AB50-77F06D7DC029}"/>
                </a:ext>
              </a:extLst>
            </p:cNvPr>
            <p:cNvSpPr/>
            <p:nvPr/>
          </p:nvSpPr>
          <p:spPr>
            <a:xfrm>
              <a:off x="11096282" y="8277673"/>
              <a:ext cx="1299289" cy="12613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2D92C06-79B0-4C08-B593-E221F79443C6}"/>
              </a:ext>
            </a:extLst>
          </p:cNvPr>
          <p:cNvSpPr/>
          <p:nvPr/>
        </p:nvSpPr>
        <p:spPr>
          <a:xfrm>
            <a:off x="1591635" y="2661893"/>
            <a:ext cx="1188635" cy="1097280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638C106-147A-4F34-A034-947BBDC86122}"/>
              </a:ext>
            </a:extLst>
          </p:cNvPr>
          <p:cNvSpPr/>
          <p:nvPr/>
        </p:nvSpPr>
        <p:spPr>
          <a:xfrm>
            <a:off x="3986882" y="2661895"/>
            <a:ext cx="1159176" cy="1097280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CE4A119-4281-4941-8A3A-71EEA0133905}"/>
              </a:ext>
            </a:extLst>
          </p:cNvPr>
          <p:cNvSpPr/>
          <p:nvPr/>
        </p:nvSpPr>
        <p:spPr>
          <a:xfrm>
            <a:off x="6501482" y="2668379"/>
            <a:ext cx="1097280" cy="1097280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C75DEB9-B1DF-431C-9FE0-7E12610257B6}"/>
              </a:ext>
            </a:extLst>
          </p:cNvPr>
          <p:cNvGrpSpPr/>
          <p:nvPr/>
        </p:nvGrpSpPr>
        <p:grpSpPr>
          <a:xfrm>
            <a:off x="8350989" y="1186350"/>
            <a:ext cx="8336811" cy="1092543"/>
            <a:chOff x="2407389" y="1498065"/>
            <a:chExt cx="8336811" cy="1092543"/>
          </a:xfrm>
        </p:grpSpPr>
        <p:sp>
          <p:nvSpPr>
            <p:cNvPr id="28" name="TextBox 8">
              <a:extLst>
                <a:ext uri="{FF2B5EF4-FFF2-40B4-BE49-F238E27FC236}">
                  <a16:creationId xmlns:a16="http://schemas.microsoft.com/office/drawing/2014/main" id="{097FB366-2BAF-4E17-93C3-7A91ED9E1788}"/>
                </a:ext>
              </a:extLst>
            </p:cNvPr>
            <p:cNvSpPr txBox="1"/>
            <p:nvPr/>
          </p:nvSpPr>
          <p:spPr>
            <a:xfrm>
              <a:off x="3702789" y="1498065"/>
              <a:ext cx="7041411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10 + 10 + 10 + 10 = 40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767E246-BE04-4459-A6FA-71869561BA84}"/>
                </a:ext>
              </a:extLst>
            </p:cNvPr>
            <p:cNvSpPr txBox="1"/>
            <p:nvPr/>
          </p:nvSpPr>
          <p:spPr>
            <a:xfrm>
              <a:off x="2407389" y="1699342"/>
              <a:ext cx="1295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4800" b="1" i="1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4800" b="1" i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EACD31D-A4D0-4B2C-AA14-72B864E329D5}"/>
              </a:ext>
            </a:extLst>
          </p:cNvPr>
          <p:cNvGrpSpPr/>
          <p:nvPr/>
        </p:nvGrpSpPr>
        <p:grpSpPr>
          <a:xfrm>
            <a:off x="9419117" y="2681778"/>
            <a:ext cx="5991257" cy="1097280"/>
            <a:chOff x="5301327" y="8277673"/>
            <a:chExt cx="7094244" cy="12613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515BC6E-8597-4C64-9358-1F23CC734C26}"/>
                </a:ext>
              </a:extLst>
            </p:cNvPr>
            <p:cNvSpPr/>
            <p:nvPr/>
          </p:nvSpPr>
          <p:spPr>
            <a:xfrm>
              <a:off x="5301327" y="8277673"/>
              <a:ext cx="1299288" cy="12613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Multiplication Sign 40">
              <a:extLst>
                <a:ext uri="{FF2B5EF4-FFF2-40B4-BE49-F238E27FC236}">
                  <a16:creationId xmlns:a16="http://schemas.microsoft.com/office/drawing/2014/main" id="{9EC700A7-9369-4DDF-93E2-633DBC68B2BC}"/>
                </a:ext>
              </a:extLst>
            </p:cNvPr>
            <p:cNvSpPr/>
            <p:nvPr/>
          </p:nvSpPr>
          <p:spPr>
            <a:xfrm>
              <a:off x="6969271" y="8480393"/>
              <a:ext cx="870203" cy="963442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7682927A-F017-49F6-8A7F-399228EA18DC}"/>
                </a:ext>
              </a:extLst>
            </p:cNvPr>
            <p:cNvSpPr/>
            <p:nvPr/>
          </p:nvSpPr>
          <p:spPr>
            <a:xfrm>
              <a:off x="8143923" y="8277673"/>
              <a:ext cx="1299288" cy="12613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3" name="Equals 42">
              <a:extLst>
                <a:ext uri="{FF2B5EF4-FFF2-40B4-BE49-F238E27FC236}">
                  <a16:creationId xmlns:a16="http://schemas.microsoft.com/office/drawing/2014/main" id="{AE39EF67-A7E2-4F1F-8E79-317912F3E7DC}"/>
                </a:ext>
              </a:extLst>
            </p:cNvPr>
            <p:cNvSpPr/>
            <p:nvPr/>
          </p:nvSpPr>
          <p:spPr>
            <a:xfrm>
              <a:off x="9795774" y="8568808"/>
              <a:ext cx="874542" cy="842670"/>
            </a:xfrm>
            <a:prstGeom prst="mathEqual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solidFill>
                  <a:schemeClr val="tx1"/>
                </a:solidFill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1B42271A-55E4-4BB8-8AD8-95786C306202}"/>
                </a:ext>
              </a:extLst>
            </p:cNvPr>
            <p:cNvSpPr/>
            <p:nvPr/>
          </p:nvSpPr>
          <p:spPr>
            <a:xfrm>
              <a:off x="11096282" y="8277673"/>
              <a:ext cx="1299289" cy="12613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D78D260-788B-4CDF-B971-93A27A97649B}"/>
              </a:ext>
            </a:extLst>
          </p:cNvPr>
          <p:cNvSpPr/>
          <p:nvPr/>
        </p:nvSpPr>
        <p:spPr>
          <a:xfrm>
            <a:off x="9403248" y="2681778"/>
            <a:ext cx="1138944" cy="1097280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EEDE5F7-6712-426C-83DF-14F468E251D1}"/>
              </a:ext>
            </a:extLst>
          </p:cNvPr>
          <p:cNvSpPr/>
          <p:nvPr/>
        </p:nvSpPr>
        <p:spPr>
          <a:xfrm>
            <a:off x="11819756" y="2681780"/>
            <a:ext cx="1138944" cy="1097280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8BDE404-A310-4534-B062-F3CEC4C5F75D}"/>
              </a:ext>
            </a:extLst>
          </p:cNvPr>
          <p:cNvSpPr/>
          <p:nvPr/>
        </p:nvSpPr>
        <p:spPr>
          <a:xfrm>
            <a:off x="14313094" y="2688264"/>
            <a:ext cx="1097280" cy="1097280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88CD4C2-190A-4382-A507-23F358564736}"/>
              </a:ext>
            </a:extLst>
          </p:cNvPr>
          <p:cNvGrpSpPr/>
          <p:nvPr/>
        </p:nvGrpSpPr>
        <p:grpSpPr>
          <a:xfrm>
            <a:off x="914400" y="4085500"/>
            <a:ext cx="7005199" cy="1092543"/>
            <a:chOff x="2762419" y="1624194"/>
            <a:chExt cx="7005199" cy="1092543"/>
          </a:xfrm>
        </p:grpSpPr>
        <p:sp>
          <p:nvSpPr>
            <p:cNvPr id="49" name="TextBox 8">
              <a:extLst>
                <a:ext uri="{FF2B5EF4-FFF2-40B4-BE49-F238E27FC236}">
                  <a16:creationId xmlns:a16="http://schemas.microsoft.com/office/drawing/2014/main" id="{9ED92EFB-6ACF-4FE7-B270-67FAC0B93732}"/>
                </a:ext>
              </a:extLst>
            </p:cNvPr>
            <p:cNvSpPr txBox="1"/>
            <p:nvPr/>
          </p:nvSpPr>
          <p:spPr>
            <a:xfrm>
              <a:off x="3882390" y="1624194"/>
              <a:ext cx="5885228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9 + 9 = 18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B9B432D-F134-4331-A468-DD98E7A4282C}"/>
                </a:ext>
              </a:extLst>
            </p:cNvPr>
            <p:cNvSpPr txBox="1"/>
            <p:nvPr/>
          </p:nvSpPr>
          <p:spPr>
            <a:xfrm>
              <a:off x="2762419" y="1829547"/>
              <a:ext cx="1295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4800" b="1" i="1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4800" b="1" i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973E984-0D69-42DD-9A9D-ACF3AB13B883}"/>
              </a:ext>
            </a:extLst>
          </p:cNvPr>
          <p:cNvGrpSpPr/>
          <p:nvPr/>
        </p:nvGrpSpPr>
        <p:grpSpPr>
          <a:xfrm>
            <a:off x="1640004" y="5566293"/>
            <a:ext cx="5991257" cy="1097280"/>
            <a:chOff x="5301327" y="8277673"/>
            <a:chExt cx="7094244" cy="1261385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2752A7-1A3B-49F8-A0D3-28D26A985B9A}"/>
                </a:ext>
              </a:extLst>
            </p:cNvPr>
            <p:cNvSpPr/>
            <p:nvPr/>
          </p:nvSpPr>
          <p:spPr>
            <a:xfrm>
              <a:off x="5301327" y="8277673"/>
              <a:ext cx="1299288" cy="12613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3" name="Multiplication Sign 52">
              <a:extLst>
                <a:ext uri="{FF2B5EF4-FFF2-40B4-BE49-F238E27FC236}">
                  <a16:creationId xmlns:a16="http://schemas.microsoft.com/office/drawing/2014/main" id="{11EA44D4-90EC-44CC-B13B-F38C0A68837E}"/>
                </a:ext>
              </a:extLst>
            </p:cNvPr>
            <p:cNvSpPr/>
            <p:nvPr/>
          </p:nvSpPr>
          <p:spPr>
            <a:xfrm>
              <a:off x="6969271" y="8480393"/>
              <a:ext cx="870203" cy="963442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32C79628-0AC9-4FB5-8FCD-95FE008FAF57}"/>
                </a:ext>
              </a:extLst>
            </p:cNvPr>
            <p:cNvSpPr/>
            <p:nvPr/>
          </p:nvSpPr>
          <p:spPr>
            <a:xfrm>
              <a:off x="8143923" y="8277673"/>
              <a:ext cx="1299288" cy="12613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5" name="Equals 54">
              <a:extLst>
                <a:ext uri="{FF2B5EF4-FFF2-40B4-BE49-F238E27FC236}">
                  <a16:creationId xmlns:a16="http://schemas.microsoft.com/office/drawing/2014/main" id="{D6F3932F-FF60-4F58-A588-E3FA6C5B7B2F}"/>
                </a:ext>
              </a:extLst>
            </p:cNvPr>
            <p:cNvSpPr/>
            <p:nvPr/>
          </p:nvSpPr>
          <p:spPr>
            <a:xfrm>
              <a:off x="9795774" y="8568808"/>
              <a:ext cx="874542" cy="842670"/>
            </a:xfrm>
            <a:prstGeom prst="mathEqual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solidFill>
                  <a:schemeClr val="tx1"/>
                </a:solidFill>
              </a:endParaRP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5DBCD745-792B-4334-9E14-ECEF9A40A651}"/>
                </a:ext>
              </a:extLst>
            </p:cNvPr>
            <p:cNvSpPr/>
            <p:nvPr/>
          </p:nvSpPr>
          <p:spPr>
            <a:xfrm>
              <a:off x="11096282" y="8277673"/>
              <a:ext cx="1299289" cy="12613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E00E4F8-9FE2-4143-8C10-F65DDF3916A4}"/>
              </a:ext>
            </a:extLst>
          </p:cNvPr>
          <p:cNvSpPr/>
          <p:nvPr/>
        </p:nvSpPr>
        <p:spPr>
          <a:xfrm>
            <a:off x="1624134" y="5566293"/>
            <a:ext cx="1168253" cy="1097280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24BAEB0C-13CF-4471-95A8-B25660E5D575}"/>
              </a:ext>
            </a:extLst>
          </p:cNvPr>
          <p:cNvSpPr/>
          <p:nvPr/>
        </p:nvSpPr>
        <p:spPr>
          <a:xfrm>
            <a:off x="4019381" y="5566295"/>
            <a:ext cx="1204416" cy="1097280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AE0C3B9-443B-4294-A67F-501DE0D74EAB}"/>
              </a:ext>
            </a:extLst>
          </p:cNvPr>
          <p:cNvSpPr/>
          <p:nvPr/>
        </p:nvSpPr>
        <p:spPr>
          <a:xfrm>
            <a:off x="6513568" y="5555730"/>
            <a:ext cx="1126738" cy="1124469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89F0A81-50D8-4061-A9FB-EE95A367B5AC}"/>
              </a:ext>
            </a:extLst>
          </p:cNvPr>
          <p:cNvGrpSpPr/>
          <p:nvPr/>
        </p:nvGrpSpPr>
        <p:grpSpPr>
          <a:xfrm>
            <a:off x="8123717" y="4188429"/>
            <a:ext cx="9329622" cy="1092543"/>
            <a:chOff x="2407389" y="1498065"/>
            <a:chExt cx="9329622" cy="1092543"/>
          </a:xfrm>
        </p:grpSpPr>
        <p:sp>
          <p:nvSpPr>
            <p:cNvPr id="61" name="TextBox 8">
              <a:extLst>
                <a:ext uri="{FF2B5EF4-FFF2-40B4-BE49-F238E27FC236}">
                  <a16:creationId xmlns:a16="http://schemas.microsoft.com/office/drawing/2014/main" id="{5993950E-0B79-43EF-BFE5-7C78FFC96817}"/>
                </a:ext>
              </a:extLst>
            </p:cNvPr>
            <p:cNvSpPr txBox="1"/>
            <p:nvPr/>
          </p:nvSpPr>
          <p:spPr>
            <a:xfrm>
              <a:off x="3702789" y="1498065"/>
              <a:ext cx="8034222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+ 5 + 5 + 5 + 5 + 5 = 30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7C7E1C4-8C16-46D4-A203-C170E370DBE9}"/>
                </a:ext>
              </a:extLst>
            </p:cNvPr>
            <p:cNvSpPr txBox="1"/>
            <p:nvPr/>
          </p:nvSpPr>
          <p:spPr>
            <a:xfrm>
              <a:off x="2407389" y="1699342"/>
              <a:ext cx="1295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4800" b="1" i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d,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7FF4A88-D95F-4688-A1BE-5F860EA0663A}"/>
              </a:ext>
            </a:extLst>
          </p:cNvPr>
          <p:cNvGrpSpPr/>
          <p:nvPr/>
        </p:nvGrpSpPr>
        <p:grpSpPr>
          <a:xfrm>
            <a:off x="9499037" y="5525535"/>
            <a:ext cx="5991257" cy="1097280"/>
            <a:chOff x="5301327" y="8277673"/>
            <a:chExt cx="7094244" cy="1261385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81B96742-3EE7-40F4-9259-1FA7E6FF0E5E}"/>
                </a:ext>
              </a:extLst>
            </p:cNvPr>
            <p:cNvSpPr/>
            <p:nvPr/>
          </p:nvSpPr>
          <p:spPr>
            <a:xfrm>
              <a:off x="5301327" y="8277673"/>
              <a:ext cx="1299288" cy="12613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5" name="Multiplication Sign 64">
              <a:extLst>
                <a:ext uri="{FF2B5EF4-FFF2-40B4-BE49-F238E27FC236}">
                  <a16:creationId xmlns:a16="http://schemas.microsoft.com/office/drawing/2014/main" id="{2AA9F9EB-4083-420D-B564-4D8CC38702AF}"/>
                </a:ext>
              </a:extLst>
            </p:cNvPr>
            <p:cNvSpPr/>
            <p:nvPr/>
          </p:nvSpPr>
          <p:spPr>
            <a:xfrm>
              <a:off x="6969271" y="8480393"/>
              <a:ext cx="870203" cy="963442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CB6B894-A3A5-4812-BCE6-66FC17E0B31B}"/>
                </a:ext>
              </a:extLst>
            </p:cNvPr>
            <p:cNvSpPr/>
            <p:nvPr/>
          </p:nvSpPr>
          <p:spPr>
            <a:xfrm>
              <a:off x="8143923" y="8277673"/>
              <a:ext cx="1299288" cy="12613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7" name="Equals 66">
              <a:extLst>
                <a:ext uri="{FF2B5EF4-FFF2-40B4-BE49-F238E27FC236}">
                  <a16:creationId xmlns:a16="http://schemas.microsoft.com/office/drawing/2014/main" id="{B9119070-406D-4806-8F1C-CED37DAE8BB6}"/>
                </a:ext>
              </a:extLst>
            </p:cNvPr>
            <p:cNvSpPr/>
            <p:nvPr/>
          </p:nvSpPr>
          <p:spPr>
            <a:xfrm>
              <a:off x="9795774" y="8568808"/>
              <a:ext cx="874542" cy="842670"/>
            </a:xfrm>
            <a:prstGeom prst="mathEqual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solidFill>
                  <a:schemeClr val="tx1"/>
                </a:solidFill>
              </a:endParaRPr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D2B70DC9-7FA3-4AB9-84BF-E7179C3B9CFA}"/>
                </a:ext>
              </a:extLst>
            </p:cNvPr>
            <p:cNvSpPr/>
            <p:nvPr/>
          </p:nvSpPr>
          <p:spPr>
            <a:xfrm>
              <a:off x="11096282" y="8277673"/>
              <a:ext cx="1299289" cy="12613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231ADC21-C77B-4C32-9C25-ADDB390B1FE8}"/>
              </a:ext>
            </a:extLst>
          </p:cNvPr>
          <p:cNvSpPr/>
          <p:nvPr/>
        </p:nvSpPr>
        <p:spPr>
          <a:xfrm>
            <a:off x="9483167" y="5525535"/>
            <a:ext cx="1126739" cy="1097280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9219B486-2D83-4312-8F4E-275F7839CC88}"/>
              </a:ext>
            </a:extLst>
          </p:cNvPr>
          <p:cNvSpPr/>
          <p:nvPr/>
        </p:nvSpPr>
        <p:spPr>
          <a:xfrm>
            <a:off x="11898796" y="5505697"/>
            <a:ext cx="1139823" cy="1147314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E337C68A-3D09-4AF9-A3A5-6D6F6DD0382C}"/>
              </a:ext>
            </a:extLst>
          </p:cNvPr>
          <p:cNvSpPr/>
          <p:nvPr/>
        </p:nvSpPr>
        <p:spPr>
          <a:xfrm>
            <a:off x="14393014" y="5513179"/>
            <a:ext cx="1097280" cy="1097280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pic>
        <p:nvPicPr>
          <p:cNvPr id="73" name="Picture 5">
            <a:extLst>
              <a:ext uri="{FF2B5EF4-FFF2-40B4-BE49-F238E27FC236}">
                <a16:creationId xmlns:a16="http://schemas.microsoft.com/office/drawing/2014/main" id="{A77FE34A-21CE-4F84-8E0B-87ADA963B0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7798" y="7608589"/>
            <a:ext cx="3982946" cy="2718361"/>
          </a:xfrm>
          <a:prstGeom prst="rect">
            <a:avLst/>
          </a:prstGeom>
        </p:spPr>
      </p:pic>
      <p:pic>
        <p:nvPicPr>
          <p:cNvPr id="74" name="Picture 20">
            <a:extLst>
              <a:ext uri="{FF2B5EF4-FFF2-40B4-BE49-F238E27FC236}">
                <a16:creationId xmlns:a16="http://schemas.microsoft.com/office/drawing/2014/main" id="{E131A7DF-44E6-4E0B-BC41-5F18750AF4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630400" y="7897747"/>
            <a:ext cx="3657599" cy="23522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45" grpId="0" animBg="1"/>
      <p:bldP spid="46" grpId="0" animBg="1"/>
      <p:bldP spid="47" grpId="0" animBg="1"/>
      <p:bldP spid="57" grpId="0" animBg="1"/>
      <p:bldP spid="58" grpId="0" animBg="1"/>
      <p:bldP spid="59" grpId="0" animBg="1"/>
      <p:bldP spid="69" grpId="0" animBg="1"/>
      <p:bldP spid="70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55119" y="8629225"/>
            <a:ext cx="559110" cy="5360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81146" y="937512"/>
            <a:ext cx="559110" cy="5360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927078-AE63-4C9D-8BD8-BB236D7442BA}"/>
              </a:ext>
            </a:extLst>
          </p:cNvPr>
          <p:cNvSpPr txBox="1"/>
          <p:nvPr/>
        </p:nvSpPr>
        <p:spPr>
          <a:xfrm>
            <a:off x="2324100" y="937512"/>
            <a:ext cx="1363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nl-NL" sz="4800" b="1" i="1" dirty="0">
                <a:solidFill>
                  <a:srgbClr val="5E9083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3: Thảo luận theo cặp</a:t>
            </a:r>
            <a:endParaRPr lang="vi-VN" sz="4800" b="1" i="1" dirty="0">
              <a:solidFill>
                <a:srgbClr val="5E9083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FF98D8-C589-4D83-AC3B-EC7AFB6BE870}"/>
              </a:ext>
            </a:extLst>
          </p:cNvPr>
          <p:cNvSpPr txBox="1"/>
          <p:nvPr/>
        </p:nvSpPr>
        <p:spPr>
          <a:xfrm>
            <a:off x="2248035" y="1943100"/>
            <a:ext cx="13791929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36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thảo luận theo cặp và chọn tổng trên toa tàu thích hợp với phép nhân ghi ở mỗi đầu tàu. Sau đó, các em hãy giải thích với bạn lí do ghép như vậy:</a:t>
            </a:r>
            <a:endParaRPr lang="vi-VN" sz="36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Shape, rectangle&#10;&#10;Description automatically generated">
            <a:extLst>
              <a:ext uri="{FF2B5EF4-FFF2-40B4-BE49-F238E27FC236}">
                <a16:creationId xmlns:a16="http://schemas.microsoft.com/office/drawing/2014/main" id="{20E37E27-474E-42B2-83DD-C8A94E7F9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4600358"/>
            <a:ext cx="6096000" cy="5331145"/>
          </a:xfrm>
          <a:prstGeom prst="rect">
            <a:avLst/>
          </a:prstGeom>
        </p:spPr>
      </p:pic>
      <p:pic>
        <p:nvPicPr>
          <p:cNvPr id="21" name="Picture 20" descr="Diagram, icon&#10;&#10;Description automatically generated with medium confidence">
            <a:extLst>
              <a:ext uri="{FF2B5EF4-FFF2-40B4-BE49-F238E27FC236}">
                <a16:creationId xmlns:a16="http://schemas.microsoft.com/office/drawing/2014/main" id="{4DD54D63-F4DC-4F07-AE48-71F420522C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4557397"/>
            <a:ext cx="6096000" cy="53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53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, icon&#10;&#10;Description automatically generated with medium confidence">
            <a:extLst>
              <a:ext uri="{FF2B5EF4-FFF2-40B4-BE49-F238E27FC236}">
                <a16:creationId xmlns:a16="http://schemas.microsoft.com/office/drawing/2014/main" id="{47F0D85D-9E49-4BE1-8A07-885680FEC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50" y="1423119"/>
            <a:ext cx="8478116" cy="74741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255119" y="8629225"/>
            <a:ext cx="559110" cy="5360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81146" y="937512"/>
            <a:ext cx="559110" cy="53604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A6E87CE-E3C9-4A1E-B102-9115F958E156}"/>
              </a:ext>
            </a:extLst>
          </p:cNvPr>
          <p:cNvGrpSpPr/>
          <p:nvPr/>
        </p:nvGrpSpPr>
        <p:grpSpPr>
          <a:xfrm>
            <a:off x="883114" y="3881226"/>
            <a:ext cx="8298987" cy="1335237"/>
            <a:chOff x="4499497" y="8590612"/>
            <a:chExt cx="9415223" cy="1335237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1896DD3-B7BA-440F-8E23-4141E9622F9F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4 x 3 = </a:t>
              </a:r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AFCFBEFF-0B9F-4C65-B0E1-03FFF8BE9677}"/>
                </a:ext>
              </a:extLst>
            </p:cNvPr>
            <p:cNvSpPr txBox="1"/>
            <p:nvPr/>
          </p:nvSpPr>
          <p:spPr>
            <a:xfrm>
              <a:off x="7712315" y="8590612"/>
              <a:ext cx="6202405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4 + 4 + 4 = 12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C37A704-FCAE-49DA-BBEA-859E83B9A977}"/>
              </a:ext>
            </a:extLst>
          </p:cNvPr>
          <p:cNvSpPr txBox="1"/>
          <p:nvPr/>
        </p:nvSpPr>
        <p:spPr>
          <a:xfrm>
            <a:off x="1159181" y="2587502"/>
            <a:ext cx="6737517" cy="118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5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54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5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A7A9523-293F-45CB-85F0-1C94DB942E63}"/>
              </a:ext>
            </a:extLst>
          </p:cNvPr>
          <p:cNvCxnSpPr>
            <a:cxnSpLocks/>
          </p:cNvCxnSpPr>
          <p:nvPr/>
        </p:nvCxnSpPr>
        <p:spPr>
          <a:xfrm flipV="1">
            <a:off x="12115800" y="3881226"/>
            <a:ext cx="609600" cy="686668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4192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55119" y="8629225"/>
            <a:ext cx="559110" cy="5360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81146" y="937512"/>
            <a:ext cx="559110" cy="536047"/>
          </a:xfrm>
          <a:prstGeom prst="rect">
            <a:avLst/>
          </a:prstGeom>
        </p:spPr>
      </p:pic>
      <p:pic>
        <p:nvPicPr>
          <p:cNvPr id="19" name="Picture 18" descr="Shape, rectangle&#10;&#10;Description automatically generated">
            <a:extLst>
              <a:ext uri="{FF2B5EF4-FFF2-40B4-BE49-F238E27FC236}">
                <a16:creationId xmlns:a16="http://schemas.microsoft.com/office/drawing/2014/main" id="{20E37E27-474E-42B2-83DD-C8A94E7F9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68" y="741171"/>
            <a:ext cx="9699232" cy="848228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A6E87CE-E3C9-4A1E-B102-9115F958E156}"/>
              </a:ext>
            </a:extLst>
          </p:cNvPr>
          <p:cNvGrpSpPr/>
          <p:nvPr/>
        </p:nvGrpSpPr>
        <p:grpSpPr>
          <a:xfrm>
            <a:off x="883114" y="3881226"/>
            <a:ext cx="7115104" cy="1335237"/>
            <a:chOff x="4499497" y="8590612"/>
            <a:chExt cx="8072105" cy="1335237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1896DD3-B7BA-440F-8E23-4141E9622F9F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6 x 2 = </a:t>
              </a:r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AFCFBEFF-0B9F-4C65-B0E1-03FFF8BE9677}"/>
                </a:ext>
              </a:extLst>
            </p:cNvPr>
            <p:cNvSpPr txBox="1"/>
            <p:nvPr/>
          </p:nvSpPr>
          <p:spPr>
            <a:xfrm>
              <a:off x="7977087" y="8590612"/>
              <a:ext cx="4594515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6 + 6 = 12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C37A704-FCAE-49DA-BBEA-859E83B9A977}"/>
              </a:ext>
            </a:extLst>
          </p:cNvPr>
          <p:cNvSpPr txBox="1"/>
          <p:nvPr/>
        </p:nvSpPr>
        <p:spPr>
          <a:xfrm>
            <a:off x="1159181" y="2587502"/>
            <a:ext cx="6737517" cy="118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5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54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5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A7A9523-293F-45CB-85F0-1C94DB942E63}"/>
              </a:ext>
            </a:extLst>
          </p:cNvPr>
          <p:cNvCxnSpPr/>
          <p:nvPr/>
        </p:nvCxnSpPr>
        <p:spPr>
          <a:xfrm>
            <a:off x="9829800" y="5324262"/>
            <a:ext cx="2286000" cy="2181438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198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85170" y="8309108"/>
            <a:ext cx="3002830" cy="27516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61239">
            <a:off x="-927181" y="8583734"/>
            <a:ext cx="6764232" cy="41008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0E3DE9-606B-4BA6-9C7F-852CCED4786E}"/>
              </a:ext>
            </a:extLst>
          </p:cNvPr>
          <p:cNvSpPr txBox="1"/>
          <p:nvPr/>
        </p:nvSpPr>
        <p:spPr>
          <a:xfrm>
            <a:off x="2324100" y="647700"/>
            <a:ext cx="1363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nl-NL" sz="4800" b="1" i="1" dirty="0">
                <a:solidFill>
                  <a:srgbClr val="5E9083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4:</a:t>
            </a:r>
            <a:endParaRPr lang="vi-VN" sz="4800" b="1" i="1" dirty="0">
              <a:solidFill>
                <a:srgbClr val="5E9083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F7733B-4888-4BEE-B397-CF42BC134C62}"/>
              </a:ext>
            </a:extLst>
          </p:cNvPr>
          <p:cNvSpPr txBox="1"/>
          <p:nvPr/>
        </p:nvSpPr>
        <p:spPr>
          <a:xfrm>
            <a:off x="1695517" y="1564237"/>
            <a:ext cx="14896965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36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quan sát tranh và mô tả sự vật, con người trong bức tranh với bạn của mình, sau đó đọc phép tính nhân tương ứng.</a:t>
            </a:r>
            <a:endParaRPr lang="vi-VN" sz="36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BA688A-CE90-403F-97A3-30EB6B68CC61}"/>
              </a:ext>
            </a:extLst>
          </p:cNvPr>
          <p:cNvGrpSpPr/>
          <p:nvPr/>
        </p:nvGrpSpPr>
        <p:grpSpPr>
          <a:xfrm>
            <a:off x="1314517" y="3924130"/>
            <a:ext cx="15654297" cy="1978891"/>
            <a:chOff x="571500" y="3956364"/>
            <a:chExt cx="15654297" cy="1978891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B3F5B3F-F51E-4C75-AA38-0B31F7572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984939"/>
              <a:ext cx="15006597" cy="195031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FE270A-FE74-4F55-A1E0-D3565AB216E6}"/>
                </a:ext>
              </a:extLst>
            </p:cNvPr>
            <p:cNvSpPr txBox="1"/>
            <p:nvPr/>
          </p:nvSpPr>
          <p:spPr>
            <a:xfrm>
              <a:off x="571500" y="3956364"/>
              <a:ext cx="1295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4800" b="1" i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a,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50AD300-4DE0-4BC2-8F41-F132800290FD}"/>
              </a:ext>
            </a:extLst>
          </p:cNvPr>
          <p:cNvGrpSpPr/>
          <p:nvPr/>
        </p:nvGrpSpPr>
        <p:grpSpPr>
          <a:xfrm>
            <a:off x="1314517" y="6591300"/>
            <a:ext cx="14624308" cy="2403201"/>
            <a:chOff x="1314517" y="6892453"/>
            <a:chExt cx="14624308" cy="2403201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124B02F-24E5-4B51-9211-168789815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9172" y="7071092"/>
              <a:ext cx="13589653" cy="222456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67ACA4-74AF-422C-9E34-D7E085D243B8}"/>
                </a:ext>
              </a:extLst>
            </p:cNvPr>
            <p:cNvSpPr txBox="1"/>
            <p:nvPr/>
          </p:nvSpPr>
          <p:spPr>
            <a:xfrm>
              <a:off x="1314517" y="6892453"/>
              <a:ext cx="1295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4800" b="1" i="1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4800" b="1" i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85170" y="8309108"/>
            <a:ext cx="3002830" cy="27516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61239">
            <a:off x="-927181" y="8583734"/>
            <a:ext cx="6764232" cy="41008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8BA688A-CE90-403F-97A3-30EB6B68CC61}"/>
              </a:ext>
            </a:extLst>
          </p:cNvPr>
          <p:cNvGrpSpPr/>
          <p:nvPr/>
        </p:nvGrpSpPr>
        <p:grpSpPr>
          <a:xfrm>
            <a:off x="1316849" y="944609"/>
            <a:ext cx="15654297" cy="1978891"/>
            <a:chOff x="571500" y="3956364"/>
            <a:chExt cx="15654297" cy="1978891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B3F5B3F-F51E-4C75-AA38-0B31F7572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984939"/>
              <a:ext cx="15006597" cy="195031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FE270A-FE74-4F55-A1E0-D3565AB216E6}"/>
                </a:ext>
              </a:extLst>
            </p:cNvPr>
            <p:cNvSpPr txBox="1"/>
            <p:nvPr/>
          </p:nvSpPr>
          <p:spPr>
            <a:xfrm>
              <a:off x="571500" y="3956364"/>
              <a:ext cx="1295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4800" b="1" i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a,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ACD6E3A-28BC-44F3-9EC0-F2AA73842928}"/>
              </a:ext>
            </a:extLst>
          </p:cNvPr>
          <p:cNvSpPr txBox="1"/>
          <p:nvPr/>
        </p:nvSpPr>
        <p:spPr>
          <a:xfrm>
            <a:off x="3960118" y="3317579"/>
            <a:ext cx="1036776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4 con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4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C61742-3389-493C-8044-037D69EE3B83}"/>
              </a:ext>
            </a:extLst>
          </p:cNvPr>
          <p:cNvGrpSpPr/>
          <p:nvPr/>
        </p:nvGrpSpPr>
        <p:grpSpPr>
          <a:xfrm>
            <a:off x="3297495" y="6369599"/>
            <a:ext cx="12340703" cy="1335237"/>
            <a:chOff x="4499497" y="8590612"/>
            <a:chExt cx="12340703" cy="1335237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3DF4EE38-8F98-45F1-8B19-1C82BCB840AD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4 x 5 = </a:t>
              </a:r>
            </a:p>
          </p:txBody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FAC50F88-8C46-440E-B199-15C52C69758F}"/>
                </a:ext>
              </a:extLst>
            </p:cNvPr>
            <p:cNvSpPr txBox="1"/>
            <p:nvPr/>
          </p:nvSpPr>
          <p:spPr>
            <a:xfrm>
              <a:off x="7162887" y="8590612"/>
              <a:ext cx="9677313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4 + 4 + 4 + 4 + 4 = 20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421028F-C680-4FDD-8CC0-EF193580470F}"/>
              </a:ext>
            </a:extLst>
          </p:cNvPr>
          <p:cNvSpPr txBox="1"/>
          <p:nvPr/>
        </p:nvSpPr>
        <p:spPr>
          <a:xfrm>
            <a:off x="3960118" y="4371591"/>
            <a:ext cx="1036776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70B5CC-5424-4E3F-AE80-2AE187318A7E}"/>
              </a:ext>
            </a:extLst>
          </p:cNvPr>
          <p:cNvSpPr txBox="1"/>
          <p:nvPr/>
        </p:nvSpPr>
        <p:spPr>
          <a:xfrm>
            <a:off x="4114800" y="5374272"/>
            <a:ext cx="1036776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4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809E14-B3D2-4FD8-BC57-A0F34448F1E8}"/>
              </a:ext>
            </a:extLst>
          </p:cNvPr>
          <p:cNvSpPr txBox="1"/>
          <p:nvPr/>
        </p:nvSpPr>
        <p:spPr>
          <a:xfrm>
            <a:off x="4132009" y="7885796"/>
            <a:ext cx="1036776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20 con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gà</a:t>
            </a:r>
            <a:endParaRPr lang="en-US" sz="4800" b="1" i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76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85170" y="8309108"/>
            <a:ext cx="3002830" cy="27516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61239">
            <a:off x="-927181" y="8583734"/>
            <a:ext cx="6764232" cy="410081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50AD300-4DE0-4BC2-8F41-F132800290FD}"/>
              </a:ext>
            </a:extLst>
          </p:cNvPr>
          <p:cNvGrpSpPr/>
          <p:nvPr/>
        </p:nvGrpSpPr>
        <p:grpSpPr>
          <a:xfrm>
            <a:off x="1831846" y="952500"/>
            <a:ext cx="14624308" cy="2403201"/>
            <a:chOff x="1314517" y="6892453"/>
            <a:chExt cx="14624308" cy="2403201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124B02F-24E5-4B51-9211-168789815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9172" y="7071092"/>
              <a:ext cx="13589653" cy="222456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67ACA4-74AF-422C-9E34-D7E085D243B8}"/>
                </a:ext>
              </a:extLst>
            </p:cNvPr>
            <p:cNvSpPr txBox="1"/>
            <p:nvPr/>
          </p:nvSpPr>
          <p:spPr>
            <a:xfrm>
              <a:off x="1314517" y="6892453"/>
              <a:ext cx="1295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4800" b="1" i="1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4800" b="1" i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25D711D-0D7F-4CC4-8F85-5BE64580ACC7}"/>
              </a:ext>
            </a:extLst>
          </p:cNvPr>
          <p:cNvSpPr txBox="1"/>
          <p:nvPr/>
        </p:nvSpPr>
        <p:spPr>
          <a:xfrm>
            <a:off x="3960118" y="3317579"/>
            <a:ext cx="1036776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4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9D684E-A9D8-48AC-94EC-FFD04B728916}"/>
              </a:ext>
            </a:extLst>
          </p:cNvPr>
          <p:cNvGrpSpPr/>
          <p:nvPr/>
        </p:nvGrpSpPr>
        <p:grpSpPr>
          <a:xfrm>
            <a:off x="3297495" y="6369599"/>
            <a:ext cx="12340703" cy="1335237"/>
            <a:chOff x="4499497" y="8590612"/>
            <a:chExt cx="12340703" cy="1335237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1CE7B29C-46A1-4058-B037-EBD05EDD7DF3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2 x 5 = </a:t>
              </a:r>
            </a:p>
          </p:txBody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93CF1BF4-CC47-4289-BAE1-A7B5FFF93F9B}"/>
                </a:ext>
              </a:extLst>
            </p:cNvPr>
            <p:cNvSpPr txBox="1"/>
            <p:nvPr/>
          </p:nvSpPr>
          <p:spPr>
            <a:xfrm>
              <a:off x="7162887" y="8590612"/>
              <a:ext cx="9677313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2 + 2 + 2 + 2 + 2 = 10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875365C-C5E3-47BB-B45F-AB9DA9569E1F}"/>
              </a:ext>
            </a:extLst>
          </p:cNvPr>
          <p:cNvSpPr txBox="1"/>
          <p:nvPr/>
        </p:nvSpPr>
        <p:spPr>
          <a:xfrm>
            <a:off x="3960118" y="4371591"/>
            <a:ext cx="1036776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AD3ABB-641C-4115-B85C-C2C2F5B8CAF9}"/>
              </a:ext>
            </a:extLst>
          </p:cNvPr>
          <p:cNvSpPr txBox="1"/>
          <p:nvPr/>
        </p:nvSpPr>
        <p:spPr>
          <a:xfrm>
            <a:off x="4114800" y="5374272"/>
            <a:ext cx="1036776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4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D1FEA8-4509-4905-8C24-0FBD0EC0E7CA}"/>
              </a:ext>
            </a:extLst>
          </p:cNvPr>
          <p:cNvSpPr txBox="1"/>
          <p:nvPr/>
        </p:nvSpPr>
        <p:spPr>
          <a:xfrm>
            <a:off x="4132009" y="7885796"/>
            <a:ext cx="1036776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4800" b="1" i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90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7599641" y="-436531"/>
            <a:ext cx="2466841" cy="211994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07985" y="7397359"/>
            <a:ext cx="529648" cy="5766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73448" y="3748526"/>
            <a:ext cx="888535" cy="8518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87188" y="3612176"/>
            <a:ext cx="586484" cy="5622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B8CFCE-8ECE-455C-BB78-9DCAD26DC71C}"/>
              </a:ext>
            </a:extLst>
          </p:cNvPr>
          <p:cNvSpPr txBox="1"/>
          <p:nvPr/>
        </p:nvSpPr>
        <p:spPr>
          <a:xfrm>
            <a:off x="2324100" y="1493103"/>
            <a:ext cx="1363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nl-NL" sz="4800" b="1" i="1" dirty="0">
                <a:solidFill>
                  <a:srgbClr val="5E9083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5:</a:t>
            </a:r>
            <a:endParaRPr lang="vi-VN" sz="4800" b="1" i="1" dirty="0">
              <a:solidFill>
                <a:srgbClr val="5E9083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A712C2-313C-45D1-AED2-EA4138612A96}"/>
              </a:ext>
            </a:extLst>
          </p:cNvPr>
          <p:cNvSpPr txBox="1"/>
          <p:nvPr/>
        </p:nvSpPr>
        <p:spPr>
          <a:xfrm>
            <a:off x="2248035" y="2247900"/>
            <a:ext cx="13791929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36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quan sát tranh và nêu tình huống có phép nhân</a:t>
            </a:r>
            <a:endParaRPr lang="vi-VN" sz="36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E1D2CC5B-E54B-4EE3-A5E2-7FE2FDDA137F}"/>
              </a:ext>
            </a:extLst>
          </p:cNvPr>
          <p:cNvSpPr txBox="1"/>
          <p:nvPr/>
        </p:nvSpPr>
        <p:spPr>
          <a:xfrm>
            <a:off x="5725959" y="501120"/>
            <a:ext cx="6836079" cy="861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4800" b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EFAC2E9D-B214-4DB2-BDFC-D585775523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102858"/>
            <a:ext cx="11277600" cy="66830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35912" y="-11315700"/>
            <a:ext cx="21159824" cy="129462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89302">
            <a:off x="12832584" y="8041947"/>
            <a:ext cx="6764232" cy="41008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981200"/>
            <a:ext cx="487836" cy="4677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526000" y="1288103"/>
            <a:ext cx="487836" cy="4677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25663" y="8833944"/>
            <a:ext cx="487836" cy="467712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96DFD465-2D2D-4B05-B454-76C69C4FB38E}"/>
              </a:ext>
            </a:extLst>
          </p:cNvPr>
          <p:cNvSpPr txBox="1"/>
          <p:nvPr/>
        </p:nvSpPr>
        <p:spPr>
          <a:xfrm>
            <a:off x="5086350" y="568925"/>
            <a:ext cx="8115300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7CF036-94BE-4CF5-A8A2-D6C8C2404655}"/>
              </a:ext>
            </a:extLst>
          </p:cNvPr>
          <p:cNvSpPr txBox="1"/>
          <p:nvPr/>
        </p:nvSpPr>
        <p:spPr>
          <a:xfrm>
            <a:off x="243918" y="1481771"/>
            <a:ext cx="17808178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em hãy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quan sát bức tranh sau và mô tả những điều em thấy trong bức tranh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F4F41FF-88A6-4F54-9576-EABD1D9429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"/>
          <a:stretch/>
        </p:blipFill>
        <p:spPr>
          <a:xfrm>
            <a:off x="1644092" y="2537508"/>
            <a:ext cx="14999814" cy="59799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F5FFDA8-FAAA-46E0-B4C7-04F0E5BBCE1D}"/>
              </a:ext>
            </a:extLst>
          </p:cNvPr>
          <p:cNvSpPr txBox="1"/>
          <p:nvPr/>
        </p:nvSpPr>
        <p:spPr>
          <a:xfrm>
            <a:off x="2874831" y="8166207"/>
            <a:ext cx="12538335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5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4000" b="1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04C6CB-65EC-46B9-9311-CE82239A6DD5}"/>
              </a:ext>
            </a:extLst>
          </p:cNvPr>
          <p:cNvSpPr txBox="1"/>
          <p:nvPr/>
        </p:nvSpPr>
        <p:spPr>
          <a:xfrm>
            <a:off x="3960116" y="8272550"/>
            <a:ext cx="1036776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5 lần</a:t>
            </a:r>
            <a:endParaRPr lang="en-US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 có phép nhân 3 × 5 = 15 </a:t>
            </a:r>
            <a:endParaRPr lang="en-US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8" grpId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7599641" y="-436531"/>
            <a:ext cx="2466841" cy="211994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07985" y="7397359"/>
            <a:ext cx="529648" cy="5766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24360" y="117300"/>
            <a:ext cx="888535" cy="8518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" y="-19050"/>
            <a:ext cx="586484" cy="5622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A712C2-313C-45D1-AED2-EA4138612A96}"/>
              </a:ext>
            </a:extLst>
          </p:cNvPr>
          <p:cNvSpPr txBox="1"/>
          <p:nvPr/>
        </p:nvSpPr>
        <p:spPr>
          <a:xfrm>
            <a:off x="6257958" y="826376"/>
            <a:ext cx="5772083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Tình huống 1:</a:t>
            </a:r>
            <a:endParaRPr lang="vi-VN" sz="4800" b="1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EFAC2E9D-B214-4DB2-BDFC-D585775523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42" y="2317038"/>
            <a:ext cx="9546205" cy="565701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7DAE076-D4CB-43C0-9DF4-F074EF7D704E}"/>
              </a:ext>
            </a:extLst>
          </p:cNvPr>
          <p:cNvSpPr/>
          <p:nvPr/>
        </p:nvSpPr>
        <p:spPr>
          <a:xfrm>
            <a:off x="838200" y="3531149"/>
            <a:ext cx="2307973" cy="2971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3F7FEA-D549-4272-8187-40EC4C5AECB9}"/>
              </a:ext>
            </a:extLst>
          </p:cNvPr>
          <p:cNvSpPr txBox="1"/>
          <p:nvPr/>
        </p:nvSpPr>
        <p:spPr>
          <a:xfrm>
            <a:off x="9862656" y="3389174"/>
            <a:ext cx="8129587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Mẹ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1D55AD-628D-445D-A9A9-F228A405C17D}"/>
              </a:ext>
            </a:extLst>
          </p:cNvPr>
          <p:cNvGrpSpPr/>
          <p:nvPr/>
        </p:nvGrpSpPr>
        <p:grpSpPr>
          <a:xfrm>
            <a:off x="10088338" y="5040845"/>
            <a:ext cx="7903905" cy="890180"/>
            <a:chOff x="4499497" y="8590612"/>
            <a:chExt cx="12340703" cy="890180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844D0ADB-4C6E-4E1F-B246-ADD1E1C182F0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890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2 x 5 = </a:t>
              </a:r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8B066359-1865-42D6-AB49-6F644B006A21}"/>
                </a:ext>
              </a:extLst>
            </p:cNvPr>
            <p:cNvSpPr txBox="1"/>
            <p:nvPr/>
          </p:nvSpPr>
          <p:spPr>
            <a:xfrm>
              <a:off x="7162887" y="8590612"/>
              <a:ext cx="9677313" cy="890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2 + 2 + 2 + 2 + 2 = 10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CD8F6DE-A80C-4414-8C76-B38B442F174D}"/>
              </a:ext>
            </a:extLst>
          </p:cNvPr>
          <p:cNvSpPr txBox="1"/>
          <p:nvPr/>
        </p:nvSpPr>
        <p:spPr>
          <a:xfrm>
            <a:off x="10384405" y="5958082"/>
            <a:ext cx="678459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000" b="1" i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335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4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7599641" y="-436531"/>
            <a:ext cx="2466841" cy="211994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07985" y="7397359"/>
            <a:ext cx="529648" cy="5766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24360" y="117300"/>
            <a:ext cx="888535" cy="8518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" y="-19050"/>
            <a:ext cx="586484" cy="5622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A712C2-313C-45D1-AED2-EA4138612A96}"/>
              </a:ext>
            </a:extLst>
          </p:cNvPr>
          <p:cNvSpPr txBox="1"/>
          <p:nvPr/>
        </p:nvSpPr>
        <p:spPr>
          <a:xfrm>
            <a:off x="6257958" y="826376"/>
            <a:ext cx="5772083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Tình huống 2:</a:t>
            </a:r>
            <a:endParaRPr lang="vi-VN" sz="4800" b="1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EFAC2E9D-B214-4DB2-BDFC-D585775523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42" y="2317038"/>
            <a:ext cx="9546205" cy="565701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7DAE076-D4CB-43C0-9DF4-F074EF7D704E}"/>
              </a:ext>
            </a:extLst>
          </p:cNvPr>
          <p:cNvSpPr/>
          <p:nvPr/>
        </p:nvSpPr>
        <p:spPr>
          <a:xfrm>
            <a:off x="662684" y="6210300"/>
            <a:ext cx="3604516" cy="17596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3F7FEA-D549-4272-8187-40EC4C5AECB9}"/>
              </a:ext>
            </a:extLst>
          </p:cNvPr>
          <p:cNvSpPr txBox="1"/>
          <p:nvPr/>
        </p:nvSpPr>
        <p:spPr>
          <a:xfrm>
            <a:off x="10083028" y="3350704"/>
            <a:ext cx="758714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Mẹ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quýt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quýt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1D55AD-628D-445D-A9A9-F228A405C17D}"/>
              </a:ext>
            </a:extLst>
          </p:cNvPr>
          <p:cNvGrpSpPr/>
          <p:nvPr/>
        </p:nvGrpSpPr>
        <p:grpSpPr>
          <a:xfrm>
            <a:off x="10088338" y="5040845"/>
            <a:ext cx="7903905" cy="890180"/>
            <a:chOff x="4499497" y="8590612"/>
            <a:chExt cx="12340703" cy="890180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844D0ADB-4C6E-4E1F-B246-ADD1E1C182F0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890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4 x 5 = </a:t>
              </a:r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8B066359-1865-42D6-AB49-6F644B006A21}"/>
                </a:ext>
              </a:extLst>
            </p:cNvPr>
            <p:cNvSpPr txBox="1"/>
            <p:nvPr/>
          </p:nvSpPr>
          <p:spPr>
            <a:xfrm>
              <a:off x="7162887" y="8590612"/>
              <a:ext cx="9677313" cy="890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4 + 4 + 4 + 4 + 4 = 20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CD8F6DE-A80C-4414-8C76-B38B442F174D}"/>
              </a:ext>
            </a:extLst>
          </p:cNvPr>
          <p:cNvSpPr txBox="1"/>
          <p:nvPr/>
        </p:nvSpPr>
        <p:spPr>
          <a:xfrm>
            <a:off x="10384405" y="5958082"/>
            <a:ext cx="678459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quýt</a:t>
            </a:r>
            <a:endParaRPr lang="en-US" sz="4000" b="1" i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04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4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7599641" y="-436531"/>
            <a:ext cx="2466841" cy="211994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07985" y="7397359"/>
            <a:ext cx="529648" cy="5766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24360" y="117300"/>
            <a:ext cx="888535" cy="8518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" y="-19050"/>
            <a:ext cx="586484" cy="5622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A712C2-313C-45D1-AED2-EA4138612A96}"/>
              </a:ext>
            </a:extLst>
          </p:cNvPr>
          <p:cNvSpPr txBox="1"/>
          <p:nvPr/>
        </p:nvSpPr>
        <p:spPr>
          <a:xfrm>
            <a:off x="6257958" y="826376"/>
            <a:ext cx="5772083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Tình huống 3:</a:t>
            </a:r>
            <a:endParaRPr lang="vi-VN" sz="4800" b="1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EFAC2E9D-B214-4DB2-BDFC-D585775523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42" y="2317038"/>
            <a:ext cx="9546205" cy="565701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7DAE076-D4CB-43C0-9DF4-F074EF7D704E}"/>
              </a:ext>
            </a:extLst>
          </p:cNvPr>
          <p:cNvSpPr/>
          <p:nvPr/>
        </p:nvSpPr>
        <p:spPr>
          <a:xfrm>
            <a:off x="3810001" y="5812409"/>
            <a:ext cx="3657600" cy="25888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3F7FEA-D549-4272-8187-40EC4C5AECB9}"/>
              </a:ext>
            </a:extLst>
          </p:cNvPr>
          <p:cNvSpPr txBox="1"/>
          <p:nvPr/>
        </p:nvSpPr>
        <p:spPr>
          <a:xfrm>
            <a:off x="10083028" y="3350704"/>
            <a:ext cx="758714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dirty="0">
                <a:cs typeface="Arial" panose="020B0604020202020204" pitchFamily="34" charset="0"/>
              </a:rPr>
              <a:t>Mẹ </a:t>
            </a:r>
            <a:r>
              <a:rPr lang="vi-VN" sz="3600" dirty="0" err="1">
                <a:cs typeface="Arial" panose="020B0604020202020204" pitchFamily="34" charset="0"/>
              </a:rPr>
              <a:t>có</a:t>
            </a:r>
            <a:r>
              <a:rPr lang="vi-VN" sz="3600" dirty="0">
                <a:cs typeface="Arial" panose="020B0604020202020204" pitchFamily="34" charset="0"/>
              </a:rPr>
              <a:t> 3 </a:t>
            </a:r>
            <a:r>
              <a:rPr lang="vi-VN" sz="3600" dirty="0" err="1">
                <a:cs typeface="Arial" panose="020B0604020202020204" pitchFamily="34" charset="0"/>
              </a:rPr>
              <a:t>cặp</a:t>
            </a:r>
            <a:r>
              <a:rPr lang="vi-VN" sz="3600" dirty="0">
                <a:cs typeface="Arial" panose="020B0604020202020204" pitchFamily="34" charset="0"/>
              </a:rPr>
              <a:t> </a:t>
            </a:r>
            <a:r>
              <a:rPr lang="vi-VN" sz="3600" dirty="0" err="1">
                <a:cs typeface="Arial" panose="020B0604020202020204" pitchFamily="34" charset="0"/>
              </a:rPr>
              <a:t>bánh</a:t>
            </a:r>
            <a:r>
              <a:rPr lang="vi-VN" sz="3600" dirty="0">
                <a:cs typeface="Arial" panose="020B0604020202020204" pitchFamily="34" charset="0"/>
              </a:rPr>
              <a:t> chưng, </a:t>
            </a:r>
            <a:r>
              <a:rPr lang="vi-VN" sz="3600" dirty="0" err="1">
                <a:cs typeface="Arial" panose="020B0604020202020204" pitchFamily="34" charset="0"/>
              </a:rPr>
              <a:t>mỗi</a:t>
            </a:r>
            <a:r>
              <a:rPr lang="vi-VN" sz="3600" dirty="0">
                <a:cs typeface="Arial" panose="020B0604020202020204" pitchFamily="34" charset="0"/>
              </a:rPr>
              <a:t> </a:t>
            </a:r>
            <a:r>
              <a:rPr lang="vi-VN" sz="3600" dirty="0" err="1">
                <a:cs typeface="Arial" panose="020B0604020202020204" pitchFamily="34" charset="0"/>
              </a:rPr>
              <a:t>cặp</a:t>
            </a:r>
            <a:r>
              <a:rPr lang="vi-VN" sz="3600" dirty="0">
                <a:cs typeface="Arial" panose="020B0604020202020204" pitchFamily="34" charset="0"/>
              </a:rPr>
              <a:t> </a:t>
            </a:r>
            <a:r>
              <a:rPr lang="vi-VN" sz="3600" dirty="0" err="1">
                <a:cs typeface="Arial" panose="020B0604020202020204" pitchFamily="34" charset="0"/>
              </a:rPr>
              <a:t>có</a:t>
            </a:r>
            <a:r>
              <a:rPr lang="vi-VN" sz="3600" dirty="0">
                <a:cs typeface="Arial" panose="020B0604020202020204" pitchFamily="34" charset="0"/>
              </a:rPr>
              <a:t> 2 </a:t>
            </a:r>
            <a:r>
              <a:rPr lang="vi-VN" sz="3600" dirty="0" err="1">
                <a:cs typeface="Arial" panose="020B0604020202020204" pitchFamily="34" charset="0"/>
              </a:rPr>
              <a:t>chiếc</a:t>
            </a:r>
            <a:r>
              <a:rPr lang="vi-VN" sz="3600" dirty="0">
                <a:cs typeface="Arial" panose="020B0604020202020204" pitchFamily="34" charset="0"/>
              </a:rPr>
              <a:t> nên </a:t>
            </a:r>
            <a:r>
              <a:rPr lang="vi-VN" sz="3600" dirty="0" err="1">
                <a:cs typeface="Arial" panose="020B0604020202020204" pitchFamily="34" charset="0"/>
              </a:rPr>
              <a:t>số</a:t>
            </a:r>
            <a:r>
              <a:rPr lang="vi-VN" sz="3600" dirty="0">
                <a:cs typeface="Arial" panose="020B0604020202020204" pitchFamily="34" charset="0"/>
              </a:rPr>
              <a:t> </a:t>
            </a:r>
            <a:r>
              <a:rPr lang="vi-VN" sz="3600" dirty="0" err="1">
                <a:cs typeface="Arial" panose="020B0604020202020204" pitchFamily="34" charset="0"/>
              </a:rPr>
              <a:t>bánh</a:t>
            </a:r>
            <a:r>
              <a:rPr lang="vi-VN" sz="3600" dirty="0">
                <a:cs typeface="Arial" panose="020B0604020202020204" pitchFamily="34" charset="0"/>
              </a:rPr>
              <a:t> chưng </a:t>
            </a:r>
            <a:r>
              <a:rPr lang="vi-VN" sz="3600" dirty="0" err="1">
                <a:cs typeface="Arial" panose="020B0604020202020204" pitchFamily="34" charset="0"/>
              </a:rPr>
              <a:t>là</a:t>
            </a:r>
            <a:endParaRPr lang="vi-VN" sz="3600" dirty="0"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1D55AD-628D-445D-A9A9-F228A405C17D}"/>
              </a:ext>
            </a:extLst>
          </p:cNvPr>
          <p:cNvGrpSpPr/>
          <p:nvPr/>
        </p:nvGrpSpPr>
        <p:grpSpPr>
          <a:xfrm>
            <a:off x="11676708" y="5085763"/>
            <a:ext cx="4618262" cy="890180"/>
            <a:chOff x="4499497" y="8590612"/>
            <a:chExt cx="7210689" cy="890180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844D0ADB-4C6E-4E1F-B246-ADD1E1C182F0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890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3 x 2 = </a:t>
              </a:r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8B066359-1865-42D6-AB49-6F644B006A21}"/>
                </a:ext>
              </a:extLst>
            </p:cNvPr>
            <p:cNvSpPr txBox="1"/>
            <p:nvPr/>
          </p:nvSpPr>
          <p:spPr>
            <a:xfrm>
              <a:off x="7936413" y="8590612"/>
              <a:ext cx="3773773" cy="890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3 + 3 = 6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CD8F6DE-A80C-4414-8C76-B38B442F174D}"/>
              </a:ext>
            </a:extLst>
          </p:cNvPr>
          <p:cNvSpPr txBox="1"/>
          <p:nvPr/>
        </p:nvSpPr>
        <p:spPr>
          <a:xfrm>
            <a:off x="10484302" y="6100459"/>
            <a:ext cx="678459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bánh</a:t>
            </a:r>
          </a:p>
        </p:txBody>
      </p:sp>
    </p:spTree>
    <p:extLst>
      <p:ext uri="{BB962C8B-B14F-4D97-AF65-F5344CB8AC3E}">
        <p14:creationId xmlns:p14="http://schemas.microsoft.com/office/powerpoint/2010/main" val="1160476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4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63225" y="1410271"/>
            <a:ext cx="10761549" cy="879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vi-VN" sz="5400" b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NGƯỜI GIAO HÀNG</a:t>
            </a:r>
            <a:endParaRPr lang="en-US" sz="5400" b="1" dirty="0">
              <a:solidFill>
                <a:srgbClr val="4235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8976" flipH="1" flipV="1">
            <a:off x="-306260" y="-9310079"/>
            <a:ext cx="19415823" cy="110846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2193"/>
          <a:stretch>
            <a:fillRect/>
          </a:stretch>
        </p:blipFill>
        <p:spPr>
          <a:xfrm rot="5400000">
            <a:off x="5378721" y="-1517254"/>
            <a:ext cx="8045862" cy="156817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21391">
            <a:off x="1037275" y="1701355"/>
            <a:ext cx="2167943" cy="198662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51243">
            <a:off x="15168738" y="1756938"/>
            <a:ext cx="2167943" cy="198662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55524" y="2300705"/>
            <a:ext cx="446262" cy="48589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74718" y="2217443"/>
            <a:ext cx="446262" cy="4858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F453118-3846-456C-8E06-F2ADFD31470C}"/>
              </a:ext>
            </a:extLst>
          </p:cNvPr>
          <p:cNvSpPr txBox="1"/>
          <p:nvPr/>
        </p:nvSpPr>
        <p:spPr>
          <a:xfrm>
            <a:off x="2392279" y="3961926"/>
            <a:ext cx="14018744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vi-VN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chơi: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giao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đi phân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mưa to.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ướt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mờ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đi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 Tuy nhiên, trên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lưu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 Em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410158">
            <a:off x="-911379" y="-2342281"/>
            <a:ext cx="6764232" cy="410081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3E798CA-4DAD-4528-95CE-F98F3CCBAF0D}"/>
              </a:ext>
            </a:extLst>
          </p:cNvPr>
          <p:cNvGrpSpPr/>
          <p:nvPr/>
        </p:nvGrpSpPr>
        <p:grpSpPr>
          <a:xfrm>
            <a:off x="1221313" y="317661"/>
            <a:ext cx="2365085" cy="2273960"/>
            <a:chOff x="1221313" y="317661"/>
            <a:chExt cx="2365085" cy="2273960"/>
          </a:xfrm>
        </p:grpSpPr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D2EF5F84-4382-4CE2-898D-1935C0153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55075" y="317661"/>
              <a:ext cx="2231323" cy="227396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2DA08F-48B1-46CB-B063-5BCDBF3337B4}"/>
                </a:ext>
              </a:extLst>
            </p:cNvPr>
            <p:cNvSpPr/>
            <p:nvPr/>
          </p:nvSpPr>
          <p:spPr>
            <a:xfrm>
              <a:off x="1221313" y="1578389"/>
              <a:ext cx="1921525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x 6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439ED8A-0A90-4EF6-8055-11D3C7A52708}"/>
              </a:ext>
            </a:extLst>
          </p:cNvPr>
          <p:cNvGrpSpPr/>
          <p:nvPr/>
        </p:nvGrpSpPr>
        <p:grpSpPr>
          <a:xfrm>
            <a:off x="4691706" y="317661"/>
            <a:ext cx="2231323" cy="2273960"/>
            <a:chOff x="4691706" y="317661"/>
            <a:chExt cx="2231323" cy="2273960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938DCEA8-F6EE-41D0-9467-2D4EACD87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691706" y="317661"/>
              <a:ext cx="2231323" cy="227396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9274E12-09B2-4E31-BA71-2A5E880FED40}"/>
                </a:ext>
              </a:extLst>
            </p:cNvPr>
            <p:cNvSpPr/>
            <p:nvPr/>
          </p:nvSpPr>
          <p:spPr>
            <a:xfrm>
              <a:off x="4691706" y="1578389"/>
              <a:ext cx="1921525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x 3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C48E229-6E7A-42AC-823F-8DD141D3EF29}"/>
              </a:ext>
            </a:extLst>
          </p:cNvPr>
          <p:cNvGrpSpPr/>
          <p:nvPr/>
        </p:nvGrpSpPr>
        <p:grpSpPr>
          <a:xfrm>
            <a:off x="8028338" y="317661"/>
            <a:ext cx="2231323" cy="2273960"/>
            <a:chOff x="8028338" y="317661"/>
            <a:chExt cx="2231323" cy="2273960"/>
          </a:xfrm>
        </p:grpSpPr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id="{87E36E14-1A1A-4025-95B3-9E4ACCA28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028338" y="317661"/>
              <a:ext cx="2231323" cy="227396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005303D-6E74-42D9-8599-E874C7195E7D}"/>
                </a:ext>
              </a:extLst>
            </p:cNvPr>
            <p:cNvSpPr/>
            <p:nvPr/>
          </p:nvSpPr>
          <p:spPr>
            <a:xfrm>
              <a:off x="8054962" y="1578389"/>
              <a:ext cx="1921525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x 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BE46B8A-ADB9-4C12-B16F-B2E108B32814}"/>
              </a:ext>
            </a:extLst>
          </p:cNvPr>
          <p:cNvGrpSpPr/>
          <p:nvPr/>
        </p:nvGrpSpPr>
        <p:grpSpPr>
          <a:xfrm>
            <a:off x="11364971" y="317661"/>
            <a:ext cx="2231323" cy="2273960"/>
            <a:chOff x="11364971" y="317661"/>
            <a:chExt cx="2231323" cy="2273960"/>
          </a:xfrm>
        </p:grpSpPr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CEF3CA2E-E6A6-4E33-83E0-91C392B67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364971" y="317661"/>
              <a:ext cx="2231323" cy="227396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D65486B-6638-478A-96D0-9E721979B852}"/>
                </a:ext>
              </a:extLst>
            </p:cNvPr>
            <p:cNvSpPr/>
            <p:nvPr/>
          </p:nvSpPr>
          <p:spPr>
            <a:xfrm>
              <a:off x="11384019" y="1578389"/>
              <a:ext cx="1921525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x 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24C4436-755A-4A7C-B18E-666AAB92F66B}"/>
              </a:ext>
            </a:extLst>
          </p:cNvPr>
          <p:cNvGrpSpPr/>
          <p:nvPr/>
        </p:nvGrpSpPr>
        <p:grpSpPr>
          <a:xfrm>
            <a:off x="14701602" y="317661"/>
            <a:ext cx="2231323" cy="2273960"/>
            <a:chOff x="14701602" y="317661"/>
            <a:chExt cx="2231323" cy="2273960"/>
          </a:xfrm>
        </p:grpSpPr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9A2A62AC-789E-4746-9716-C5346E3FD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01602" y="317661"/>
              <a:ext cx="2231323" cy="227396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4E3DAD-FC5E-4D4A-BAB7-CD88F5FC1841}"/>
                </a:ext>
              </a:extLst>
            </p:cNvPr>
            <p:cNvSpPr/>
            <p:nvPr/>
          </p:nvSpPr>
          <p:spPr>
            <a:xfrm>
              <a:off x="14747275" y="1578389"/>
              <a:ext cx="1921525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x 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8D1FC7-1CF1-4631-9DD8-CB4DE0E19FED}"/>
              </a:ext>
            </a:extLst>
          </p:cNvPr>
          <p:cNvGrpSpPr/>
          <p:nvPr/>
        </p:nvGrpSpPr>
        <p:grpSpPr>
          <a:xfrm>
            <a:off x="1355075" y="7433525"/>
            <a:ext cx="1847974" cy="2535814"/>
            <a:chOff x="1355075" y="7433525"/>
            <a:chExt cx="1847974" cy="2535814"/>
          </a:xfrm>
        </p:grpSpPr>
        <p:pic>
          <p:nvPicPr>
            <p:cNvPr id="18" name="Picture 15">
              <a:extLst>
                <a:ext uri="{FF2B5EF4-FFF2-40B4-BE49-F238E27FC236}">
                  <a16:creationId xmlns:a16="http://schemas.microsoft.com/office/drawing/2014/main" id="{4F04CDFD-D0E1-403A-8F75-986300F1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55075" y="7433525"/>
              <a:ext cx="1847974" cy="2535814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FFF7C3C-CD87-493B-B42A-C5C11324D899}"/>
                </a:ext>
              </a:extLst>
            </p:cNvPr>
            <p:cNvSpPr/>
            <p:nvPr/>
          </p:nvSpPr>
          <p:spPr>
            <a:xfrm>
              <a:off x="1512930" y="7734300"/>
              <a:ext cx="1532263" cy="1295400"/>
            </a:xfrm>
            <a:prstGeom prst="ellipse">
              <a:avLst/>
            </a:prstGeom>
            <a:solidFill>
              <a:srgbClr val="A82121"/>
            </a:solidFill>
            <a:ln>
              <a:solidFill>
                <a:srgbClr val="A8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8EA8F0-218D-445A-93D3-C3EB9D9805B7}"/>
              </a:ext>
            </a:extLst>
          </p:cNvPr>
          <p:cNvGrpSpPr/>
          <p:nvPr/>
        </p:nvGrpSpPr>
        <p:grpSpPr>
          <a:xfrm>
            <a:off x="8220012" y="7433525"/>
            <a:ext cx="1847974" cy="2535814"/>
            <a:chOff x="1355075" y="7433525"/>
            <a:chExt cx="1847974" cy="2535814"/>
          </a:xfrm>
        </p:grpSpPr>
        <p:pic>
          <p:nvPicPr>
            <p:cNvPr id="27" name="Picture 15">
              <a:extLst>
                <a:ext uri="{FF2B5EF4-FFF2-40B4-BE49-F238E27FC236}">
                  <a16:creationId xmlns:a16="http://schemas.microsoft.com/office/drawing/2014/main" id="{E1D6ED5C-B23D-4C5B-A21E-6B713E28F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55075" y="7433525"/>
              <a:ext cx="1847974" cy="2535814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31B9E1E-A488-4692-A086-6916CFEF51A2}"/>
                </a:ext>
              </a:extLst>
            </p:cNvPr>
            <p:cNvSpPr/>
            <p:nvPr/>
          </p:nvSpPr>
          <p:spPr>
            <a:xfrm>
              <a:off x="1535257" y="7734300"/>
              <a:ext cx="1487610" cy="1295400"/>
            </a:xfrm>
            <a:prstGeom prst="ellipse">
              <a:avLst/>
            </a:prstGeom>
            <a:solidFill>
              <a:srgbClr val="A82121"/>
            </a:solidFill>
            <a:ln>
              <a:solidFill>
                <a:srgbClr val="A8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D5D6BC3-127F-466B-BBE2-0E295B5C48A3}"/>
              </a:ext>
            </a:extLst>
          </p:cNvPr>
          <p:cNvGrpSpPr/>
          <p:nvPr/>
        </p:nvGrpSpPr>
        <p:grpSpPr>
          <a:xfrm>
            <a:off x="4787543" y="7433525"/>
            <a:ext cx="1847974" cy="2535814"/>
            <a:chOff x="1355075" y="7433525"/>
            <a:chExt cx="1847974" cy="253581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50016EFF-9CCA-47BA-8636-90E0943DB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55075" y="7433525"/>
              <a:ext cx="1847974" cy="2535814"/>
            </a:xfrm>
            <a:prstGeom prst="rect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67194FF-3A9C-4EB2-A32C-7112C62CF055}"/>
                </a:ext>
              </a:extLst>
            </p:cNvPr>
            <p:cNvSpPr/>
            <p:nvPr/>
          </p:nvSpPr>
          <p:spPr>
            <a:xfrm>
              <a:off x="1512930" y="7825132"/>
              <a:ext cx="1532263" cy="1295400"/>
            </a:xfrm>
            <a:prstGeom prst="ellipse">
              <a:avLst/>
            </a:prstGeom>
            <a:solidFill>
              <a:srgbClr val="A82121"/>
            </a:solidFill>
            <a:ln>
              <a:solidFill>
                <a:srgbClr val="A8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A10D77-3861-4F58-8D16-CC53B08FD81F}"/>
              </a:ext>
            </a:extLst>
          </p:cNvPr>
          <p:cNvGrpSpPr/>
          <p:nvPr/>
        </p:nvGrpSpPr>
        <p:grpSpPr>
          <a:xfrm>
            <a:off x="11698460" y="7433525"/>
            <a:ext cx="1847974" cy="2535814"/>
            <a:chOff x="1355075" y="7433525"/>
            <a:chExt cx="1847974" cy="2535814"/>
          </a:xfrm>
        </p:grpSpPr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F4CE9381-E657-44C5-BFF1-964C30F93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55075" y="7433525"/>
              <a:ext cx="1847974" cy="2535814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B5CC0E7-F268-4755-A6F5-FFE1118F2E44}"/>
                </a:ext>
              </a:extLst>
            </p:cNvPr>
            <p:cNvSpPr/>
            <p:nvPr/>
          </p:nvSpPr>
          <p:spPr>
            <a:xfrm>
              <a:off x="1646944" y="7734300"/>
              <a:ext cx="1315215" cy="1295400"/>
            </a:xfrm>
            <a:prstGeom prst="ellipse">
              <a:avLst/>
            </a:prstGeom>
            <a:solidFill>
              <a:srgbClr val="A82121"/>
            </a:solidFill>
            <a:ln>
              <a:solidFill>
                <a:srgbClr val="A8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98B8D1C-BFDE-4FEA-883F-252249065F8E}"/>
              </a:ext>
            </a:extLst>
          </p:cNvPr>
          <p:cNvGrpSpPr/>
          <p:nvPr/>
        </p:nvGrpSpPr>
        <p:grpSpPr>
          <a:xfrm>
            <a:off x="15130928" y="7433525"/>
            <a:ext cx="1847974" cy="2535814"/>
            <a:chOff x="1355075" y="7433525"/>
            <a:chExt cx="1847974" cy="2535814"/>
          </a:xfrm>
        </p:grpSpPr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3E113520-3F88-49C8-816C-EBFA4CD71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55075" y="7433525"/>
              <a:ext cx="1847974" cy="2535814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D830F2F-35EB-4E43-9813-3B3E51CD145C}"/>
                </a:ext>
              </a:extLst>
            </p:cNvPr>
            <p:cNvSpPr/>
            <p:nvPr/>
          </p:nvSpPr>
          <p:spPr>
            <a:xfrm>
              <a:off x="1532084" y="7734300"/>
              <a:ext cx="1532263" cy="1295400"/>
            </a:xfrm>
            <a:prstGeom prst="ellipse">
              <a:avLst/>
            </a:prstGeom>
            <a:solidFill>
              <a:srgbClr val="A82121"/>
            </a:solidFill>
            <a:ln>
              <a:solidFill>
                <a:srgbClr val="A8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3E8A697-F5A7-490B-9509-F3DB87A33830}"/>
              </a:ext>
            </a:extLst>
          </p:cNvPr>
          <p:cNvCxnSpPr>
            <a:stCxn id="13" idx="2"/>
            <a:endCxn id="30" idx="0"/>
          </p:cNvCxnSpPr>
          <p:nvPr/>
        </p:nvCxnSpPr>
        <p:spPr>
          <a:xfrm>
            <a:off x="2470737" y="2591621"/>
            <a:ext cx="3240793" cy="4841904"/>
          </a:xfrm>
          <a:prstGeom prst="straightConnector1">
            <a:avLst/>
          </a:prstGeom>
          <a:ln w="793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942F8F9-AFE4-41C7-A0C0-8E877B6E244F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5560039" y="2519685"/>
            <a:ext cx="7062408" cy="4913840"/>
          </a:xfrm>
          <a:prstGeom prst="straightConnector1">
            <a:avLst/>
          </a:prstGeom>
          <a:ln w="793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942CCBA-4F0A-481C-B794-E346DE05603B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2279062" y="2555653"/>
            <a:ext cx="6616328" cy="4877872"/>
          </a:xfrm>
          <a:prstGeom prst="straightConnector1">
            <a:avLst/>
          </a:prstGeom>
          <a:ln w="793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5C60414-CA92-4DC7-B129-DBEDD60DE34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2323888" y="2555653"/>
            <a:ext cx="3731027" cy="4877872"/>
          </a:xfrm>
          <a:prstGeom prst="straightConnector1">
            <a:avLst/>
          </a:prstGeom>
          <a:ln w="793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847389E-4A56-49BE-8FFB-2422E4D0AFF4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9143999" y="2519685"/>
            <a:ext cx="6516522" cy="4913840"/>
          </a:xfrm>
          <a:prstGeom prst="straightConnector1">
            <a:avLst/>
          </a:prstGeom>
          <a:ln w="793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9776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584523" y="8343900"/>
            <a:ext cx="21316266" cy="130419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410158">
            <a:off x="-911379" y="-2342281"/>
            <a:ext cx="6764232" cy="41008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29343" y="1028700"/>
            <a:ext cx="444267" cy="4259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92550" y="7539059"/>
            <a:ext cx="444267" cy="425941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0B9FAEA-0939-46BA-A35B-A3C973A1EF24}"/>
              </a:ext>
            </a:extLst>
          </p:cNvPr>
          <p:cNvSpPr txBox="1"/>
          <p:nvPr/>
        </p:nvSpPr>
        <p:spPr>
          <a:xfrm>
            <a:off x="2065170" y="1665507"/>
            <a:ext cx="14157660" cy="1252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ts val="8400"/>
              </a:spcBef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CF3474-5B3F-4060-8F81-DDFD8450818F}"/>
              </a:ext>
            </a:extLst>
          </p:cNvPr>
          <p:cNvGrpSpPr/>
          <p:nvPr/>
        </p:nvGrpSpPr>
        <p:grpSpPr>
          <a:xfrm>
            <a:off x="1602873" y="3476597"/>
            <a:ext cx="7311810" cy="2991195"/>
            <a:chOff x="1380740" y="3533264"/>
            <a:chExt cx="7311810" cy="299119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1380740" y="3533264"/>
              <a:ext cx="7311810" cy="299119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5CB6EF-D585-488E-91E2-5F5F8322A2DC}"/>
                </a:ext>
              </a:extLst>
            </p:cNvPr>
            <p:cNvSpPr txBox="1"/>
            <p:nvPr/>
          </p:nvSpPr>
          <p:spPr>
            <a:xfrm>
              <a:off x="1987196" y="3612951"/>
              <a:ext cx="6098898" cy="19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Hoàn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endParaRPr lang="vi-VN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1EAE5A-5106-4E73-8220-C93417610023}"/>
              </a:ext>
            </a:extLst>
          </p:cNvPr>
          <p:cNvGrpSpPr/>
          <p:nvPr/>
        </p:nvGrpSpPr>
        <p:grpSpPr>
          <a:xfrm>
            <a:off x="9373317" y="5630298"/>
            <a:ext cx="7311810" cy="2991195"/>
            <a:chOff x="9595450" y="5630298"/>
            <a:chExt cx="7311810" cy="299119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595450" y="5630298"/>
              <a:ext cx="7311810" cy="299119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82BA08-F89A-4A8E-A83B-3B6AD891D191}"/>
                </a:ext>
              </a:extLst>
            </p:cNvPr>
            <p:cNvSpPr txBox="1"/>
            <p:nvPr/>
          </p:nvSpPr>
          <p:spPr>
            <a:xfrm>
              <a:off x="9898678" y="5859530"/>
              <a:ext cx="6705354" cy="19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4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Thừa</a:t>
              </a:r>
              <a:r>
                <a:rPr lang="en-US" sz="4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en-US" sz="4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endParaRPr lang="vi-VN" sz="4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7577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8163409" y="-408221"/>
            <a:ext cx="2466841" cy="211994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-1572560" y="-11334751"/>
            <a:ext cx="21316266" cy="130419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33734" y="3099343"/>
            <a:ext cx="740848" cy="7102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91715" y="2483071"/>
            <a:ext cx="740848" cy="7102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2513073"/>
            <a:ext cx="1005034" cy="9635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65505" y="6477369"/>
            <a:ext cx="597931" cy="6510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907524" y="6572180"/>
            <a:ext cx="597931" cy="6510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593297" y="2838215"/>
            <a:ext cx="1101406" cy="1009288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7186A10E-5A13-41A6-9903-1F4F42C069BC}"/>
              </a:ext>
            </a:extLst>
          </p:cNvPr>
          <p:cNvSpPr txBox="1"/>
          <p:nvPr/>
        </p:nvSpPr>
        <p:spPr>
          <a:xfrm>
            <a:off x="1691640" y="4062919"/>
            <a:ext cx="1490472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ts val="5463"/>
              </a:spcBef>
            </a:pPr>
            <a:r>
              <a:rPr lang="en-US" sz="7200" b="1" u="none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</a:t>
            </a:r>
          </a:p>
          <a:p>
            <a:pPr marL="0" lvl="0" indent="0" algn="ctr">
              <a:lnSpc>
                <a:spcPct val="150000"/>
              </a:lnSpc>
            </a:pPr>
            <a:r>
              <a:rPr lang="en-US" sz="7200" b="1" u="none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448397" y="1409700"/>
            <a:ext cx="1391205" cy="12748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-8727594" y="1567369"/>
            <a:ext cx="14109588" cy="86326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3174638" y="1567369"/>
            <a:ext cx="14109588" cy="86326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57562" y="8626834"/>
            <a:ext cx="559110" cy="5360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515326" y="1247981"/>
            <a:ext cx="559110" cy="5360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009324" y="1389875"/>
            <a:ext cx="614698" cy="6692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43315" y="8292188"/>
            <a:ext cx="614698" cy="669293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DD7A1EE2-142B-435A-9070-727DC46130B5}"/>
              </a:ext>
            </a:extLst>
          </p:cNvPr>
          <p:cNvSpPr txBox="1"/>
          <p:nvPr/>
        </p:nvSpPr>
        <p:spPr>
          <a:xfrm>
            <a:off x="3661548" y="3264322"/>
            <a:ext cx="10964901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8800" b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53: PHÉP NHÂN</a:t>
            </a:r>
          </a:p>
        </p:txBody>
      </p:sp>
      <p:pic>
        <p:nvPicPr>
          <p:cNvPr id="12" name="Picture 27">
            <a:extLst>
              <a:ext uri="{FF2B5EF4-FFF2-40B4-BE49-F238E27FC236}">
                <a16:creationId xmlns:a16="http://schemas.microsoft.com/office/drawing/2014/main" id="{D3FC0B44-4E3B-4F41-8A97-9B6DF2C3CC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666116" y="5159826"/>
            <a:ext cx="8955764" cy="512717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979745" y="7602017"/>
            <a:ext cx="559110" cy="53604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D53BBEFC-386C-4F98-B1D5-5AE72B4F9F35}"/>
              </a:ext>
            </a:extLst>
          </p:cNvPr>
          <p:cNvGrpSpPr/>
          <p:nvPr/>
        </p:nvGrpSpPr>
        <p:grpSpPr>
          <a:xfrm>
            <a:off x="986431" y="1104900"/>
            <a:ext cx="16552424" cy="3200400"/>
            <a:chOff x="986431" y="1084783"/>
            <a:chExt cx="16552424" cy="32004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9EE963E-DBC8-4CC2-984E-08A19EED4C3B}"/>
                </a:ext>
              </a:extLst>
            </p:cNvPr>
            <p:cNvGrpSpPr/>
            <p:nvPr/>
          </p:nvGrpSpPr>
          <p:grpSpPr>
            <a:xfrm>
              <a:off x="986431" y="1084783"/>
              <a:ext cx="3124200" cy="3200400"/>
              <a:chOff x="10209570" y="2247900"/>
              <a:chExt cx="3657600" cy="36576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7DDF2A7-50EA-495F-BA74-C5111BA2C7DB}"/>
                  </a:ext>
                </a:extLst>
              </p:cNvPr>
              <p:cNvSpPr/>
              <p:nvPr/>
            </p:nvSpPr>
            <p:spPr>
              <a:xfrm>
                <a:off x="10209570" y="2247900"/>
                <a:ext cx="3657600" cy="36576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CB506A8B-A4EF-447C-90A1-F5DB10DA3B29}"/>
                  </a:ext>
                </a:extLst>
              </p:cNvPr>
              <p:cNvSpPr/>
              <p:nvPr/>
            </p:nvSpPr>
            <p:spPr>
              <a:xfrm>
                <a:off x="10382250" y="240030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06E1A5B7-1878-46B9-A72C-BEC432711B8F}"/>
                  </a:ext>
                </a:extLst>
              </p:cNvPr>
              <p:cNvSpPr/>
              <p:nvPr/>
            </p:nvSpPr>
            <p:spPr>
              <a:xfrm>
                <a:off x="11479530" y="347853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D26AACE6-160F-4F31-95B6-CB683C5AC586}"/>
                  </a:ext>
                </a:extLst>
              </p:cNvPr>
              <p:cNvSpPr/>
              <p:nvPr/>
            </p:nvSpPr>
            <p:spPr>
              <a:xfrm>
                <a:off x="12587010" y="455676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B94051F-A8F2-4695-8CAF-B7A770A88049}"/>
                </a:ext>
              </a:extLst>
            </p:cNvPr>
            <p:cNvGrpSpPr/>
            <p:nvPr/>
          </p:nvGrpSpPr>
          <p:grpSpPr>
            <a:xfrm>
              <a:off x="4343487" y="1084783"/>
              <a:ext cx="3124200" cy="3200400"/>
              <a:chOff x="10209570" y="2247900"/>
              <a:chExt cx="3657600" cy="36576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625CB7C-1C4F-41C9-B223-A350DFD7AE1D}"/>
                  </a:ext>
                </a:extLst>
              </p:cNvPr>
              <p:cNvSpPr/>
              <p:nvPr/>
            </p:nvSpPr>
            <p:spPr>
              <a:xfrm>
                <a:off x="10209570" y="2247900"/>
                <a:ext cx="3657600" cy="36576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CEE70872-E2C8-4C52-9B18-749134BB5038}"/>
                  </a:ext>
                </a:extLst>
              </p:cNvPr>
              <p:cNvSpPr/>
              <p:nvPr/>
            </p:nvSpPr>
            <p:spPr>
              <a:xfrm>
                <a:off x="10382250" y="240030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6037FD92-85D1-4862-A8A9-68C266F1F132}"/>
                  </a:ext>
                </a:extLst>
              </p:cNvPr>
              <p:cNvSpPr/>
              <p:nvPr/>
            </p:nvSpPr>
            <p:spPr>
              <a:xfrm>
                <a:off x="11479530" y="347853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D5747BD1-C2EA-491E-B43B-CDCE1ECDE80C}"/>
                  </a:ext>
                </a:extLst>
              </p:cNvPr>
              <p:cNvSpPr/>
              <p:nvPr/>
            </p:nvSpPr>
            <p:spPr>
              <a:xfrm>
                <a:off x="12587010" y="455676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E0A7552-1840-41E0-BF1A-EE835A89D234}"/>
                </a:ext>
              </a:extLst>
            </p:cNvPr>
            <p:cNvGrpSpPr/>
            <p:nvPr/>
          </p:nvGrpSpPr>
          <p:grpSpPr>
            <a:xfrm>
              <a:off x="7700543" y="1084783"/>
              <a:ext cx="3124200" cy="3200400"/>
              <a:chOff x="10209570" y="2247900"/>
              <a:chExt cx="3657600" cy="36576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05C8F1B-37D4-4223-8E7F-BB07237ACFBB}"/>
                  </a:ext>
                </a:extLst>
              </p:cNvPr>
              <p:cNvSpPr/>
              <p:nvPr/>
            </p:nvSpPr>
            <p:spPr>
              <a:xfrm>
                <a:off x="10209570" y="2247900"/>
                <a:ext cx="3657600" cy="36576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ADA8D0FA-54D2-442A-93C4-212A7B310FC0}"/>
                  </a:ext>
                </a:extLst>
              </p:cNvPr>
              <p:cNvSpPr/>
              <p:nvPr/>
            </p:nvSpPr>
            <p:spPr>
              <a:xfrm>
                <a:off x="10382250" y="240030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A45C731C-5492-475E-8D77-5EAFB29E554E}"/>
                  </a:ext>
                </a:extLst>
              </p:cNvPr>
              <p:cNvSpPr/>
              <p:nvPr/>
            </p:nvSpPr>
            <p:spPr>
              <a:xfrm>
                <a:off x="11479530" y="347853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FB62ADB1-A2C5-4B92-828F-1A6D598B1CC8}"/>
                  </a:ext>
                </a:extLst>
              </p:cNvPr>
              <p:cNvSpPr/>
              <p:nvPr/>
            </p:nvSpPr>
            <p:spPr>
              <a:xfrm>
                <a:off x="12587010" y="455676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0432B7-185A-4EFF-A783-9315618142B7}"/>
                </a:ext>
              </a:extLst>
            </p:cNvPr>
            <p:cNvGrpSpPr/>
            <p:nvPr/>
          </p:nvGrpSpPr>
          <p:grpSpPr>
            <a:xfrm>
              <a:off x="11057599" y="1084783"/>
              <a:ext cx="3124200" cy="3200400"/>
              <a:chOff x="10209570" y="2247900"/>
              <a:chExt cx="3657600" cy="365760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A2D65BB-8880-4CBA-9B4B-70E99B49DCD7}"/>
                  </a:ext>
                </a:extLst>
              </p:cNvPr>
              <p:cNvSpPr/>
              <p:nvPr/>
            </p:nvSpPr>
            <p:spPr>
              <a:xfrm>
                <a:off x="10209570" y="2247900"/>
                <a:ext cx="3657600" cy="36576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:a16="http://schemas.microsoft.com/office/drawing/2014/main" id="{50F4B8E6-A054-4E45-9171-708BB0A4DBB8}"/>
                  </a:ext>
                </a:extLst>
              </p:cNvPr>
              <p:cNvSpPr/>
              <p:nvPr/>
            </p:nvSpPr>
            <p:spPr>
              <a:xfrm>
                <a:off x="10382250" y="240030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Connector 28">
                <a:extLst>
                  <a:ext uri="{FF2B5EF4-FFF2-40B4-BE49-F238E27FC236}">
                    <a16:creationId xmlns:a16="http://schemas.microsoft.com/office/drawing/2014/main" id="{1437EDAE-A8CD-4D8D-9B26-FCB2B3EE6C4A}"/>
                  </a:ext>
                </a:extLst>
              </p:cNvPr>
              <p:cNvSpPr/>
              <p:nvPr/>
            </p:nvSpPr>
            <p:spPr>
              <a:xfrm>
                <a:off x="11479530" y="347853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Connector 29">
                <a:extLst>
                  <a:ext uri="{FF2B5EF4-FFF2-40B4-BE49-F238E27FC236}">
                    <a16:creationId xmlns:a16="http://schemas.microsoft.com/office/drawing/2014/main" id="{D0F18782-3A42-482E-B6D8-571AC0D22747}"/>
                  </a:ext>
                </a:extLst>
              </p:cNvPr>
              <p:cNvSpPr/>
              <p:nvPr/>
            </p:nvSpPr>
            <p:spPr>
              <a:xfrm>
                <a:off x="12587010" y="455676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817E8A2-96C2-426C-BB64-3CA17091DC2C}"/>
                </a:ext>
              </a:extLst>
            </p:cNvPr>
            <p:cNvGrpSpPr/>
            <p:nvPr/>
          </p:nvGrpSpPr>
          <p:grpSpPr>
            <a:xfrm>
              <a:off x="14414655" y="1084783"/>
              <a:ext cx="3124200" cy="3200400"/>
              <a:chOff x="10209570" y="2247900"/>
              <a:chExt cx="3657600" cy="365760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5BEF9B3-AA6D-4142-9729-16BEEF4AF238}"/>
                  </a:ext>
                </a:extLst>
              </p:cNvPr>
              <p:cNvSpPr/>
              <p:nvPr/>
            </p:nvSpPr>
            <p:spPr>
              <a:xfrm>
                <a:off x="10209570" y="2247900"/>
                <a:ext cx="3657600" cy="36576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F71B6279-2FCF-47A4-9445-5BE373F3337A}"/>
                  </a:ext>
                </a:extLst>
              </p:cNvPr>
              <p:cNvSpPr/>
              <p:nvPr/>
            </p:nvSpPr>
            <p:spPr>
              <a:xfrm>
                <a:off x="10382250" y="240030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Connector 33">
                <a:extLst>
                  <a:ext uri="{FF2B5EF4-FFF2-40B4-BE49-F238E27FC236}">
                    <a16:creationId xmlns:a16="http://schemas.microsoft.com/office/drawing/2014/main" id="{C235F0E5-ABF6-473A-BC77-1C84F6FC74FD}"/>
                  </a:ext>
                </a:extLst>
              </p:cNvPr>
              <p:cNvSpPr/>
              <p:nvPr/>
            </p:nvSpPr>
            <p:spPr>
              <a:xfrm>
                <a:off x="11479530" y="347853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4A190C06-F0C4-48C8-B3E3-B9496D0CF344}"/>
                  </a:ext>
                </a:extLst>
              </p:cNvPr>
              <p:cNvSpPr/>
              <p:nvPr/>
            </p:nvSpPr>
            <p:spPr>
              <a:xfrm>
                <a:off x="12587010" y="455676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1F74087-60AE-48FC-8F69-A5E47F71E6A9}"/>
              </a:ext>
            </a:extLst>
          </p:cNvPr>
          <p:cNvGrpSpPr/>
          <p:nvPr/>
        </p:nvGrpSpPr>
        <p:grpSpPr>
          <a:xfrm>
            <a:off x="2800910" y="5228634"/>
            <a:ext cx="11761242" cy="3570988"/>
            <a:chOff x="2800910" y="5228634"/>
            <a:chExt cx="11761242" cy="3570988"/>
          </a:xfrm>
        </p:grpSpPr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B874E70A-21DF-4B27-BCB5-F4C9638FD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800910" y="5600700"/>
              <a:ext cx="3198922" cy="3198922"/>
            </a:xfrm>
            <a:prstGeom prst="rect">
              <a:avLst/>
            </a:prstGeom>
          </p:spPr>
        </p:pic>
        <p:sp>
          <p:nvSpPr>
            <p:cNvPr id="38" name="Speech Bubble: Oval 37">
              <a:extLst>
                <a:ext uri="{FF2B5EF4-FFF2-40B4-BE49-F238E27FC236}">
                  <a16:creationId xmlns:a16="http://schemas.microsoft.com/office/drawing/2014/main" id="{4D3EDAC7-54DB-49F2-82C6-D1A93898032D}"/>
                </a:ext>
              </a:extLst>
            </p:cNvPr>
            <p:cNvSpPr/>
            <p:nvPr/>
          </p:nvSpPr>
          <p:spPr>
            <a:xfrm>
              <a:off x="7666785" y="5228634"/>
              <a:ext cx="6895367" cy="3362916"/>
            </a:xfrm>
            <a:prstGeom prst="wedgeEllipseCallout">
              <a:avLst>
                <a:gd name="adj1" fmla="val -73675"/>
                <a:gd name="adj2" fmla="val 1888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dirty="0" err="1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dirty="0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4000" dirty="0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4000" dirty="0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4000" dirty="0" err="1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4000" dirty="0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4000" dirty="0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US" sz="4000" dirty="0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B3FBC1A-BE0A-497A-A178-AD5A4B7616BD}"/>
              </a:ext>
            </a:extLst>
          </p:cNvPr>
          <p:cNvSpPr txBox="1"/>
          <p:nvPr/>
        </p:nvSpPr>
        <p:spPr>
          <a:xfrm>
            <a:off x="3960116" y="4381500"/>
            <a:ext cx="1036776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5C874E0-B54E-435D-953D-A5191270386D}"/>
              </a:ext>
            </a:extLst>
          </p:cNvPr>
          <p:cNvSpPr/>
          <p:nvPr/>
        </p:nvSpPr>
        <p:spPr>
          <a:xfrm>
            <a:off x="5786942" y="5625085"/>
            <a:ext cx="6714112" cy="10215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</a:pPr>
            <a:r>
              <a:rPr lang="nl-NL" sz="6600" dirty="0">
                <a:solidFill>
                  <a:srgbClr val="4235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 × 5 = ?</a:t>
            </a:r>
            <a:endParaRPr lang="en-US" sz="6600" dirty="0">
              <a:solidFill>
                <a:srgbClr val="423538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635C3B1-DFE1-4E42-A1A7-C54F0574AD17}"/>
              </a:ext>
            </a:extLst>
          </p:cNvPr>
          <p:cNvGrpSpPr/>
          <p:nvPr/>
        </p:nvGrpSpPr>
        <p:grpSpPr>
          <a:xfrm>
            <a:off x="2973646" y="6455406"/>
            <a:ext cx="12340703" cy="1335237"/>
            <a:chOff x="4499497" y="8590612"/>
            <a:chExt cx="12340703" cy="1335237"/>
          </a:xfrm>
        </p:grpSpPr>
        <p:sp>
          <p:nvSpPr>
            <p:cNvPr id="43" name="TextBox 8">
              <a:extLst>
                <a:ext uri="{FF2B5EF4-FFF2-40B4-BE49-F238E27FC236}">
                  <a16:creationId xmlns:a16="http://schemas.microsoft.com/office/drawing/2014/main" id="{03ACD20D-0930-42A6-AB22-F8400D53DF88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3 x 5 = </a:t>
              </a:r>
            </a:p>
          </p:txBody>
        </p:sp>
        <p:sp>
          <p:nvSpPr>
            <p:cNvPr id="45" name="TextBox 8">
              <a:extLst>
                <a:ext uri="{FF2B5EF4-FFF2-40B4-BE49-F238E27FC236}">
                  <a16:creationId xmlns:a16="http://schemas.microsoft.com/office/drawing/2014/main" id="{F54C5763-0F93-4CF5-9EFB-AEF37654D4CB}"/>
                </a:ext>
              </a:extLst>
            </p:cNvPr>
            <p:cNvSpPr txBox="1"/>
            <p:nvPr/>
          </p:nvSpPr>
          <p:spPr>
            <a:xfrm>
              <a:off x="7162887" y="8590612"/>
              <a:ext cx="9677313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3 + 3 + 3 + 3 + 3 = 15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700E4F-7671-48C3-ABB8-D0C4F70942F7}"/>
              </a:ext>
            </a:extLst>
          </p:cNvPr>
          <p:cNvGrpSpPr/>
          <p:nvPr/>
        </p:nvGrpSpPr>
        <p:grpSpPr>
          <a:xfrm>
            <a:off x="2973646" y="7548255"/>
            <a:ext cx="5015925" cy="1335237"/>
            <a:chOff x="4509075" y="9676753"/>
            <a:chExt cx="5015925" cy="1335237"/>
          </a:xfrm>
        </p:grpSpPr>
        <p:sp>
          <p:nvSpPr>
            <p:cNvPr id="46" name="TextBox 8">
              <a:extLst>
                <a:ext uri="{FF2B5EF4-FFF2-40B4-BE49-F238E27FC236}">
                  <a16:creationId xmlns:a16="http://schemas.microsoft.com/office/drawing/2014/main" id="{A63209CA-9501-4233-B984-208DCFE6FB7B}"/>
                </a:ext>
              </a:extLst>
            </p:cNvPr>
            <p:cNvSpPr txBox="1"/>
            <p:nvPr/>
          </p:nvSpPr>
          <p:spPr>
            <a:xfrm>
              <a:off x="4509075" y="9676753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3 x 5 = </a:t>
              </a:r>
            </a:p>
          </p:txBody>
        </p:sp>
        <p:sp>
          <p:nvSpPr>
            <p:cNvPr id="47" name="TextBox 8">
              <a:extLst>
                <a:ext uri="{FF2B5EF4-FFF2-40B4-BE49-F238E27FC236}">
                  <a16:creationId xmlns:a16="http://schemas.microsoft.com/office/drawing/2014/main" id="{0C56EAF3-17A5-4C07-A0B5-428B0DFCEB96}"/>
                </a:ext>
              </a:extLst>
            </p:cNvPr>
            <p:cNvSpPr txBox="1"/>
            <p:nvPr/>
          </p:nvSpPr>
          <p:spPr>
            <a:xfrm>
              <a:off x="7252475" y="9676753"/>
              <a:ext cx="2272525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9BFACEF-57DB-4421-BE05-36A8511DAEA3}"/>
              </a:ext>
            </a:extLst>
          </p:cNvPr>
          <p:cNvSpPr txBox="1"/>
          <p:nvPr/>
        </p:nvSpPr>
        <p:spPr>
          <a:xfrm>
            <a:off x="3814035" y="8652067"/>
            <a:ext cx="1036776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4800" b="1" i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7599641" y="2627"/>
            <a:ext cx="2466841" cy="2119941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3437" y="785751"/>
            <a:ext cx="446262" cy="4858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841738" y="10044051"/>
            <a:ext cx="446262" cy="48589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728890" y="0"/>
            <a:ext cx="559110" cy="53604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9857647"/>
            <a:ext cx="559110" cy="5360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4F05B40-42B1-44B0-80DA-CB8290D9AE4D}"/>
              </a:ext>
            </a:extLst>
          </p:cNvPr>
          <p:cNvSpPr txBox="1"/>
          <p:nvPr/>
        </p:nvSpPr>
        <p:spPr>
          <a:xfrm>
            <a:off x="3162300" y="517146"/>
            <a:ext cx="119634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49C6C9-A380-43C9-90B9-24ABD55E80CE}"/>
              </a:ext>
            </a:extLst>
          </p:cNvPr>
          <p:cNvGrpSpPr/>
          <p:nvPr/>
        </p:nvGrpSpPr>
        <p:grpSpPr>
          <a:xfrm>
            <a:off x="734364" y="2881615"/>
            <a:ext cx="8552330" cy="4659406"/>
            <a:chOff x="1893793" y="2552700"/>
            <a:chExt cx="8552330" cy="465940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1C4FFF3-C5E9-4248-994B-2FE2F8A7D784}"/>
                </a:ext>
              </a:extLst>
            </p:cNvPr>
            <p:cNvGrpSpPr/>
            <p:nvPr/>
          </p:nvGrpSpPr>
          <p:grpSpPr>
            <a:xfrm>
              <a:off x="1893793" y="2552700"/>
              <a:ext cx="2590800" cy="4648200"/>
              <a:chOff x="3657600" y="3009900"/>
              <a:chExt cx="2590800" cy="464820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2DF9ED4-9552-426F-9AEB-E42169338935}"/>
                  </a:ext>
                </a:extLst>
              </p:cNvPr>
              <p:cNvSpPr/>
              <p:nvPr/>
            </p:nvSpPr>
            <p:spPr>
              <a:xfrm>
                <a:off x="3657600" y="3009900"/>
                <a:ext cx="2590800" cy="4648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81F6697F-8A2F-4A9D-A381-EC21008A2289}"/>
                  </a:ext>
                </a:extLst>
              </p:cNvPr>
              <p:cNvSpPr/>
              <p:nvPr/>
            </p:nvSpPr>
            <p:spPr>
              <a:xfrm>
                <a:off x="4038600" y="3352800"/>
                <a:ext cx="1828800" cy="182880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Connector 31">
                <a:extLst>
                  <a:ext uri="{FF2B5EF4-FFF2-40B4-BE49-F238E27FC236}">
                    <a16:creationId xmlns:a16="http://schemas.microsoft.com/office/drawing/2014/main" id="{F797AD6A-EEB9-4AD0-8D8D-44006778F2A3}"/>
                  </a:ext>
                </a:extLst>
              </p:cNvPr>
              <p:cNvSpPr/>
              <p:nvPr/>
            </p:nvSpPr>
            <p:spPr>
              <a:xfrm>
                <a:off x="4038600" y="5578288"/>
                <a:ext cx="1828800" cy="182880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8EC11C6-4343-40D4-990C-05EA218B38C6}"/>
                </a:ext>
              </a:extLst>
            </p:cNvPr>
            <p:cNvGrpSpPr/>
            <p:nvPr/>
          </p:nvGrpSpPr>
          <p:grpSpPr>
            <a:xfrm>
              <a:off x="4874558" y="2552700"/>
              <a:ext cx="2590800" cy="4648200"/>
              <a:chOff x="3657600" y="3009900"/>
              <a:chExt cx="2590800" cy="464820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737DC99-A3FE-427B-9430-BD606293B87C}"/>
                  </a:ext>
                </a:extLst>
              </p:cNvPr>
              <p:cNvSpPr/>
              <p:nvPr/>
            </p:nvSpPr>
            <p:spPr>
              <a:xfrm>
                <a:off x="3657600" y="3009900"/>
                <a:ext cx="2590800" cy="4648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:a16="http://schemas.microsoft.com/office/drawing/2014/main" id="{C214E276-C5D8-475C-AAF9-F004A0500417}"/>
                  </a:ext>
                </a:extLst>
              </p:cNvPr>
              <p:cNvSpPr/>
              <p:nvPr/>
            </p:nvSpPr>
            <p:spPr>
              <a:xfrm>
                <a:off x="4038600" y="3352800"/>
                <a:ext cx="1828800" cy="182880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Connector 28">
                <a:extLst>
                  <a:ext uri="{FF2B5EF4-FFF2-40B4-BE49-F238E27FC236}">
                    <a16:creationId xmlns:a16="http://schemas.microsoft.com/office/drawing/2014/main" id="{5C1E869F-2DC9-4552-BAD1-DFE9FB16FCC1}"/>
                  </a:ext>
                </a:extLst>
              </p:cNvPr>
              <p:cNvSpPr/>
              <p:nvPr/>
            </p:nvSpPr>
            <p:spPr>
              <a:xfrm>
                <a:off x="4038600" y="5578288"/>
                <a:ext cx="1828800" cy="182880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95FB3CD-A204-4A89-9926-5F14E92E3DC4}"/>
                </a:ext>
              </a:extLst>
            </p:cNvPr>
            <p:cNvGrpSpPr/>
            <p:nvPr/>
          </p:nvGrpSpPr>
          <p:grpSpPr>
            <a:xfrm>
              <a:off x="7855323" y="2563906"/>
              <a:ext cx="2590800" cy="4648200"/>
              <a:chOff x="3657600" y="3009900"/>
              <a:chExt cx="2590800" cy="46482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6858513-43B0-4BCF-A6BE-22716BFF4449}"/>
                  </a:ext>
                </a:extLst>
              </p:cNvPr>
              <p:cNvSpPr/>
              <p:nvPr/>
            </p:nvSpPr>
            <p:spPr>
              <a:xfrm>
                <a:off x="3657600" y="3009900"/>
                <a:ext cx="2590800" cy="4648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63166241-6945-4CFA-923D-1415AB9F0380}"/>
                  </a:ext>
                </a:extLst>
              </p:cNvPr>
              <p:cNvSpPr/>
              <p:nvPr/>
            </p:nvSpPr>
            <p:spPr>
              <a:xfrm>
                <a:off x="4038600" y="3352800"/>
                <a:ext cx="1828800" cy="182880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2E393B4F-8FAF-4BCA-9CE1-F596DDDBBC5F}"/>
                  </a:ext>
                </a:extLst>
              </p:cNvPr>
              <p:cNvSpPr/>
              <p:nvPr/>
            </p:nvSpPr>
            <p:spPr>
              <a:xfrm>
                <a:off x="4038600" y="5578288"/>
                <a:ext cx="1828800" cy="182880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84C12C4-661B-4609-8D4D-745F64ADC79A}"/>
              </a:ext>
            </a:extLst>
          </p:cNvPr>
          <p:cNvSpPr/>
          <p:nvPr/>
        </p:nvSpPr>
        <p:spPr>
          <a:xfrm>
            <a:off x="11353800" y="3010252"/>
            <a:ext cx="4898167" cy="154001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</a:pPr>
            <a:r>
              <a:rPr lang="nl-NL" sz="6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6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× 3 = ?</a:t>
            </a:r>
            <a:endParaRPr lang="en-US" sz="6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3493C82-3EF5-4C6A-B1A9-1278625B287C}"/>
              </a:ext>
            </a:extLst>
          </p:cNvPr>
          <p:cNvGrpSpPr/>
          <p:nvPr/>
        </p:nvGrpSpPr>
        <p:grpSpPr>
          <a:xfrm>
            <a:off x="9902476" y="4634536"/>
            <a:ext cx="8080724" cy="1335237"/>
            <a:chOff x="4499497" y="8590612"/>
            <a:chExt cx="9167603" cy="1335237"/>
          </a:xfrm>
        </p:grpSpPr>
        <p:sp>
          <p:nvSpPr>
            <p:cNvPr id="35" name="TextBox 8">
              <a:extLst>
                <a:ext uri="{FF2B5EF4-FFF2-40B4-BE49-F238E27FC236}">
                  <a16:creationId xmlns:a16="http://schemas.microsoft.com/office/drawing/2014/main" id="{77471101-06D4-4E7D-8850-9709514EFF7A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2 x 3 = </a:t>
              </a:r>
            </a:p>
          </p:txBody>
        </p:sp>
        <p:sp>
          <p:nvSpPr>
            <p:cNvPr id="36" name="TextBox 8">
              <a:extLst>
                <a:ext uri="{FF2B5EF4-FFF2-40B4-BE49-F238E27FC236}">
                  <a16:creationId xmlns:a16="http://schemas.microsoft.com/office/drawing/2014/main" id="{D3846F26-3CB8-4DA5-8AE4-FBEA454F3873}"/>
                </a:ext>
              </a:extLst>
            </p:cNvPr>
            <p:cNvSpPr txBox="1"/>
            <p:nvPr/>
          </p:nvSpPr>
          <p:spPr>
            <a:xfrm>
              <a:off x="7496275" y="8590612"/>
              <a:ext cx="6170825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2 + 2 + 2 = 6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965BFA4-5C6B-4390-80A8-B231BDBFB397}"/>
              </a:ext>
            </a:extLst>
          </p:cNvPr>
          <p:cNvGrpSpPr/>
          <p:nvPr/>
        </p:nvGrpSpPr>
        <p:grpSpPr>
          <a:xfrm>
            <a:off x="9902476" y="5829300"/>
            <a:ext cx="3965923" cy="1335237"/>
            <a:chOff x="4509075" y="9676753"/>
            <a:chExt cx="4583727" cy="1335237"/>
          </a:xfrm>
        </p:grpSpPr>
        <p:sp>
          <p:nvSpPr>
            <p:cNvPr id="38" name="TextBox 8">
              <a:extLst>
                <a:ext uri="{FF2B5EF4-FFF2-40B4-BE49-F238E27FC236}">
                  <a16:creationId xmlns:a16="http://schemas.microsoft.com/office/drawing/2014/main" id="{D783A6B8-3FBB-48F4-AF7E-69105C79A68A}"/>
                </a:ext>
              </a:extLst>
            </p:cNvPr>
            <p:cNvSpPr txBox="1"/>
            <p:nvPr/>
          </p:nvSpPr>
          <p:spPr>
            <a:xfrm>
              <a:off x="4509075" y="9676753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2 x 3 = </a:t>
              </a: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2961F21-4E16-4E45-B5DE-DE1FF56FF221}"/>
                </a:ext>
              </a:extLst>
            </p:cNvPr>
            <p:cNvSpPr txBox="1"/>
            <p:nvPr/>
          </p:nvSpPr>
          <p:spPr>
            <a:xfrm>
              <a:off x="7435653" y="9676753"/>
              <a:ext cx="1657149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E13A9EF-6611-432A-A252-9D4DDD6F4D11}"/>
              </a:ext>
            </a:extLst>
          </p:cNvPr>
          <p:cNvSpPr txBox="1"/>
          <p:nvPr/>
        </p:nvSpPr>
        <p:spPr>
          <a:xfrm>
            <a:off x="4102812" y="7904674"/>
            <a:ext cx="10367764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6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6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6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6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6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2 x 3 = 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7599641" y="2627"/>
            <a:ext cx="2466841" cy="2119941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3437" y="785751"/>
            <a:ext cx="446262" cy="4858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841738" y="10044051"/>
            <a:ext cx="446262" cy="48589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728890" y="0"/>
            <a:ext cx="559110" cy="53604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9857647"/>
            <a:ext cx="559110" cy="5360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4F05B40-42B1-44B0-80DA-CB8290D9AE4D}"/>
              </a:ext>
            </a:extLst>
          </p:cNvPr>
          <p:cNvSpPr txBox="1"/>
          <p:nvPr/>
        </p:nvSpPr>
        <p:spPr>
          <a:xfrm>
            <a:off x="3162300" y="517146"/>
            <a:ext cx="119634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84C12C4-661B-4609-8D4D-745F64ADC79A}"/>
              </a:ext>
            </a:extLst>
          </p:cNvPr>
          <p:cNvSpPr/>
          <p:nvPr/>
        </p:nvSpPr>
        <p:spPr>
          <a:xfrm>
            <a:off x="11353800" y="3010252"/>
            <a:ext cx="4898167" cy="154001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</a:pPr>
            <a:r>
              <a:rPr lang="nl-NL" sz="6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6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× 2 = ?</a:t>
            </a:r>
            <a:endParaRPr lang="en-US" sz="6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3493C82-3EF5-4C6A-B1A9-1278625B287C}"/>
              </a:ext>
            </a:extLst>
          </p:cNvPr>
          <p:cNvGrpSpPr/>
          <p:nvPr/>
        </p:nvGrpSpPr>
        <p:grpSpPr>
          <a:xfrm>
            <a:off x="10207276" y="4634536"/>
            <a:ext cx="6937724" cy="1335237"/>
            <a:chOff x="4499497" y="8590612"/>
            <a:chExt cx="7870866" cy="1335237"/>
          </a:xfrm>
        </p:grpSpPr>
        <p:sp>
          <p:nvSpPr>
            <p:cNvPr id="35" name="TextBox 8">
              <a:extLst>
                <a:ext uri="{FF2B5EF4-FFF2-40B4-BE49-F238E27FC236}">
                  <a16:creationId xmlns:a16="http://schemas.microsoft.com/office/drawing/2014/main" id="{77471101-06D4-4E7D-8850-9709514EFF7A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5 x 2 = </a:t>
              </a:r>
            </a:p>
          </p:txBody>
        </p:sp>
        <p:sp>
          <p:nvSpPr>
            <p:cNvPr id="36" name="TextBox 8">
              <a:extLst>
                <a:ext uri="{FF2B5EF4-FFF2-40B4-BE49-F238E27FC236}">
                  <a16:creationId xmlns:a16="http://schemas.microsoft.com/office/drawing/2014/main" id="{D3846F26-3CB8-4DA5-8AE4-FBEA454F3873}"/>
                </a:ext>
              </a:extLst>
            </p:cNvPr>
            <p:cNvSpPr txBox="1"/>
            <p:nvPr/>
          </p:nvSpPr>
          <p:spPr>
            <a:xfrm>
              <a:off x="7755622" y="8590612"/>
              <a:ext cx="4614741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5 + 5 = 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965BFA4-5C6B-4390-80A8-B231BDBFB397}"/>
              </a:ext>
            </a:extLst>
          </p:cNvPr>
          <p:cNvGrpSpPr/>
          <p:nvPr/>
        </p:nvGrpSpPr>
        <p:grpSpPr>
          <a:xfrm>
            <a:off x="10213735" y="5969773"/>
            <a:ext cx="3965923" cy="1335237"/>
            <a:chOff x="4509075" y="9676753"/>
            <a:chExt cx="4583727" cy="1335237"/>
          </a:xfrm>
        </p:grpSpPr>
        <p:sp>
          <p:nvSpPr>
            <p:cNvPr id="38" name="TextBox 8">
              <a:extLst>
                <a:ext uri="{FF2B5EF4-FFF2-40B4-BE49-F238E27FC236}">
                  <a16:creationId xmlns:a16="http://schemas.microsoft.com/office/drawing/2014/main" id="{D783A6B8-3FBB-48F4-AF7E-69105C79A68A}"/>
                </a:ext>
              </a:extLst>
            </p:cNvPr>
            <p:cNvSpPr txBox="1"/>
            <p:nvPr/>
          </p:nvSpPr>
          <p:spPr>
            <a:xfrm>
              <a:off x="4509075" y="9676753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5 x 2 = </a:t>
              </a: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2961F21-4E16-4E45-B5DE-DE1FF56FF221}"/>
                </a:ext>
              </a:extLst>
            </p:cNvPr>
            <p:cNvSpPr txBox="1"/>
            <p:nvPr/>
          </p:nvSpPr>
          <p:spPr>
            <a:xfrm>
              <a:off x="7435653" y="9676753"/>
              <a:ext cx="1657149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E13A9EF-6611-432A-A252-9D4DDD6F4D11}"/>
              </a:ext>
            </a:extLst>
          </p:cNvPr>
          <p:cNvSpPr txBox="1"/>
          <p:nvPr/>
        </p:nvSpPr>
        <p:spPr>
          <a:xfrm>
            <a:off x="4102812" y="7904674"/>
            <a:ext cx="10367764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6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6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6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6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6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5 x 2 = 10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594E39-D516-4DA9-93CC-89054D7F233D}"/>
              </a:ext>
            </a:extLst>
          </p:cNvPr>
          <p:cNvGrpSpPr/>
          <p:nvPr/>
        </p:nvGrpSpPr>
        <p:grpSpPr>
          <a:xfrm>
            <a:off x="922487" y="3349754"/>
            <a:ext cx="8509728" cy="4184851"/>
            <a:chOff x="922487" y="3349754"/>
            <a:chExt cx="8509728" cy="41848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9E24B15-E876-4945-9622-F10186BBE5AF}"/>
                </a:ext>
              </a:extLst>
            </p:cNvPr>
            <p:cNvGrpSpPr/>
            <p:nvPr/>
          </p:nvGrpSpPr>
          <p:grpSpPr>
            <a:xfrm>
              <a:off x="922487" y="3349754"/>
              <a:ext cx="4126788" cy="4184851"/>
              <a:chOff x="978612" y="3244649"/>
              <a:chExt cx="3124200" cy="320040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D6B8C9D-0AAD-4610-B8AA-4C60BB0343DC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lowchart: Connector 41">
                <a:extLst>
                  <a:ext uri="{FF2B5EF4-FFF2-40B4-BE49-F238E27FC236}">
                    <a16:creationId xmlns:a16="http://schemas.microsoft.com/office/drawing/2014/main" id="{32E598EB-1C7D-470D-B4A6-456AB477DDCF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id="{8FE4B749-4B73-42B3-BECB-390BFD22B2D2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Connector 43">
                <a:extLst>
                  <a:ext uri="{FF2B5EF4-FFF2-40B4-BE49-F238E27FC236}">
                    <a16:creationId xmlns:a16="http://schemas.microsoft.com/office/drawing/2014/main" id="{230273ED-FF2F-4ADB-A388-4FB87C3925A0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lowchart: Connector 45">
                <a:extLst>
                  <a:ext uri="{FF2B5EF4-FFF2-40B4-BE49-F238E27FC236}">
                    <a16:creationId xmlns:a16="http://schemas.microsoft.com/office/drawing/2014/main" id="{5520779B-EDAE-407D-9803-8B8A602D77C6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Connector 46">
                <a:extLst>
                  <a:ext uri="{FF2B5EF4-FFF2-40B4-BE49-F238E27FC236}">
                    <a16:creationId xmlns:a16="http://schemas.microsoft.com/office/drawing/2014/main" id="{395D8E29-7964-4C2E-A594-4E10DBF65BD5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BF91838-EC64-4107-8C90-28E454E8EC7D}"/>
                </a:ext>
              </a:extLst>
            </p:cNvPr>
            <p:cNvGrpSpPr/>
            <p:nvPr/>
          </p:nvGrpSpPr>
          <p:grpSpPr>
            <a:xfrm>
              <a:off x="5305427" y="3349754"/>
              <a:ext cx="4126788" cy="4184851"/>
              <a:chOff x="978612" y="3244649"/>
              <a:chExt cx="3124200" cy="3200400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49E2EC1-396E-4717-961E-A69ECB145D1E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Connector 56">
                <a:extLst>
                  <a:ext uri="{FF2B5EF4-FFF2-40B4-BE49-F238E27FC236}">
                    <a16:creationId xmlns:a16="http://schemas.microsoft.com/office/drawing/2014/main" id="{42CFCCAE-EC79-4D9F-843F-0955926A65F0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Connector 57">
                <a:extLst>
                  <a:ext uri="{FF2B5EF4-FFF2-40B4-BE49-F238E27FC236}">
                    <a16:creationId xmlns:a16="http://schemas.microsoft.com/office/drawing/2014/main" id="{69A1B805-683F-444B-A1CD-BE9220132089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Connector 58">
                <a:extLst>
                  <a:ext uri="{FF2B5EF4-FFF2-40B4-BE49-F238E27FC236}">
                    <a16:creationId xmlns:a16="http://schemas.microsoft.com/office/drawing/2014/main" id="{98D066C3-1254-4C36-8FCB-767D5E7705FA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Connector 59">
                <a:extLst>
                  <a:ext uri="{FF2B5EF4-FFF2-40B4-BE49-F238E27FC236}">
                    <a16:creationId xmlns:a16="http://schemas.microsoft.com/office/drawing/2014/main" id="{A3DA2505-93C5-4257-8BDE-1C69B74ECAF3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Connector 60">
                <a:extLst>
                  <a:ext uri="{FF2B5EF4-FFF2-40B4-BE49-F238E27FC236}">
                    <a16:creationId xmlns:a16="http://schemas.microsoft.com/office/drawing/2014/main" id="{7E83E84B-8F56-4D47-A391-4017AD9905D2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8299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19126" y="733640"/>
            <a:ext cx="10849747" cy="879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5400" b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945092">
            <a:off x="13927471" y="-1251180"/>
            <a:ext cx="6764232" cy="410081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F0F6CC6-47DD-4A2E-98A3-6A50673292A4}"/>
              </a:ext>
            </a:extLst>
          </p:cNvPr>
          <p:cNvGrpSpPr/>
          <p:nvPr/>
        </p:nvGrpSpPr>
        <p:grpSpPr>
          <a:xfrm>
            <a:off x="0" y="0"/>
            <a:ext cx="1337170" cy="940045"/>
            <a:chOff x="1167729" y="1238893"/>
            <a:chExt cx="1337170" cy="940045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67729" y="1689929"/>
              <a:ext cx="510049" cy="489009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77777" y="1238893"/>
              <a:ext cx="827122" cy="793003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945092">
            <a:off x="-2963821" y="8389645"/>
            <a:ext cx="6764232" cy="410081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82E1D46-F639-4DE6-9EA8-0ADEA5D66756}"/>
              </a:ext>
            </a:extLst>
          </p:cNvPr>
          <p:cNvSpPr txBox="1"/>
          <p:nvPr/>
        </p:nvSpPr>
        <p:spPr>
          <a:xfrm>
            <a:off x="2362744" y="1485900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5E9083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1: Xem hình rồi nói theo mẫu:</a:t>
            </a:r>
            <a:endParaRPr lang="vi-VN" sz="4800" b="1" i="1" dirty="0">
              <a:solidFill>
                <a:srgbClr val="5E9083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7D108A-F7C9-47D2-9E08-FE31B474B049}"/>
              </a:ext>
            </a:extLst>
          </p:cNvPr>
          <p:cNvGrpSpPr/>
          <p:nvPr/>
        </p:nvGrpSpPr>
        <p:grpSpPr>
          <a:xfrm>
            <a:off x="1876559" y="2558544"/>
            <a:ext cx="14588053" cy="1518156"/>
            <a:chOff x="2000521" y="2581611"/>
            <a:chExt cx="14588053" cy="151815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505458-9B4D-4372-B19C-755DFD8EDD65}"/>
                </a:ext>
              </a:extLst>
            </p:cNvPr>
            <p:cNvSpPr txBox="1"/>
            <p:nvPr/>
          </p:nvSpPr>
          <p:spPr>
            <a:xfrm>
              <a:off x="2000521" y="2648088"/>
              <a:ext cx="14286957" cy="14516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nl-NL" sz="4000" i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Các em hãy quan sát mẫu sau và tìm số thích hợp cho ô </a:t>
              </a:r>
            </a:p>
            <a:p>
              <a:pPr algn="ctr">
                <a:spcAft>
                  <a:spcPts val="1000"/>
                </a:spcAft>
              </a:pPr>
              <a:r>
                <a:rPr lang="nl-NL" sz="4000" i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rồi đọc kết quả</a:t>
              </a:r>
              <a:endParaRPr lang="vi-VN" sz="40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90BCACE-DC3B-4289-A1C3-651AC2B67814}"/>
                </a:ext>
              </a:extLst>
            </p:cNvPr>
            <p:cNvSpPr/>
            <p:nvPr/>
          </p:nvSpPr>
          <p:spPr>
            <a:xfrm>
              <a:off x="15674174" y="2581611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D80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C14A236-E439-43ED-82DC-7F09FD1E7BE4}"/>
              </a:ext>
            </a:extLst>
          </p:cNvPr>
          <p:cNvGrpSpPr/>
          <p:nvPr/>
        </p:nvGrpSpPr>
        <p:grpSpPr>
          <a:xfrm>
            <a:off x="1301508" y="4229100"/>
            <a:ext cx="15516788" cy="1601934"/>
            <a:chOff x="1301508" y="4958226"/>
            <a:chExt cx="15516788" cy="160193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A33DB9F-65D1-4CE6-A2E9-26963EC4FE12}"/>
                </a:ext>
              </a:extLst>
            </p:cNvPr>
            <p:cNvSpPr txBox="1"/>
            <p:nvPr/>
          </p:nvSpPr>
          <p:spPr>
            <a:xfrm>
              <a:off x="1301508" y="5237829"/>
              <a:ext cx="2057130" cy="13062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6000" b="1" i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MẪU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03116EA-897D-4BBB-AE56-D910C42741A5}"/>
                </a:ext>
              </a:extLst>
            </p:cNvPr>
            <p:cNvGrpSpPr/>
            <p:nvPr/>
          </p:nvGrpSpPr>
          <p:grpSpPr>
            <a:xfrm>
              <a:off x="3581400" y="4958226"/>
              <a:ext cx="13236896" cy="1601934"/>
              <a:chOff x="4239268" y="5237829"/>
              <a:chExt cx="13236896" cy="1601934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C87C171-2806-4752-9906-D18EC7563723}"/>
                  </a:ext>
                </a:extLst>
              </p:cNvPr>
              <p:cNvGrpSpPr/>
              <p:nvPr/>
            </p:nvGrpSpPr>
            <p:grpSpPr>
              <a:xfrm>
                <a:off x="4239268" y="5237829"/>
                <a:ext cx="3180650" cy="1596362"/>
                <a:chOff x="3762025" y="5176899"/>
                <a:chExt cx="3180650" cy="1596362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4E6E30A3-A6CD-4908-9665-2C0B415BE09D}"/>
                    </a:ext>
                  </a:extLst>
                </p:cNvPr>
                <p:cNvGrpSpPr/>
                <p:nvPr/>
              </p:nvGrpSpPr>
              <p:grpSpPr>
                <a:xfrm>
                  <a:off x="3762025" y="6250706"/>
                  <a:ext cx="3180650" cy="522555"/>
                  <a:chOff x="3580700" y="6169373"/>
                  <a:chExt cx="3581400" cy="518038"/>
                </a:xfrm>
              </p:grpSpPr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921616FD-0A78-4CAE-A062-BD53404DBB4D}"/>
                      </a:ext>
                    </a:extLst>
                  </p:cNvPr>
                  <p:cNvSpPr/>
                  <p:nvPr/>
                </p:nvSpPr>
                <p:spPr>
                  <a:xfrm>
                    <a:off x="3580700" y="6169373"/>
                    <a:ext cx="3581400" cy="51803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4F32F108-8925-4366-ACAC-0064845E5925}"/>
                      </a:ext>
                    </a:extLst>
                  </p:cNvPr>
                  <p:cNvSpPr/>
                  <p:nvPr/>
                </p:nvSpPr>
                <p:spPr>
                  <a:xfrm>
                    <a:off x="3771550" y="6260053"/>
                    <a:ext cx="3199700" cy="33667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42" name="Picture 3">
                  <a:extLst>
                    <a:ext uri="{FF2B5EF4-FFF2-40B4-BE49-F238E27FC236}">
                      <a16:creationId xmlns:a16="http://schemas.microsoft.com/office/drawing/2014/main" id="{3DF1F0C5-FD4F-4C87-91F9-6D7D8C7A7A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4122066" y="5176899"/>
                  <a:ext cx="1266084" cy="1424567"/>
                </a:xfrm>
                <a:prstGeom prst="rect">
                  <a:avLst/>
                </a:prstGeom>
              </p:spPr>
            </p:pic>
            <p:pic>
              <p:nvPicPr>
                <p:cNvPr id="43" name="Picture 3">
                  <a:extLst>
                    <a:ext uri="{FF2B5EF4-FFF2-40B4-BE49-F238E27FC236}">
                      <a16:creationId xmlns:a16="http://schemas.microsoft.com/office/drawing/2014/main" id="{BE532E23-BEAD-4E82-8DB1-417A0C1A52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417473" y="5176899"/>
                  <a:ext cx="1270483" cy="1429517"/>
                </a:xfrm>
                <a:prstGeom prst="rect">
                  <a:avLst/>
                </a:prstGeom>
              </p:spPr>
            </p:pic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A72FA8B1-0917-4F20-A649-5A62B61E0D6A}"/>
                  </a:ext>
                </a:extLst>
              </p:cNvPr>
              <p:cNvGrpSpPr/>
              <p:nvPr/>
            </p:nvGrpSpPr>
            <p:grpSpPr>
              <a:xfrm>
                <a:off x="14295514" y="5237829"/>
                <a:ext cx="3180650" cy="1596362"/>
                <a:chOff x="3762025" y="5176899"/>
                <a:chExt cx="3180650" cy="1596362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C4F02AD4-52C9-4568-BF4D-B1EB20418CD6}"/>
                    </a:ext>
                  </a:extLst>
                </p:cNvPr>
                <p:cNvGrpSpPr/>
                <p:nvPr/>
              </p:nvGrpSpPr>
              <p:grpSpPr>
                <a:xfrm>
                  <a:off x="3762025" y="6250706"/>
                  <a:ext cx="3180650" cy="522555"/>
                  <a:chOff x="3580700" y="6169373"/>
                  <a:chExt cx="3581400" cy="518038"/>
                </a:xfrm>
              </p:grpSpPr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97842BF-E08B-4BE2-BDDD-89018875E40E}"/>
                      </a:ext>
                    </a:extLst>
                  </p:cNvPr>
                  <p:cNvSpPr/>
                  <p:nvPr/>
                </p:nvSpPr>
                <p:spPr>
                  <a:xfrm>
                    <a:off x="3580700" y="6169373"/>
                    <a:ext cx="3581400" cy="51803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A701E258-6312-45A9-A746-67742032472D}"/>
                      </a:ext>
                    </a:extLst>
                  </p:cNvPr>
                  <p:cNvSpPr/>
                  <p:nvPr/>
                </p:nvSpPr>
                <p:spPr>
                  <a:xfrm>
                    <a:off x="3771550" y="6260053"/>
                    <a:ext cx="3199700" cy="33667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50" name="Picture 3">
                  <a:extLst>
                    <a:ext uri="{FF2B5EF4-FFF2-40B4-BE49-F238E27FC236}">
                      <a16:creationId xmlns:a16="http://schemas.microsoft.com/office/drawing/2014/main" id="{74198472-3BF1-468D-9660-482B3C6F7E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4122066" y="5176899"/>
                  <a:ext cx="1266084" cy="1424567"/>
                </a:xfrm>
                <a:prstGeom prst="rect">
                  <a:avLst/>
                </a:prstGeom>
              </p:spPr>
            </p:pic>
            <p:pic>
              <p:nvPicPr>
                <p:cNvPr id="51" name="Picture 3">
                  <a:extLst>
                    <a:ext uri="{FF2B5EF4-FFF2-40B4-BE49-F238E27FC236}">
                      <a16:creationId xmlns:a16="http://schemas.microsoft.com/office/drawing/2014/main" id="{59BBD763-35FE-4A66-A248-5CA1D742A8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417473" y="5176899"/>
                  <a:ext cx="1270483" cy="1429517"/>
                </a:xfrm>
                <a:prstGeom prst="rect">
                  <a:avLst/>
                </a:prstGeom>
              </p:spPr>
            </p:pic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3CF3F01-66C5-410F-A078-6551E46CFD7A}"/>
                  </a:ext>
                </a:extLst>
              </p:cNvPr>
              <p:cNvGrpSpPr/>
              <p:nvPr/>
            </p:nvGrpSpPr>
            <p:grpSpPr>
              <a:xfrm>
                <a:off x="10945370" y="5243401"/>
                <a:ext cx="3180650" cy="1596362"/>
                <a:chOff x="3762025" y="5176899"/>
                <a:chExt cx="3180650" cy="1596362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1766172D-5A11-44A2-B84C-F4C718858738}"/>
                    </a:ext>
                  </a:extLst>
                </p:cNvPr>
                <p:cNvGrpSpPr/>
                <p:nvPr/>
              </p:nvGrpSpPr>
              <p:grpSpPr>
                <a:xfrm>
                  <a:off x="3762025" y="6250706"/>
                  <a:ext cx="3180650" cy="522555"/>
                  <a:chOff x="3580700" y="6169373"/>
                  <a:chExt cx="3581400" cy="518038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E26D1FA4-A8B0-461A-9778-59D8FCFC62BC}"/>
                      </a:ext>
                    </a:extLst>
                  </p:cNvPr>
                  <p:cNvSpPr/>
                  <p:nvPr/>
                </p:nvSpPr>
                <p:spPr>
                  <a:xfrm>
                    <a:off x="3580700" y="6169373"/>
                    <a:ext cx="3581400" cy="51803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834DC5C2-B5DD-4FB6-B994-F7F48BFEBD15}"/>
                      </a:ext>
                    </a:extLst>
                  </p:cNvPr>
                  <p:cNvSpPr/>
                  <p:nvPr/>
                </p:nvSpPr>
                <p:spPr>
                  <a:xfrm>
                    <a:off x="3771550" y="6260053"/>
                    <a:ext cx="3199700" cy="33667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56" name="Picture 3">
                  <a:extLst>
                    <a:ext uri="{FF2B5EF4-FFF2-40B4-BE49-F238E27FC236}">
                      <a16:creationId xmlns:a16="http://schemas.microsoft.com/office/drawing/2014/main" id="{C1ED4ADB-9192-401E-AF4F-E5AE7A60FD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4122066" y="5176899"/>
                  <a:ext cx="1266084" cy="1424567"/>
                </a:xfrm>
                <a:prstGeom prst="rect">
                  <a:avLst/>
                </a:prstGeom>
              </p:spPr>
            </p:pic>
            <p:pic>
              <p:nvPicPr>
                <p:cNvPr id="57" name="Picture 3">
                  <a:extLst>
                    <a:ext uri="{FF2B5EF4-FFF2-40B4-BE49-F238E27FC236}">
                      <a16:creationId xmlns:a16="http://schemas.microsoft.com/office/drawing/2014/main" id="{09BE6747-0E2C-46EB-BF94-2392CEC40D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417473" y="5176899"/>
                  <a:ext cx="1270483" cy="1429517"/>
                </a:xfrm>
                <a:prstGeom prst="rect">
                  <a:avLst/>
                </a:prstGeom>
              </p:spPr>
            </p:pic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FACA32ED-D875-4C3C-9150-1C2DA7157E0C}"/>
                  </a:ext>
                </a:extLst>
              </p:cNvPr>
              <p:cNvGrpSpPr/>
              <p:nvPr/>
            </p:nvGrpSpPr>
            <p:grpSpPr>
              <a:xfrm>
                <a:off x="7592319" y="5237829"/>
                <a:ext cx="3180650" cy="1596362"/>
                <a:chOff x="3762025" y="5176899"/>
                <a:chExt cx="3180650" cy="1596362"/>
              </a:xfrm>
            </p:grpSpPr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E6C3FDB5-3C69-4548-AE3E-1D9A034F8F45}"/>
                    </a:ext>
                  </a:extLst>
                </p:cNvPr>
                <p:cNvGrpSpPr/>
                <p:nvPr/>
              </p:nvGrpSpPr>
              <p:grpSpPr>
                <a:xfrm>
                  <a:off x="3762025" y="6250706"/>
                  <a:ext cx="3180650" cy="522555"/>
                  <a:chOff x="3580700" y="6169373"/>
                  <a:chExt cx="3581400" cy="518038"/>
                </a:xfrm>
              </p:grpSpPr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7B147BBD-939D-4CE2-9CC0-4076A7662812}"/>
                      </a:ext>
                    </a:extLst>
                  </p:cNvPr>
                  <p:cNvSpPr/>
                  <p:nvPr/>
                </p:nvSpPr>
                <p:spPr>
                  <a:xfrm>
                    <a:off x="3580700" y="6169373"/>
                    <a:ext cx="3581400" cy="51803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1D534220-9AD2-468E-B552-AC227B92553C}"/>
                      </a:ext>
                    </a:extLst>
                  </p:cNvPr>
                  <p:cNvSpPr/>
                  <p:nvPr/>
                </p:nvSpPr>
                <p:spPr>
                  <a:xfrm>
                    <a:off x="3771550" y="6260053"/>
                    <a:ext cx="3199700" cy="33667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62" name="Picture 3">
                  <a:extLst>
                    <a:ext uri="{FF2B5EF4-FFF2-40B4-BE49-F238E27FC236}">
                      <a16:creationId xmlns:a16="http://schemas.microsoft.com/office/drawing/2014/main" id="{B01C1095-4181-4318-B871-4753FB01DF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4122066" y="5176899"/>
                  <a:ext cx="1266084" cy="1424567"/>
                </a:xfrm>
                <a:prstGeom prst="rect">
                  <a:avLst/>
                </a:prstGeom>
              </p:spPr>
            </p:pic>
            <p:pic>
              <p:nvPicPr>
                <p:cNvPr id="63" name="Picture 3">
                  <a:extLst>
                    <a:ext uri="{FF2B5EF4-FFF2-40B4-BE49-F238E27FC236}">
                      <a16:creationId xmlns:a16="http://schemas.microsoft.com/office/drawing/2014/main" id="{117BCD7F-AD4E-4824-9FF7-52E3989C8A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417473" y="5176899"/>
                  <a:ext cx="1270483" cy="142951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E3F2F1C-F09F-4494-AF99-89E6CEF0F32D}"/>
              </a:ext>
            </a:extLst>
          </p:cNvPr>
          <p:cNvSpPr/>
          <p:nvPr/>
        </p:nvSpPr>
        <p:spPr>
          <a:xfrm>
            <a:off x="6694915" y="6286500"/>
            <a:ext cx="4898167" cy="121268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</a:pPr>
            <a:r>
              <a:rPr lang="nl-NL" sz="6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6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× </a:t>
            </a:r>
            <a:r>
              <a:rPr lang="nl-NL" sz="6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nl-NL" sz="6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= ?</a:t>
            </a:r>
            <a:endParaRPr lang="en-US" sz="6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8B76A1A-C7E9-4249-B955-840251FE6FD2}"/>
              </a:ext>
            </a:extLst>
          </p:cNvPr>
          <p:cNvGrpSpPr/>
          <p:nvPr/>
        </p:nvGrpSpPr>
        <p:grpSpPr>
          <a:xfrm>
            <a:off x="5675136" y="7429500"/>
            <a:ext cx="9782636" cy="1335237"/>
            <a:chOff x="4499497" y="8590612"/>
            <a:chExt cx="11098427" cy="1335237"/>
          </a:xfrm>
        </p:grpSpPr>
        <p:sp>
          <p:nvSpPr>
            <p:cNvPr id="69" name="TextBox 8">
              <a:extLst>
                <a:ext uri="{FF2B5EF4-FFF2-40B4-BE49-F238E27FC236}">
                  <a16:creationId xmlns:a16="http://schemas.microsoft.com/office/drawing/2014/main" id="{1C6AABF9-6B10-48F3-93E6-814F525A05C7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2 x 4 = </a:t>
              </a:r>
            </a:p>
          </p:txBody>
        </p:sp>
        <p:sp>
          <p:nvSpPr>
            <p:cNvPr id="70" name="TextBox 8">
              <a:extLst>
                <a:ext uri="{FF2B5EF4-FFF2-40B4-BE49-F238E27FC236}">
                  <a16:creationId xmlns:a16="http://schemas.microsoft.com/office/drawing/2014/main" id="{272AD7AF-0098-4A31-8267-624D5E78224B}"/>
                </a:ext>
              </a:extLst>
            </p:cNvPr>
            <p:cNvSpPr txBox="1"/>
            <p:nvPr/>
          </p:nvSpPr>
          <p:spPr>
            <a:xfrm>
              <a:off x="7397543" y="8590612"/>
              <a:ext cx="8200381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2 + 2 + 2 + 2 = 8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3760C5-6EFE-4D17-945D-54DD5669817B}"/>
              </a:ext>
            </a:extLst>
          </p:cNvPr>
          <p:cNvGrpSpPr/>
          <p:nvPr/>
        </p:nvGrpSpPr>
        <p:grpSpPr>
          <a:xfrm>
            <a:off x="5675136" y="8420100"/>
            <a:ext cx="4078464" cy="1335237"/>
            <a:chOff x="4509075" y="9676753"/>
            <a:chExt cx="4713799" cy="1335237"/>
          </a:xfrm>
        </p:grpSpPr>
        <p:sp>
          <p:nvSpPr>
            <p:cNvPr id="72" name="TextBox 8">
              <a:extLst>
                <a:ext uri="{FF2B5EF4-FFF2-40B4-BE49-F238E27FC236}">
                  <a16:creationId xmlns:a16="http://schemas.microsoft.com/office/drawing/2014/main" id="{D7066464-65F5-4A7A-BB5D-2C9B1D596C64}"/>
                </a:ext>
              </a:extLst>
            </p:cNvPr>
            <p:cNvSpPr txBox="1"/>
            <p:nvPr/>
          </p:nvSpPr>
          <p:spPr>
            <a:xfrm>
              <a:off x="4509075" y="9676753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2 x 4 = </a:t>
              </a:r>
            </a:p>
          </p:txBody>
        </p:sp>
        <p:sp>
          <p:nvSpPr>
            <p:cNvPr id="73" name="TextBox 8">
              <a:extLst>
                <a:ext uri="{FF2B5EF4-FFF2-40B4-BE49-F238E27FC236}">
                  <a16:creationId xmlns:a16="http://schemas.microsoft.com/office/drawing/2014/main" id="{D3BAC17A-EEEF-44B3-8ACE-61B1E198A210}"/>
                </a:ext>
              </a:extLst>
            </p:cNvPr>
            <p:cNvSpPr txBox="1"/>
            <p:nvPr/>
          </p:nvSpPr>
          <p:spPr>
            <a:xfrm>
              <a:off x="7565725" y="9676753"/>
              <a:ext cx="1657149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945092">
            <a:off x="13927471" y="-1251180"/>
            <a:ext cx="6764232" cy="410081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F0F6CC6-47DD-4A2E-98A3-6A50673292A4}"/>
              </a:ext>
            </a:extLst>
          </p:cNvPr>
          <p:cNvGrpSpPr/>
          <p:nvPr/>
        </p:nvGrpSpPr>
        <p:grpSpPr>
          <a:xfrm>
            <a:off x="0" y="0"/>
            <a:ext cx="1337170" cy="940045"/>
            <a:chOff x="1167729" y="1238893"/>
            <a:chExt cx="1337170" cy="940045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67729" y="1689929"/>
              <a:ext cx="510049" cy="489009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77777" y="1238893"/>
              <a:ext cx="827122" cy="793003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945092">
            <a:off x="-2963821" y="8389645"/>
            <a:ext cx="6764232" cy="4100816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E3F2F1C-F09F-4494-AF99-89E6CEF0F32D}"/>
              </a:ext>
            </a:extLst>
          </p:cNvPr>
          <p:cNvSpPr/>
          <p:nvPr/>
        </p:nvSpPr>
        <p:spPr>
          <a:xfrm>
            <a:off x="6517754" y="5091004"/>
            <a:ext cx="4898167" cy="121268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</a:pPr>
            <a:r>
              <a:rPr lang="nl-NL" sz="6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nl-NL" sz="6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× </a:t>
            </a:r>
            <a:r>
              <a:rPr lang="nl-NL" sz="6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sz="6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= ?</a:t>
            </a:r>
            <a:endParaRPr lang="en-US" sz="6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8B76A1A-C7E9-4249-B955-840251FE6FD2}"/>
              </a:ext>
            </a:extLst>
          </p:cNvPr>
          <p:cNvGrpSpPr/>
          <p:nvPr/>
        </p:nvGrpSpPr>
        <p:grpSpPr>
          <a:xfrm>
            <a:off x="4337540" y="6365228"/>
            <a:ext cx="9782636" cy="1335237"/>
            <a:chOff x="4499497" y="8590612"/>
            <a:chExt cx="11098427" cy="1335237"/>
          </a:xfrm>
        </p:grpSpPr>
        <p:sp>
          <p:nvSpPr>
            <p:cNvPr id="69" name="TextBox 8">
              <a:extLst>
                <a:ext uri="{FF2B5EF4-FFF2-40B4-BE49-F238E27FC236}">
                  <a16:creationId xmlns:a16="http://schemas.microsoft.com/office/drawing/2014/main" id="{1C6AABF9-6B10-48F3-93E6-814F525A05C7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4 x 3 = </a:t>
              </a:r>
            </a:p>
          </p:txBody>
        </p:sp>
        <p:sp>
          <p:nvSpPr>
            <p:cNvPr id="70" name="TextBox 8">
              <a:extLst>
                <a:ext uri="{FF2B5EF4-FFF2-40B4-BE49-F238E27FC236}">
                  <a16:creationId xmlns:a16="http://schemas.microsoft.com/office/drawing/2014/main" id="{272AD7AF-0098-4A31-8267-624D5E78224B}"/>
                </a:ext>
              </a:extLst>
            </p:cNvPr>
            <p:cNvSpPr txBox="1"/>
            <p:nvPr/>
          </p:nvSpPr>
          <p:spPr>
            <a:xfrm>
              <a:off x="7977088" y="8590612"/>
              <a:ext cx="7620836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4 + 4 + 4 = 12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E642718-AADD-43C7-8806-920602B10EEE}"/>
              </a:ext>
            </a:extLst>
          </p:cNvPr>
          <p:cNvGrpSpPr/>
          <p:nvPr/>
        </p:nvGrpSpPr>
        <p:grpSpPr>
          <a:xfrm>
            <a:off x="1883987" y="827952"/>
            <a:ext cx="14707648" cy="4008516"/>
            <a:chOff x="1883987" y="827952"/>
            <a:chExt cx="14707648" cy="4008516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7AA7515-445B-498A-8203-CA15B2B92D60}"/>
                </a:ext>
              </a:extLst>
            </p:cNvPr>
            <p:cNvGrpSpPr/>
            <p:nvPr/>
          </p:nvGrpSpPr>
          <p:grpSpPr>
            <a:xfrm rot="557349">
              <a:off x="1883987" y="827952"/>
              <a:ext cx="4117030" cy="3850663"/>
              <a:chOff x="3621843" y="943945"/>
              <a:chExt cx="2807465" cy="2539074"/>
            </a:xfrm>
          </p:grpSpPr>
          <p:grpSp>
            <p:nvGrpSpPr>
              <p:cNvPr id="76" name="Picture 3">
                <a:extLst>
                  <a:ext uri="{FF2B5EF4-FFF2-40B4-BE49-F238E27FC236}">
                    <a16:creationId xmlns:a16="http://schemas.microsoft.com/office/drawing/2014/main" id="{CFE18B52-BC8C-4B1A-AEAA-5CA2A47AD1D1}"/>
                  </a:ext>
                </a:extLst>
              </p:cNvPr>
              <p:cNvGrpSpPr/>
              <p:nvPr/>
            </p:nvGrpSpPr>
            <p:grpSpPr>
              <a:xfrm rot="18445983">
                <a:off x="4773167" y="1320329"/>
                <a:ext cx="1434497" cy="1877785"/>
                <a:chOff x="6351508" y="2795827"/>
                <a:chExt cx="1434497" cy="1877785"/>
              </a:xfrm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548B1444-B827-4AA6-A7F8-CD51FC37E265}"/>
                    </a:ext>
                  </a:extLst>
                </p:cNvPr>
                <p:cNvSpPr/>
                <p:nvPr/>
              </p:nvSpPr>
              <p:spPr>
                <a:xfrm>
                  <a:off x="7039179" y="2817187"/>
                  <a:ext cx="725475" cy="1834221"/>
                </a:xfrm>
                <a:custGeom>
                  <a:avLst/>
                  <a:gdLst>
                    <a:gd name="connsiteX0" fmla="*/ 161179 w 725475"/>
                    <a:gd name="connsiteY0" fmla="*/ 664476 h 1834221"/>
                    <a:gd name="connsiteX1" fmla="*/ 242754 w 725475"/>
                    <a:gd name="connsiteY1" fmla="*/ 705128 h 1834221"/>
                    <a:gd name="connsiteX2" fmla="*/ 333732 w 725475"/>
                    <a:gd name="connsiteY2" fmla="*/ 1698923 h 1834221"/>
                    <a:gd name="connsiteX3" fmla="*/ 465273 w 725475"/>
                    <a:gd name="connsiteY3" fmla="*/ 1834222 h 1834221"/>
                    <a:gd name="connsiteX4" fmla="*/ 528432 w 725475"/>
                    <a:gd name="connsiteY4" fmla="*/ 1828459 h 1834221"/>
                    <a:gd name="connsiteX5" fmla="*/ 633220 w 725475"/>
                    <a:gd name="connsiteY5" fmla="*/ 1671488 h 1834221"/>
                    <a:gd name="connsiteX6" fmla="*/ 632972 w 725475"/>
                    <a:gd name="connsiteY6" fmla="*/ 1668226 h 1834221"/>
                    <a:gd name="connsiteX7" fmla="*/ 527623 w 725475"/>
                    <a:gd name="connsiteY7" fmla="*/ 1571383 h 1834221"/>
                    <a:gd name="connsiteX8" fmla="*/ 613585 w 725475"/>
                    <a:gd name="connsiteY8" fmla="*/ 1457014 h 1834221"/>
                    <a:gd name="connsiteX9" fmla="*/ 508207 w 725475"/>
                    <a:gd name="connsiteY9" fmla="*/ 1360076 h 1834221"/>
                    <a:gd name="connsiteX10" fmla="*/ 594283 w 725475"/>
                    <a:gd name="connsiteY10" fmla="*/ 1245707 h 1834221"/>
                    <a:gd name="connsiteX11" fmla="*/ 488934 w 725475"/>
                    <a:gd name="connsiteY11" fmla="*/ 1148768 h 1834221"/>
                    <a:gd name="connsiteX12" fmla="*/ 574887 w 725475"/>
                    <a:gd name="connsiteY12" fmla="*/ 1034428 h 1834221"/>
                    <a:gd name="connsiteX13" fmla="*/ 469537 w 725475"/>
                    <a:gd name="connsiteY13" fmla="*/ 937566 h 1834221"/>
                    <a:gd name="connsiteX14" fmla="*/ 555614 w 725475"/>
                    <a:gd name="connsiteY14" fmla="*/ 823197 h 1834221"/>
                    <a:gd name="connsiteX15" fmla="*/ 542242 w 725475"/>
                    <a:gd name="connsiteY15" fmla="*/ 677694 h 1834221"/>
                    <a:gd name="connsiteX16" fmla="*/ 723960 w 725475"/>
                    <a:gd name="connsiteY16" fmla="*/ 329651 h 1834221"/>
                    <a:gd name="connsiteX17" fmla="*/ 677419 w 725475"/>
                    <a:gd name="connsiteY17" fmla="*/ 182418 h 1834221"/>
                    <a:gd name="connsiteX18" fmla="*/ 639872 w 725475"/>
                    <a:gd name="connsiteY18" fmla="*/ 128833 h 1834221"/>
                    <a:gd name="connsiteX19" fmla="*/ 594874 w 725475"/>
                    <a:gd name="connsiteY19" fmla="*/ 84234 h 1834221"/>
                    <a:gd name="connsiteX20" fmla="*/ 543241 w 725475"/>
                    <a:gd name="connsiteY20" fmla="*/ 48156 h 1834221"/>
                    <a:gd name="connsiteX21" fmla="*/ 508835 w 725475"/>
                    <a:gd name="connsiteY21" fmla="*/ 30772 h 1834221"/>
                    <a:gd name="connsiteX22" fmla="*/ 329316 w 725475"/>
                    <a:gd name="connsiteY22" fmla="*/ 1541 h 1834221"/>
                    <a:gd name="connsiteX23" fmla="*/ 257439 w 725475"/>
                    <a:gd name="connsiteY23" fmla="*/ 15462 h 1834221"/>
                    <a:gd name="connsiteX24" fmla="*/ 156592 w 725475"/>
                    <a:gd name="connsiteY24" fmla="*/ 62714 h 1834221"/>
                    <a:gd name="connsiteX25" fmla="*/ 101457 w 725475"/>
                    <a:gd name="connsiteY25" fmla="*/ 110575 h 1834221"/>
                    <a:gd name="connsiteX26" fmla="*/ 93852 w 725475"/>
                    <a:gd name="connsiteY26" fmla="*/ 118734 h 1834221"/>
                    <a:gd name="connsiteX27" fmla="*/ 37033 w 725475"/>
                    <a:gd name="connsiteY27" fmla="*/ 201789 h 1834221"/>
                    <a:gd name="connsiteX28" fmla="*/ 36985 w 725475"/>
                    <a:gd name="connsiteY28" fmla="*/ 201789 h 1834221"/>
                    <a:gd name="connsiteX29" fmla="*/ 0 w 725475"/>
                    <a:gd name="connsiteY29" fmla="*/ 341576 h 1834221"/>
                    <a:gd name="connsiteX30" fmla="*/ 238852 w 725475"/>
                    <a:gd name="connsiteY30" fmla="*/ 137477 h 1834221"/>
                    <a:gd name="connsiteX31" fmla="*/ 347542 w 725475"/>
                    <a:gd name="connsiteY31" fmla="*/ 67973 h 1834221"/>
                    <a:gd name="connsiteX32" fmla="*/ 443859 w 725475"/>
                    <a:gd name="connsiteY32" fmla="*/ 103738 h 1834221"/>
                    <a:gd name="connsiteX33" fmla="*/ 483842 w 725475"/>
                    <a:gd name="connsiteY33" fmla="*/ 191062 h 1834221"/>
                    <a:gd name="connsiteX34" fmla="*/ 360600 w 725475"/>
                    <a:gd name="connsiteY34" fmla="*/ 327265 h 1834221"/>
                    <a:gd name="connsiteX35" fmla="*/ 316772 w 725475"/>
                    <a:gd name="connsiteY35" fmla="*/ 322006 h 1834221"/>
                    <a:gd name="connsiteX36" fmla="*/ 238852 w 725475"/>
                    <a:gd name="connsiteY36" fmla="*/ 137477 h 183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5475" h="1834221">
                      <a:moveTo>
                        <a:pt x="161179" y="664476"/>
                      </a:moveTo>
                      <a:cubicBezTo>
                        <a:pt x="186420" y="681346"/>
                        <a:pt x="213802" y="695029"/>
                        <a:pt x="242754" y="705128"/>
                      </a:cubicBezTo>
                      <a:lnTo>
                        <a:pt x="333732" y="1698923"/>
                      </a:lnTo>
                      <a:lnTo>
                        <a:pt x="465273" y="1834222"/>
                      </a:lnTo>
                      <a:lnTo>
                        <a:pt x="528432" y="1828459"/>
                      </a:lnTo>
                      <a:lnTo>
                        <a:pt x="633220" y="1671488"/>
                      </a:lnTo>
                      <a:lnTo>
                        <a:pt x="632972" y="1668226"/>
                      </a:lnTo>
                      <a:lnTo>
                        <a:pt x="527623" y="1571383"/>
                      </a:lnTo>
                      <a:lnTo>
                        <a:pt x="613585" y="1457014"/>
                      </a:lnTo>
                      <a:lnTo>
                        <a:pt x="508207" y="1360076"/>
                      </a:lnTo>
                      <a:lnTo>
                        <a:pt x="594283" y="1245707"/>
                      </a:lnTo>
                      <a:lnTo>
                        <a:pt x="488934" y="1148768"/>
                      </a:lnTo>
                      <a:lnTo>
                        <a:pt x="574887" y="1034428"/>
                      </a:lnTo>
                      <a:lnTo>
                        <a:pt x="469537" y="937566"/>
                      </a:lnTo>
                      <a:lnTo>
                        <a:pt x="555614" y="823197"/>
                      </a:lnTo>
                      <a:lnTo>
                        <a:pt x="542242" y="677694"/>
                      </a:lnTo>
                      <a:cubicBezTo>
                        <a:pt x="661991" y="609455"/>
                        <a:pt x="737256" y="475763"/>
                        <a:pt x="723960" y="329651"/>
                      </a:cubicBezTo>
                      <a:cubicBezTo>
                        <a:pt x="718982" y="276066"/>
                        <a:pt x="702659" y="226190"/>
                        <a:pt x="677419" y="182418"/>
                      </a:cubicBezTo>
                      <a:cubicBezTo>
                        <a:pt x="666579" y="163333"/>
                        <a:pt x="653958" y="145465"/>
                        <a:pt x="639872" y="128833"/>
                      </a:cubicBezTo>
                      <a:lnTo>
                        <a:pt x="594874" y="84234"/>
                      </a:lnTo>
                      <a:cubicBezTo>
                        <a:pt x="578789" y="70721"/>
                        <a:pt x="561515" y="58701"/>
                        <a:pt x="543241" y="48156"/>
                      </a:cubicBezTo>
                      <a:cubicBezTo>
                        <a:pt x="532134" y="41756"/>
                        <a:pt x="520656" y="35917"/>
                        <a:pt x="508835" y="30772"/>
                      </a:cubicBezTo>
                      <a:cubicBezTo>
                        <a:pt x="454281" y="6676"/>
                        <a:pt x="392978" y="-4298"/>
                        <a:pt x="329316" y="1541"/>
                      </a:cubicBezTo>
                      <a:cubicBezTo>
                        <a:pt x="304465" y="3804"/>
                        <a:pt x="280462" y="8502"/>
                        <a:pt x="257439" y="15462"/>
                      </a:cubicBezTo>
                      <a:cubicBezTo>
                        <a:pt x="220454" y="21872"/>
                        <a:pt x="184983" y="41955"/>
                        <a:pt x="156592" y="62714"/>
                      </a:cubicBezTo>
                      <a:close/>
                      <a:moveTo>
                        <a:pt x="101457" y="110575"/>
                      </a:moveTo>
                      <a:cubicBezTo>
                        <a:pt x="96565" y="115662"/>
                        <a:pt x="93852" y="118734"/>
                        <a:pt x="93852" y="118734"/>
                      </a:cubicBezTo>
                      <a:cubicBezTo>
                        <a:pt x="71201" y="143563"/>
                        <a:pt x="52042" y="171558"/>
                        <a:pt x="37033" y="201789"/>
                      </a:cubicBezTo>
                      <a:lnTo>
                        <a:pt x="36985" y="201789"/>
                      </a:lnTo>
                      <a:cubicBezTo>
                        <a:pt x="15771" y="244590"/>
                        <a:pt x="2760" y="291937"/>
                        <a:pt x="0" y="341576"/>
                      </a:cubicBezTo>
                      <a:close/>
                      <a:moveTo>
                        <a:pt x="238852" y="137477"/>
                      </a:moveTo>
                      <a:cubicBezTo>
                        <a:pt x="259514" y="98089"/>
                        <a:pt x="299888" y="70360"/>
                        <a:pt x="347542" y="67973"/>
                      </a:cubicBezTo>
                      <a:cubicBezTo>
                        <a:pt x="384651" y="66100"/>
                        <a:pt x="418933" y="79955"/>
                        <a:pt x="443859" y="103738"/>
                      </a:cubicBezTo>
                      <a:cubicBezTo>
                        <a:pt x="467025" y="125885"/>
                        <a:pt x="482081" y="156562"/>
                        <a:pt x="483842" y="191062"/>
                      </a:cubicBezTo>
                      <a:cubicBezTo>
                        <a:pt x="487497" y="262649"/>
                        <a:pt x="432305" y="323680"/>
                        <a:pt x="360600" y="327265"/>
                      </a:cubicBezTo>
                      <a:cubicBezTo>
                        <a:pt x="345324" y="328016"/>
                        <a:pt x="330582" y="326143"/>
                        <a:pt x="316772" y="322006"/>
                      </a:cubicBezTo>
                      <a:lnTo>
                        <a:pt x="238852" y="137477"/>
                      </a:ln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8A33E4C5-DC44-45D2-9467-D125022FCD1F}"/>
                    </a:ext>
                  </a:extLst>
                </p:cNvPr>
                <p:cNvSpPr/>
                <p:nvPr/>
              </p:nvSpPr>
              <p:spPr>
                <a:xfrm>
                  <a:off x="6372886" y="2817178"/>
                  <a:ext cx="985654" cy="1750909"/>
                </a:xfrm>
                <a:custGeom>
                  <a:avLst/>
                  <a:gdLst>
                    <a:gd name="connsiteX0" fmla="*/ 569776 w 985654"/>
                    <a:gd name="connsiteY0" fmla="*/ 161706 h 1750909"/>
                    <a:gd name="connsiteX1" fmla="*/ 740901 w 985654"/>
                    <a:gd name="connsiteY1" fmla="*/ 94741 h 1750909"/>
                    <a:gd name="connsiteX2" fmla="*/ 807904 w 985654"/>
                    <a:gd name="connsiteY2" fmla="*/ 265729 h 1750909"/>
                    <a:gd name="connsiteX3" fmla="*/ 636789 w 985654"/>
                    <a:gd name="connsiteY3" fmla="*/ 332674 h 1750909"/>
                    <a:gd name="connsiteX4" fmla="*/ 569776 w 985654"/>
                    <a:gd name="connsiteY4" fmla="*/ 161706 h 1750909"/>
                    <a:gd name="connsiteX5" fmla="*/ 116380 w 985654"/>
                    <a:gd name="connsiteY5" fmla="*/ 1750909 h 1750909"/>
                    <a:gd name="connsiteX6" fmla="*/ 280310 w 985654"/>
                    <a:gd name="connsiteY6" fmla="*/ 1657156 h 1750909"/>
                    <a:gd name="connsiteX7" fmla="*/ 281509 w 985654"/>
                    <a:gd name="connsiteY7" fmla="*/ 1654142 h 1750909"/>
                    <a:gd name="connsiteX8" fmla="*/ 230495 w 985654"/>
                    <a:gd name="connsiteY8" fmla="*/ 1520440 h 1750909"/>
                    <a:gd name="connsiteX9" fmla="*/ 358544 w 985654"/>
                    <a:gd name="connsiteY9" fmla="*/ 1456443 h 1750909"/>
                    <a:gd name="connsiteX10" fmla="*/ 307530 w 985654"/>
                    <a:gd name="connsiteY10" fmla="*/ 1322722 h 1750909"/>
                    <a:gd name="connsiteX11" fmla="*/ 435645 w 985654"/>
                    <a:gd name="connsiteY11" fmla="*/ 1258743 h 1750909"/>
                    <a:gd name="connsiteX12" fmla="*/ 384632 w 985654"/>
                    <a:gd name="connsiteY12" fmla="*/ 1125022 h 1750909"/>
                    <a:gd name="connsiteX13" fmla="*/ 512680 w 985654"/>
                    <a:gd name="connsiteY13" fmla="*/ 1061025 h 1750909"/>
                    <a:gd name="connsiteX14" fmla="*/ 461657 w 985654"/>
                    <a:gd name="connsiteY14" fmla="*/ 927399 h 1750909"/>
                    <a:gd name="connsiteX15" fmla="*/ 589772 w 985654"/>
                    <a:gd name="connsiteY15" fmla="*/ 863401 h 1750909"/>
                    <a:gd name="connsiteX16" fmla="*/ 642804 w 985654"/>
                    <a:gd name="connsiteY16" fmla="*/ 727265 h 1750909"/>
                    <a:gd name="connsiteX17" fmla="*/ 960841 w 985654"/>
                    <a:gd name="connsiteY17" fmla="*/ 496825 h 1750909"/>
                    <a:gd name="connsiteX18" fmla="*/ 985035 w 985654"/>
                    <a:gd name="connsiteY18" fmla="*/ 344314 h 1750909"/>
                    <a:gd name="connsiteX19" fmla="*/ 975336 w 985654"/>
                    <a:gd name="connsiteY19" fmla="*/ 279584 h 1750909"/>
                    <a:gd name="connsiteX20" fmla="*/ 954969 w 985654"/>
                    <a:gd name="connsiteY20" fmla="*/ 219599 h 1750909"/>
                    <a:gd name="connsiteX21" fmla="*/ 924903 w 985654"/>
                    <a:gd name="connsiteY21" fmla="*/ 164359 h 1750909"/>
                    <a:gd name="connsiteX22" fmla="*/ 754301 w 985654"/>
                    <a:gd name="connsiteY22" fmla="*/ 27234 h 1750909"/>
                    <a:gd name="connsiteX23" fmla="*/ 683767 w 985654"/>
                    <a:gd name="connsiteY23" fmla="*/ 7607 h 1750909"/>
                    <a:gd name="connsiteX24" fmla="*/ 491247 w 985654"/>
                    <a:gd name="connsiteY24" fmla="*/ 27082 h 1750909"/>
                    <a:gd name="connsiteX25" fmla="*/ 284317 w 985654"/>
                    <a:gd name="connsiteY25" fmla="*/ 233520 h 1750909"/>
                    <a:gd name="connsiteX26" fmla="*/ 362494 w 985654"/>
                    <a:gd name="connsiteY26" fmla="*/ 618202 h 1750909"/>
                    <a:gd name="connsiteX27" fmla="*/ 0 w 985654"/>
                    <a:gd name="connsiteY27" fmla="*/ 1548094 h 1750909"/>
                    <a:gd name="connsiteX28" fmla="*/ 57295 w 985654"/>
                    <a:gd name="connsiteY28" fmla="*/ 1727878 h 1750909"/>
                    <a:gd name="connsiteX29" fmla="*/ 116380 w 985654"/>
                    <a:gd name="connsiteY29" fmla="*/ 1750909 h 1750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985654" h="1750909">
                      <a:moveTo>
                        <a:pt x="569776" y="161706"/>
                      </a:moveTo>
                      <a:cubicBezTo>
                        <a:pt x="598528" y="96006"/>
                        <a:pt x="675144" y="66032"/>
                        <a:pt x="740901" y="94741"/>
                      </a:cubicBezTo>
                      <a:cubicBezTo>
                        <a:pt x="806657" y="123459"/>
                        <a:pt x="836657" y="200028"/>
                        <a:pt x="807904" y="265729"/>
                      </a:cubicBezTo>
                      <a:cubicBezTo>
                        <a:pt x="779152" y="331410"/>
                        <a:pt x="702555" y="361402"/>
                        <a:pt x="636789" y="332674"/>
                      </a:cubicBezTo>
                      <a:cubicBezTo>
                        <a:pt x="571032" y="303947"/>
                        <a:pt x="541033" y="227415"/>
                        <a:pt x="569776" y="161706"/>
                      </a:cubicBezTo>
                      <a:close/>
                      <a:moveTo>
                        <a:pt x="116380" y="1750909"/>
                      </a:moveTo>
                      <a:lnTo>
                        <a:pt x="280310" y="1657156"/>
                      </a:lnTo>
                      <a:lnTo>
                        <a:pt x="281509" y="1654142"/>
                      </a:lnTo>
                      <a:lnTo>
                        <a:pt x="230495" y="1520440"/>
                      </a:lnTo>
                      <a:lnTo>
                        <a:pt x="358544" y="1456443"/>
                      </a:lnTo>
                      <a:lnTo>
                        <a:pt x="307530" y="1322722"/>
                      </a:lnTo>
                      <a:lnTo>
                        <a:pt x="435645" y="1258743"/>
                      </a:lnTo>
                      <a:lnTo>
                        <a:pt x="384632" y="1125022"/>
                      </a:lnTo>
                      <a:lnTo>
                        <a:pt x="512680" y="1061025"/>
                      </a:lnTo>
                      <a:lnTo>
                        <a:pt x="461657" y="927399"/>
                      </a:lnTo>
                      <a:lnTo>
                        <a:pt x="589772" y="863401"/>
                      </a:lnTo>
                      <a:lnTo>
                        <a:pt x="642804" y="727265"/>
                      </a:lnTo>
                      <a:cubicBezTo>
                        <a:pt x="780418" y="719525"/>
                        <a:pt x="907553" y="633493"/>
                        <a:pt x="960841" y="496825"/>
                      </a:cubicBezTo>
                      <a:cubicBezTo>
                        <a:pt x="980362" y="446625"/>
                        <a:pt x="988004" y="394751"/>
                        <a:pt x="985035" y="344314"/>
                      </a:cubicBezTo>
                      <a:cubicBezTo>
                        <a:pt x="983797" y="322357"/>
                        <a:pt x="980504" y="300732"/>
                        <a:pt x="975336" y="279584"/>
                      </a:cubicBezTo>
                      <a:lnTo>
                        <a:pt x="954969" y="219599"/>
                      </a:lnTo>
                      <a:cubicBezTo>
                        <a:pt x="946641" y="200361"/>
                        <a:pt x="936524" y="181913"/>
                        <a:pt x="924903" y="164359"/>
                      </a:cubicBezTo>
                      <a:cubicBezTo>
                        <a:pt x="884948" y="104231"/>
                        <a:pt x="826739" y="55372"/>
                        <a:pt x="754301" y="27234"/>
                      </a:cubicBezTo>
                      <a:cubicBezTo>
                        <a:pt x="731012" y="18152"/>
                        <a:pt x="707447" y="11648"/>
                        <a:pt x="683767" y="7607"/>
                      </a:cubicBezTo>
                      <a:cubicBezTo>
                        <a:pt x="600279" y="-17346"/>
                        <a:pt x="491247" y="27082"/>
                        <a:pt x="491247" y="27082"/>
                      </a:cubicBezTo>
                      <a:cubicBezTo>
                        <a:pt x="399641" y="62599"/>
                        <a:pt x="322749" y="134908"/>
                        <a:pt x="284317" y="233520"/>
                      </a:cubicBezTo>
                      <a:cubicBezTo>
                        <a:pt x="231028" y="370236"/>
                        <a:pt x="266395" y="519543"/>
                        <a:pt x="362494" y="618202"/>
                      </a:cubicBezTo>
                      <a:lnTo>
                        <a:pt x="0" y="1548094"/>
                      </a:lnTo>
                      <a:lnTo>
                        <a:pt x="57295" y="1727878"/>
                      </a:lnTo>
                      <a:lnTo>
                        <a:pt x="116380" y="1750909"/>
                      </a:ln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3E820DD3-B9F8-4B5F-8925-AA1748D799DB}"/>
                    </a:ext>
                  </a:extLst>
                </p:cNvPr>
                <p:cNvSpPr/>
                <p:nvPr/>
              </p:nvSpPr>
              <p:spPr>
                <a:xfrm>
                  <a:off x="7048100" y="2934362"/>
                  <a:ext cx="137999" cy="237049"/>
                </a:xfrm>
                <a:custGeom>
                  <a:avLst/>
                  <a:gdLst>
                    <a:gd name="connsiteX0" fmla="*/ 83475 w 137999"/>
                    <a:gd name="connsiteY0" fmla="*/ 0 h 237049"/>
                    <a:gd name="connsiteX1" fmla="*/ 2119 w 137999"/>
                    <a:gd name="connsiteY1" fmla="*/ 223527 h 237049"/>
                    <a:gd name="connsiteX2" fmla="*/ 98722 w 137999"/>
                    <a:gd name="connsiteY2" fmla="*/ 194676 h 237049"/>
                    <a:gd name="connsiteX3" fmla="*/ 137706 w 137999"/>
                    <a:gd name="connsiteY3" fmla="*/ 47423 h 237049"/>
                    <a:gd name="connsiteX4" fmla="*/ 83475 w 137999"/>
                    <a:gd name="connsiteY4" fmla="*/ 0 h 237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99" h="237049">
                      <a:moveTo>
                        <a:pt x="83475" y="0"/>
                      </a:moveTo>
                      <a:cubicBezTo>
                        <a:pt x="42807" y="33863"/>
                        <a:pt x="-11424" y="176104"/>
                        <a:pt x="2119" y="223527"/>
                      </a:cubicBezTo>
                      <a:cubicBezTo>
                        <a:pt x="29235" y="257390"/>
                        <a:pt x="80087" y="220018"/>
                        <a:pt x="98722" y="194676"/>
                      </a:cubicBezTo>
                      <a:cubicBezTo>
                        <a:pt x="117367" y="169333"/>
                        <a:pt x="140904" y="56619"/>
                        <a:pt x="137706" y="47423"/>
                      </a:cubicBezTo>
                      <a:cubicBezTo>
                        <a:pt x="134517" y="38199"/>
                        <a:pt x="83475" y="0"/>
                        <a:pt x="83475" y="0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98B99F8C-68D8-4F02-B02D-3F09E3F53EC3}"/>
                    </a:ext>
                  </a:extLst>
                </p:cNvPr>
                <p:cNvSpPr/>
                <p:nvPr/>
              </p:nvSpPr>
              <p:spPr>
                <a:xfrm>
                  <a:off x="6351508" y="2795827"/>
                  <a:ext cx="1028433" cy="1793608"/>
                </a:xfrm>
                <a:custGeom>
                  <a:avLst/>
                  <a:gdLst>
                    <a:gd name="connsiteX0" fmla="*/ 710380 w 1028433"/>
                    <a:gd name="connsiteY0" fmla="*/ 126609 h 1793608"/>
                    <a:gd name="connsiteX1" fmla="*/ 610751 w 1028433"/>
                    <a:gd name="connsiteY1" fmla="*/ 191606 h 1793608"/>
                    <a:gd name="connsiteX2" fmla="*/ 609133 w 1028433"/>
                    <a:gd name="connsiteY2" fmla="*/ 274613 h 1793608"/>
                    <a:gd name="connsiteX3" fmla="*/ 666742 w 1028433"/>
                    <a:gd name="connsiteY3" fmla="*/ 334455 h 1793608"/>
                    <a:gd name="connsiteX4" fmla="*/ 749802 w 1028433"/>
                    <a:gd name="connsiteY4" fmla="*/ 336062 h 1793608"/>
                    <a:gd name="connsiteX5" fmla="*/ 809695 w 1028433"/>
                    <a:gd name="connsiteY5" fmla="*/ 278512 h 1793608"/>
                    <a:gd name="connsiteX6" fmla="*/ 753704 w 1028433"/>
                    <a:gd name="connsiteY6" fmla="*/ 135681 h 1793608"/>
                    <a:gd name="connsiteX7" fmla="*/ 710380 w 1028433"/>
                    <a:gd name="connsiteY7" fmla="*/ 126609 h 1793608"/>
                    <a:gd name="connsiteX8" fmla="*/ 710190 w 1028433"/>
                    <a:gd name="connsiteY8" fmla="*/ 386357 h 1793608"/>
                    <a:gd name="connsiteX9" fmla="*/ 649620 w 1028433"/>
                    <a:gd name="connsiteY9" fmla="*/ 373596 h 1793608"/>
                    <a:gd name="connsiteX10" fmla="*/ 569311 w 1028433"/>
                    <a:gd name="connsiteY10" fmla="*/ 290199 h 1793608"/>
                    <a:gd name="connsiteX11" fmla="*/ 571567 w 1028433"/>
                    <a:gd name="connsiteY11" fmla="*/ 174489 h 1793608"/>
                    <a:gd name="connsiteX12" fmla="*/ 770835 w 1028433"/>
                    <a:gd name="connsiteY12" fmla="*/ 96512 h 1793608"/>
                    <a:gd name="connsiteX13" fmla="*/ 848898 w 1028433"/>
                    <a:gd name="connsiteY13" fmla="*/ 295629 h 1793608"/>
                    <a:gd name="connsiteX14" fmla="*/ 765401 w 1028433"/>
                    <a:gd name="connsiteY14" fmla="*/ 375859 h 1793608"/>
                    <a:gd name="connsiteX15" fmla="*/ 710190 w 1028433"/>
                    <a:gd name="connsiteY15" fmla="*/ 386357 h 1793608"/>
                    <a:gd name="connsiteX16" fmla="*/ 95958 w 1028433"/>
                    <a:gd name="connsiteY16" fmla="*/ 1733034 h 1793608"/>
                    <a:gd name="connsiteX17" fmla="*/ 136007 w 1028433"/>
                    <a:gd name="connsiteY17" fmla="*/ 1748639 h 1793608"/>
                    <a:gd name="connsiteX18" fmla="*/ 277124 w 1028433"/>
                    <a:gd name="connsiteY18" fmla="*/ 1667943 h 1793608"/>
                    <a:gd name="connsiteX19" fmla="*/ 231896 w 1028433"/>
                    <a:gd name="connsiteY19" fmla="*/ 1549390 h 1793608"/>
                    <a:gd name="connsiteX20" fmla="*/ 242309 w 1028433"/>
                    <a:gd name="connsiteY20" fmla="*/ 1522678 h 1793608"/>
                    <a:gd name="connsiteX21" fmla="*/ 353054 w 1028433"/>
                    <a:gd name="connsiteY21" fmla="*/ 1467324 h 1793608"/>
                    <a:gd name="connsiteX22" fmla="*/ 308931 w 1028433"/>
                    <a:gd name="connsiteY22" fmla="*/ 1351690 h 1793608"/>
                    <a:gd name="connsiteX23" fmla="*/ 319353 w 1028433"/>
                    <a:gd name="connsiteY23" fmla="*/ 1324959 h 1793608"/>
                    <a:gd name="connsiteX24" fmla="*/ 430146 w 1028433"/>
                    <a:gd name="connsiteY24" fmla="*/ 1269624 h 1793608"/>
                    <a:gd name="connsiteX25" fmla="*/ 386023 w 1028433"/>
                    <a:gd name="connsiteY25" fmla="*/ 1153991 h 1793608"/>
                    <a:gd name="connsiteX26" fmla="*/ 396445 w 1028433"/>
                    <a:gd name="connsiteY26" fmla="*/ 1127288 h 1793608"/>
                    <a:gd name="connsiteX27" fmla="*/ 507181 w 1028433"/>
                    <a:gd name="connsiteY27" fmla="*/ 1071925 h 1793608"/>
                    <a:gd name="connsiteX28" fmla="*/ 463058 w 1028433"/>
                    <a:gd name="connsiteY28" fmla="*/ 956367 h 1793608"/>
                    <a:gd name="connsiteX29" fmla="*/ 473480 w 1028433"/>
                    <a:gd name="connsiteY29" fmla="*/ 929636 h 1793608"/>
                    <a:gd name="connsiteX30" fmla="*/ 594209 w 1028433"/>
                    <a:gd name="connsiteY30" fmla="*/ 869319 h 1793608"/>
                    <a:gd name="connsiteX31" fmla="*/ 644252 w 1028433"/>
                    <a:gd name="connsiteY31" fmla="*/ 740876 h 1793608"/>
                    <a:gd name="connsiteX32" fmla="*/ 662964 w 1028433"/>
                    <a:gd name="connsiteY32" fmla="*/ 727296 h 1793608"/>
                    <a:gd name="connsiteX33" fmla="*/ 962290 w 1028433"/>
                    <a:gd name="connsiteY33" fmla="*/ 510407 h 1793608"/>
                    <a:gd name="connsiteX34" fmla="*/ 985075 w 1028433"/>
                    <a:gd name="connsiteY34" fmla="*/ 366901 h 1793608"/>
                    <a:gd name="connsiteX35" fmla="*/ 976157 w 1028433"/>
                    <a:gd name="connsiteY35" fmla="*/ 306897 h 1793608"/>
                    <a:gd name="connsiteX36" fmla="*/ 956389 w 1028433"/>
                    <a:gd name="connsiteY36" fmla="*/ 248662 h 1793608"/>
                    <a:gd name="connsiteX37" fmla="*/ 928446 w 1028433"/>
                    <a:gd name="connsiteY37" fmla="*/ 197492 h 1793608"/>
                    <a:gd name="connsiteX38" fmla="*/ 767933 w 1028433"/>
                    <a:gd name="connsiteY38" fmla="*/ 68498 h 1793608"/>
                    <a:gd name="connsiteX39" fmla="*/ 701538 w 1028433"/>
                    <a:gd name="connsiteY39" fmla="*/ 50021 h 1793608"/>
                    <a:gd name="connsiteX40" fmla="*/ 699007 w 1028433"/>
                    <a:gd name="connsiteY40" fmla="*/ 49431 h 1793608"/>
                    <a:gd name="connsiteX41" fmla="*/ 520696 w 1028433"/>
                    <a:gd name="connsiteY41" fmla="*/ 68203 h 1793608"/>
                    <a:gd name="connsiteX42" fmla="*/ 520363 w 1028433"/>
                    <a:gd name="connsiteY42" fmla="*/ 68346 h 1793608"/>
                    <a:gd name="connsiteX43" fmla="*/ 325625 w 1028433"/>
                    <a:gd name="connsiteY43" fmla="*/ 262612 h 1793608"/>
                    <a:gd name="connsiteX44" fmla="*/ 399205 w 1028433"/>
                    <a:gd name="connsiteY44" fmla="*/ 624662 h 1793608"/>
                    <a:gd name="connsiteX45" fmla="*/ 403802 w 1028433"/>
                    <a:gd name="connsiteY45" fmla="*/ 647323 h 1793608"/>
                    <a:gd name="connsiteX46" fmla="*/ 44049 w 1028433"/>
                    <a:gd name="connsiteY46" fmla="*/ 1570177 h 1793608"/>
                    <a:gd name="connsiteX47" fmla="*/ 137759 w 1028433"/>
                    <a:gd name="connsiteY47" fmla="*/ 1793609 h 1793608"/>
                    <a:gd name="connsiteX48" fmla="*/ 129983 w 1028433"/>
                    <a:gd name="connsiteY48" fmla="*/ 1792144 h 1793608"/>
                    <a:gd name="connsiteX49" fmla="*/ 70908 w 1028433"/>
                    <a:gd name="connsiteY49" fmla="*/ 1769141 h 1793608"/>
                    <a:gd name="connsiteX50" fmla="*/ 58306 w 1028433"/>
                    <a:gd name="connsiteY50" fmla="*/ 1755705 h 1793608"/>
                    <a:gd name="connsiteX51" fmla="*/ 1011 w 1028433"/>
                    <a:gd name="connsiteY51" fmla="*/ 1575921 h 1793608"/>
                    <a:gd name="connsiteX52" fmla="*/ 1458 w 1028433"/>
                    <a:gd name="connsiteY52" fmla="*/ 1561704 h 1793608"/>
                    <a:gd name="connsiteX53" fmla="*/ 359060 w 1028433"/>
                    <a:gd name="connsiteY53" fmla="*/ 644356 h 1793608"/>
                    <a:gd name="connsiteX54" fmla="*/ 285766 w 1028433"/>
                    <a:gd name="connsiteY54" fmla="*/ 247112 h 1793608"/>
                    <a:gd name="connsiteX55" fmla="*/ 504745 w 1028433"/>
                    <a:gd name="connsiteY55" fmla="*/ 28568 h 1793608"/>
                    <a:gd name="connsiteX56" fmla="*/ 709990 w 1028433"/>
                    <a:gd name="connsiteY56" fmla="*/ 8123 h 1793608"/>
                    <a:gd name="connsiteX57" fmla="*/ 783456 w 1028433"/>
                    <a:gd name="connsiteY57" fmla="*/ 28672 h 1793608"/>
                    <a:gd name="connsiteX58" fmla="*/ 964089 w 1028433"/>
                    <a:gd name="connsiteY58" fmla="*/ 173880 h 1793608"/>
                    <a:gd name="connsiteX59" fmla="*/ 995982 w 1028433"/>
                    <a:gd name="connsiteY59" fmla="*/ 232448 h 1793608"/>
                    <a:gd name="connsiteX60" fmla="*/ 996620 w 1028433"/>
                    <a:gd name="connsiteY60" fmla="*/ 234084 h 1793608"/>
                    <a:gd name="connsiteX61" fmla="*/ 1016968 w 1028433"/>
                    <a:gd name="connsiteY61" fmla="*/ 294069 h 1793608"/>
                    <a:gd name="connsiteX62" fmla="*/ 1017501 w 1028433"/>
                    <a:gd name="connsiteY62" fmla="*/ 295866 h 1793608"/>
                    <a:gd name="connsiteX63" fmla="*/ 1027761 w 1028433"/>
                    <a:gd name="connsiteY63" fmla="*/ 364448 h 1793608"/>
                    <a:gd name="connsiteX64" fmla="*/ 1002149 w 1028433"/>
                    <a:gd name="connsiteY64" fmla="*/ 525917 h 1793608"/>
                    <a:gd name="connsiteX65" fmla="*/ 679220 w 1028433"/>
                    <a:gd name="connsiteY65" fmla="*/ 768919 h 1793608"/>
                    <a:gd name="connsiteX66" fmla="*/ 631071 w 1028433"/>
                    <a:gd name="connsiteY66" fmla="*/ 892493 h 1793608"/>
                    <a:gd name="connsiteX67" fmla="*/ 620706 w 1028433"/>
                    <a:gd name="connsiteY67" fmla="*/ 903857 h 1793608"/>
                    <a:gd name="connsiteX68" fmla="*/ 509922 w 1028433"/>
                    <a:gd name="connsiteY68" fmla="*/ 959191 h 1793608"/>
                    <a:gd name="connsiteX69" fmla="*/ 554036 w 1028433"/>
                    <a:gd name="connsiteY69" fmla="*/ 1074778 h 1793608"/>
                    <a:gd name="connsiteX70" fmla="*/ 543624 w 1028433"/>
                    <a:gd name="connsiteY70" fmla="*/ 1101480 h 1793608"/>
                    <a:gd name="connsiteX71" fmla="*/ 432887 w 1028433"/>
                    <a:gd name="connsiteY71" fmla="*/ 1156843 h 1793608"/>
                    <a:gd name="connsiteX72" fmla="*/ 477001 w 1028433"/>
                    <a:gd name="connsiteY72" fmla="*/ 1272477 h 1793608"/>
                    <a:gd name="connsiteX73" fmla="*/ 466589 w 1028433"/>
                    <a:gd name="connsiteY73" fmla="*/ 1299208 h 1793608"/>
                    <a:gd name="connsiteX74" fmla="*/ 355786 w 1028433"/>
                    <a:gd name="connsiteY74" fmla="*/ 1354533 h 1793608"/>
                    <a:gd name="connsiteX75" fmla="*/ 399909 w 1028433"/>
                    <a:gd name="connsiteY75" fmla="*/ 1470167 h 1793608"/>
                    <a:gd name="connsiteX76" fmla="*/ 389487 w 1028433"/>
                    <a:gd name="connsiteY76" fmla="*/ 1496879 h 1793608"/>
                    <a:gd name="connsiteX77" fmla="*/ 278751 w 1028433"/>
                    <a:gd name="connsiteY77" fmla="*/ 1552233 h 1793608"/>
                    <a:gd name="connsiteX78" fmla="*/ 322865 w 1028433"/>
                    <a:gd name="connsiteY78" fmla="*/ 1667867 h 1793608"/>
                    <a:gd name="connsiteX79" fmla="*/ 322770 w 1028433"/>
                    <a:gd name="connsiteY79" fmla="*/ 1683348 h 1793608"/>
                    <a:gd name="connsiteX80" fmla="*/ 321570 w 1028433"/>
                    <a:gd name="connsiteY80" fmla="*/ 1686372 h 1793608"/>
                    <a:gd name="connsiteX81" fmla="*/ 312310 w 1028433"/>
                    <a:gd name="connsiteY81" fmla="*/ 1697060 h 1793608"/>
                    <a:gd name="connsiteX82" fmla="*/ 148380 w 1028433"/>
                    <a:gd name="connsiteY82" fmla="*/ 1790804 h 1793608"/>
                    <a:gd name="connsiteX83" fmla="*/ 137759 w 1028433"/>
                    <a:gd name="connsiteY83" fmla="*/ 1793609 h 1793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1028433" h="1793608">
                      <a:moveTo>
                        <a:pt x="710380" y="126609"/>
                      </a:moveTo>
                      <a:cubicBezTo>
                        <a:pt x="668522" y="126609"/>
                        <a:pt x="628568" y="150896"/>
                        <a:pt x="610751" y="191606"/>
                      </a:cubicBezTo>
                      <a:cubicBezTo>
                        <a:pt x="599130" y="218165"/>
                        <a:pt x="598559" y="247644"/>
                        <a:pt x="609133" y="274613"/>
                      </a:cubicBezTo>
                      <a:cubicBezTo>
                        <a:pt x="619707" y="301591"/>
                        <a:pt x="640160" y="322844"/>
                        <a:pt x="666742" y="334455"/>
                      </a:cubicBezTo>
                      <a:cubicBezTo>
                        <a:pt x="693306" y="346066"/>
                        <a:pt x="722810" y="346627"/>
                        <a:pt x="749802" y="336062"/>
                      </a:cubicBezTo>
                      <a:cubicBezTo>
                        <a:pt x="776822" y="325498"/>
                        <a:pt x="798075" y="305071"/>
                        <a:pt x="809695" y="278512"/>
                      </a:cubicBezTo>
                      <a:cubicBezTo>
                        <a:pt x="833670" y="223709"/>
                        <a:pt x="808572" y="159635"/>
                        <a:pt x="753704" y="135681"/>
                      </a:cubicBezTo>
                      <a:cubicBezTo>
                        <a:pt x="739599" y="129500"/>
                        <a:pt x="724875" y="126609"/>
                        <a:pt x="710380" y="126609"/>
                      </a:cubicBezTo>
                      <a:close/>
                      <a:moveTo>
                        <a:pt x="710190" y="386357"/>
                      </a:moveTo>
                      <a:cubicBezTo>
                        <a:pt x="689594" y="386357"/>
                        <a:pt x="669036" y="382097"/>
                        <a:pt x="649620" y="373596"/>
                      </a:cubicBezTo>
                      <a:cubicBezTo>
                        <a:pt x="612569" y="357430"/>
                        <a:pt x="584054" y="327808"/>
                        <a:pt x="569311" y="290199"/>
                      </a:cubicBezTo>
                      <a:cubicBezTo>
                        <a:pt x="554569" y="252589"/>
                        <a:pt x="555368" y="211490"/>
                        <a:pt x="571567" y="174489"/>
                      </a:cubicBezTo>
                      <a:cubicBezTo>
                        <a:pt x="604993" y="98100"/>
                        <a:pt x="694372" y="63115"/>
                        <a:pt x="770835" y="96512"/>
                      </a:cubicBezTo>
                      <a:cubicBezTo>
                        <a:pt x="847290" y="129919"/>
                        <a:pt x="882305" y="219230"/>
                        <a:pt x="848898" y="295629"/>
                      </a:cubicBezTo>
                      <a:cubicBezTo>
                        <a:pt x="832690" y="332630"/>
                        <a:pt x="803043" y="361139"/>
                        <a:pt x="765401" y="375859"/>
                      </a:cubicBezTo>
                      <a:cubicBezTo>
                        <a:pt x="747517" y="382848"/>
                        <a:pt x="728825" y="386357"/>
                        <a:pt x="710190" y="386357"/>
                      </a:cubicBezTo>
                      <a:close/>
                      <a:moveTo>
                        <a:pt x="95958" y="1733034"/>
                      </a:moveTo>
                      <a:lnTo>
                        <a:pt x="136007" y="1748639"/>
                      </a:lnTo>
                      <a:lnTo>
                        <a:pt x="277124" y="1667943"/>
                      </a:lnTo>
                      <a:lnTo>
                        <a:pt x="231896" y="1549390"/>
                      </a:lnTo>
                      <a:cubicBezTo>
                        <a:pt x="227985" y="1539139"/>
                        <a:pt x="232486" y="1527575"/>
                        <a:pt x="242309" y="1522678"/>
                      </a:cubicBezTo>
                      <a:lnTo>
                        <a:pt x="353054" y="1467324"/>
                      </a:lnTo>
                      <a:lnTo>
                        <a:pt x="308931" y="1351690"/>
                      </a:lnTo>
                      <a:cubicBezTo>
                        <a:pt x="305019" y="1341439"/>
                        <a:pt x="309521" y="1329876"/>
                        <a:pt x="319353" y="1324959"/>
                      </a:cubicBezTo>
                      <a:lnTo>
                        <a:pt x="430146" y="1269624"/>
                      </a:lnTo>
                      <a:lnTo>
                        <a:pt x="386023" y="1153991"/>
                      </a:lnTo>
                      <a:cubicBezTo>
                        <a:pt x="382111" y="1143740"/>
                        <a:pt x="386613" y="1132176"/>
                        <a:pt x="396445" y="1127288"/>
                      </a:cubicBezTo>
                      <a:lnTo>
                        <a:pt x="507181" y="1071925"/>
                      </a:lnTo>
                      <a:lnTo>
                        <a:pt x="463058" y="956367"/>
                      </a:lnTo>
                      <a:cubicBezTo>
                        <a:pt x="459137" y="946097"/>
                        <a:pt x="463648" y="934534"/>
                        <a:pt x="473480" y="929636"/>
                      </a:cubicBezTo>
                      <a:lnTo>
                        <a:pt x="594209" y="869319"/>
                      </a:lnTo>
                      <a:lnTo>
                        <a:pt x="644252" y="740876"/>
                      </a:lnTo>
                      <a:cubicBezTo>
                        <a:pt x="647298" y="733059"/>
                        <a:pt x="654607" y="727753"/>
                        <a:pt x="662964" y="727296"/>
                      </a:cubicBezTo>
                      <a:cubicBezTo>
                        <a:pt x="796361" y="719793"/>
                        <a:pt x="913855" y="634666"/>
                        <a:pt x="962290" y="510407"/>
                      </a:cubicBezTo>
                      <a:cubicBezTo>
                        <a:pt x="980297" y="464153"/>
                        <a:pt x="987949" y="415855"/>
                        <a:pt x="985075" y="366901"/>
                      </a:cubicBezTo>
                      <a:cubicBezTo>
                        <a:pt x="983952" y="346894"/>
                        <a:pt x="980954" y="326715"/>
                        <a:pt x="976157" y="306897"/>
                      </a:cubicBezTo>
                      <a:lnTo>
                        <a:pt x="956389" y="248662"/>
                      </a:lnTo>
                      <a:cubicBezTo>
                        <a:pt x="948765" y="231212"/>
                        <a:pt x="939362" y="214000"/>
                        <a:pt x="928446" y="197492"/>
                      </a:cubicBezTo>
                      <a:cubicBezTo>
                        <a:pt x="889386" y="138724"/>
                        <a:pt x="833889" y="94106"/>
                        <a:pt x="767933" y="68498"/>
                      </a:cubicBezTo>
                      <a:cubicBezTo>
                        <a:pt x="746299" y="60072"/>
                        <a:pt x="723952" y="53844"/>
                        <a:pt x="701538" y="50021"/>
                      </a:cubicBezTo>
                      <a:cubicBezTo>
                        <a:pt x="700682" y="49869"/>
                        <a:pt x="699835" y="49679"/>
                        <a:pt x="699007" y="49431"/>
                      </a:cubicBezTo>
                      <a:cubicBezTo>
                        <a:pt x="623628" y="26894"/>
                        <a:pt x="521714" y="67794"/>
                        <a:pt x="520696" y="68203"/>
                      </a:cubicBezTo>
                      <a:cubicBezTo>
                        <a:pt x="520582" y="68250"/>
                        <a:pt x="520477" y="68298"/>
                        <a:pt x="520363" y="68346"/>
                      </a:cubicBezTo>
                      <a:cubicBezTo>
                        <a:pt x="431250" y="102893"/>
                        <a:pt x="360269" y="173709"/>
                        <a:pt x="325625" y="262612"/>
                      </a:cubicBezTo>
                      <a:cubicBezTo>
                        <a:pt x="277181" y="386918"/>
                        <a:pt x="306066" y="529036"/>
                        <a:pt x="399205" y="624662"/>
                      </a:cubicBezTo>
                      <a:cubicBezTo>
                        <a:pt x="405039" y="630672"/>
                        <a:pt x="406838" y="639506"/>
                        <a:pt x="403802" y="647323"/>
                      </a:cubicBezTo>
                      <a:lnTo>
                        <a:pt x="44049" y="1570177"/>
                      </a:lnTo>
                      <a:close/>
                      <a:moveTo>
                        <a:pt x="137759" y="1793609"/>
                      </a:moveTo>
                      <a:cubicBezTo>
                        <a:pt x="135132" y="1793609"/>
                        <a:pt x="132495" y="1793143"/>
                        <a:pt x="129983" y="1792144"/>
                      </a:cubicBezTo>
                      <a:lnTo>
                        <a:pt x="70908" y="1769141"/>
                      </a:lnTo>
                      <a:cubicBezTo>
                        <a:pt x="64892" y="1766783"/>
                        <a:pt x="60257" y="1761857"/>
                        <a:pt x="58306" y="1755705"/>
                      </a:cubicBezTo>
                      <a:lnTo>
                        <a:pt x="1011" y="1575921"/>
                      </a:lnTo>
                      <a:cubicBezTo>
                        <a:pt x="-474" y="1571271"/>
                        <a:pt x="-322" y="1566259"/>
                        <a:pt x="1458" y="1561704"/>
                      </a:cubicBezTo>
                      <a:lnTo>
                        <a:pt x="359060" y="644356"/>
                      </a:lnTo>
                      <a:cubicBezTo>
                        <a:pt x="261829" y="537024"/>
                        <a:pt x="232943" y="382658"/>
                        <a:pt x="285766" y="247112"/>
                      </a:cubicBezTo>
                      <a:cubicBezTo>
                        <a:pt x="324740" y="147102"/>
                        <a:pt x="404554" y="67452"/>
                        <a:pt x="504745" y="28568"/>
                      </a:cubicBezTo>
                      <a:cubicBezTo>
                        <a:pt x="511664" y="25772"/>
                        <a:pt x="621506" y="-17610"/>
                        <a:pt x="709990" y="8123"/>
                      </a:cubicBezTo>
                      <a:cubicBezTo>
                        <a:pt x="734821" y="12459"/>
                        <a:pt x="759529" y="19372"/>
                        <a:pt x="783456" y="28672"/>
                      </a:cubicBezTo>
                      <a:cubicBezTo>
                        <a:pt x="857645" y="57495"/>
                        <a:pt x="920118" y="107714"/>
                        <a:pt x="964089" y="173880"/>
                      </a:cubicBezTo>
                      <a:cubicBezTo>
                        <a:pt x="976595" y="192775"/>
                        <a:pt x="987311" y="212469"/>
                        <a:pt x="995982" y="232448"/>
                      </a:cubicBezTo>
                      <a:cubicBezTo>
                        <a:pt x="996210" y="232990"/>
                        <a:pt x="996429" y="233552"/>
                        <a:pt x="996620" y="234084"/>
                      </a:cubicBezTo>
                      <a:lnTo>
                        <a:pt x="1016968" y="294069"/>
                      </a:lnTo>
                      <a:cubicBezTo>
                        <a:pt x="1017158" y="294649"/>
                        <a:pt x="1017330" y="295258"/>
                        <a:pt x="1017501" y="295866"/>
                      </a:cubicBezTo>
                      <a:cubicBezTo>
                        <a:pt x="1023031" y="318537"/>
                        <a:pt x="1026466" y="341587"/>
                        <a:pt x="1027761" y="364448"/>
                      </a:cubicBezTo>
                      <a:cubicBezTo>
                        <a:pt x="1031025" y="419536"/>
                        <a:pt x="1022402" y="473872"/>
                        <a:pt x="1002149" y="525917"/>
                      </a:cubicBezTo>
                      <a:cubicBezTo>
                        <a:pt x="949327" y="661416"/>
                        <a:pt x="823534" y="755558"/>
                        <a:pt x="679220" y="768919"/>
                      </a:cubicBezTo>
                      <a:lnTo>
                        <a:pt x="631071" y="892493"/>
                      </a:lnTo>
                      <a:cubicBezTo>
                        <a:pt x="629148" y="897428"/>
                        <a:pt x="625446" y="901498"/>
                        <a:pt x="620706" y="903857"/>
                      </a:cubicBezTo>
                      <a:lnTo>
                        <a:pt x="509922" y="959191"/>
                      </a:lnTo>
                      <a:lnTo>
                        <a:pt x="554036" y="1074778"/>
                      </a:lnTo>
                      <a:cubicBezTo>
                        <a:pt x="557957" y="1085029"/>
                        <a:pt x="553446" y="1096592"/>
                        <a:pt x="543624" y="1101480"/>
                      </a:cubicBezTo>
                      <a:lnTo>
                        <a:pt x="432887" y="1156843"/>
                      </a:lnTo>
                      <a:lnTo>
                        <a:pt x="477001" y="1272477"/>
                      </a:lnTo>
                      <a:cubicBezTo>
                        <a:pt x="480922" y="1282719"/>
                        <a:pt x="476411" y="1294282"/>
                        <a:pt x="466589" y="1299208"/>
                      </a:cubicBezTo>
                      <a:lnTo>
                        <a:pt x="355786" y="1354533"/>
                      </a:lnTo>
                      <a:lnTo>
                        <a:pt x="399909" y="1470167"/>
                      </a:lnTo>
                      <a:cubicBezTo>
                        <a:pt x="403821" y="1480418"/>
                        <a:pt x="399319" y="1491982"/>
                        <a:pt x="389487" y="1496879"/>
                      </a:cubicBezTo>
                      <a:lnTo>
                        <a:pt x="278751" y="1552233"/>
                      </a:lnTo>
                      <a:lnTo>
                        <a:pt x="322865" y="1667867"/>
                      </a:lnTo>
                      <a:cubicBezTo>
                        <a:pt x="324768" y="1672859"/>
                        <a:pt x="324740" y="1678384"/>
                        <a:pt x="322770" y="1683348"/>
                      </a:cubicBezTo>
                      <a:lnTo>
                        <a:pt x="321570" y="1686372"/>
                      </a:lnTo>
                      <a:cubicBezTo>
                        <a:pt x="319781" y="1690870"/>
                        <a:pt x="316517" y="1694645"/>
                        <a:pt x="312310" y="1697060"/>
                      </a:cubicBezTo>
                      <a:lnTo>
                        <a:pt x="148380" y="1790804"/>
                      </a:lnTo>
                      <a:cubicBezTo>
                        <a:pt x="145106" y="1792658"/>
                        <a:pt x="141432" y="1793609"/>
                        <a:pt x="137759" y="1793609"/>
                      </a:cubicBezTo>
                    </a:path>
                  </a:pathLst>
                </a:custGeom>
                <a:solidFill>
                  <a:srgbClr val="1A323D"/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494CD4D5-F451-4D15-B323-4099986BEF12}"/>
                    </a:ext>
                  </a:extLst>
                </p:cNvPr>
                <p:cNvSpPr/>
                <p:nvPr/>
              </p:nvSpPr>
              <p:spPr>
                <a:xfrm>
                  <a:off x="7017812" y="2795840"/>
                  <a:ext cx="768193" cy="1877772"/>
                </a:xfrm>
                <a:custGeom>
                  <a:avLst/>
                  <a:gdLst>
                    <a:gd name="connsiteX0" fmla="*/ 42715 w 768193"/>
                    <a:gd name="connsiteY0" fmla="*/ 364092 h 1877772"/>
                    <a:gd name="connsiteX1" fmla="*/ 0 w 768193"/>
                    <a:gd name="connsiteY1" fmla="*/ 361734 h 1877772"/>
                    <a:gd name="connsiteX2" fmla="*/ 39184 w 768193"/>
                    <a:gd name="connsiteY2" fmla="*/ 213645 h 1877772"/>
                    <a:gd name="connsiteX3" fmla="*/ 45075 w 768193"/>
                    <a:gd name="connsiteY3" fmla="*/ 201768 h 1877772"/>
                    <a:gd name="connsiteX4" fmla="*/ 45389 w 768193"/>
                    <a:gd name="connsiteY4" fmla="*/ 201768 h 1877772"/>
                    <a:gd name="connsiteX5" fmla="*/ 99315 w 768193"/>
                    <a:gd name="connsiteY5" fmla="*/ 125817 h 1877772"/>
                    <a:gd name="connsiteX6" fmla="*/ 107424 w 768193"/>
                    <a:gd name="connsiteY6" fmla="*/ 117096 h 1877772"/>
                    <a:gd name="connsiteX7" fmla="*/ 138223 w 768193"/>
                    <a:gd name="connsiteY7" fmla="*/ 146747 h 1877772"/>
                    <a:gd name="connsiteX8" fmla="*/ 131304 w 768193"/>
                    <a:gd name="connsiteY8" fmla="*/ 154173 h 1877772"/>
                    <a:gd name="connsiteX9" fmla="*/ 131037 w 768193"/>
                    <a:gd name="connsiteY9" fmla="*/ 154468 h 1877772"/>
                    <a:gd name="connsiteX10" fmla="*/ 77558 w 768193"/>
                    <a:gd name="connsiteY10" fmla="*/ 232635 h 1877772"/>
                    <a:gd name="connsiteX11" fmla="*/ 74798 w 768193"/>
                    <a:gd name="connsiteY11" fmla="*/ 238208 h 1877772"/>
                    <a:gd name="connsiteX12" fmla="*/ 42715 w 768193"/>
                    <a:gd name="connsiteY12" fmla="*/ 364092 h 1877772"/>
                    <a:gd name="connsiteX13" fmla="*/ 375361 w 768193"/>
                    <a:gd name="connsiteY13" fmla="*/ 370131 h 1877772"/>
                    <a:gd name="connsiteX14" fmla="*/ 332000 w 768193"/>
                    <a:gd name="connsiteY14" fmla="*/ 363798 h 1877772"/>
                    <a:gd name="connsiteX15" fmla="*/ 344277 w 768193"/>
                    <a:gd name="connsiteY15" fmla="*/ 322879 h 1877772"/>
                    <a:gd name="connsiteX16" fmla="*/ 380901 w 768193"/>
                    <a:gd name="connsiteY16" fmla="*/ 327282 h 1877772"/>
                    <a:gd name="connsiteX17" fmla="*/ 455994 w 768193"/>
                    <a:gd name="connsiteY17" fmla="*/ 291688 h 1877772"/>
                    <a:gd name="connsiteX18" fmla="*/ 483861 w 768193"/>
                    <a:gd name="connsiteY18" fmla="*/ 213502 h 1877772"/>
                    <a:gd name="connsiteX19" fmla="*/ 450436 w 768193"/>
                    <a:gd name="connsiteY19" fmla="*/ 140518 h 1877772"/>
                    <a:gd name="connsiteX20" fmla="*/ 369984 w 768193"/>
                    <a:gd name="connsiteY20" fmla="*/ 110668 h 1877772"/>
                    <a:gd name="connsiteX21" fmla="*/ 279149 w 768193"/>
                    <a:gd name="connsiteY21" fmla="*/ 168751 h 1877772"/>
                    <a:gd name="connsiteX22" fmla="*/ 241260 w 768193"/>
                    <a:gd name="connsiteY22" fmla="*/ 148915 h 1877772"/>
                    <a:gd name="connsiteX23" fmla="*/ 367833 w 768193"/>
                    <a:gd name="connsiteY23" fmla="*/ 68000 h 1877772"/>
                    <a:gd name="connsiteX24" fmla="*/ 479988 w 768193"/>
                    <a:gd name="connsiteY24" fmla="*/ 109622 h 1877772"/>
                    <a:gd name="connsiteX25" fmla="*/ 526576 w 768193"/>
                    <a:gd name="connsiteY25" fmla="*/ 211334 h 1877772"/>
                    <a:gd name="connsiteX26" fmla="*/ 487716 w 768193"/>
                    <a:gd name="connsiteY26" fmla="*/ 320349 h 1877772"/>
                    <a:gd name="connsiteX27" fmla="*/ 383014 w 768193"/>
                    <a:gd name="connsiteY27" fmla="*/ 369960 h 1877772"/>
                    <a:gd name="connsiteX28" fmla="*/ 375361 w 768193"/>
                    <a:gd name="connsiteY28" fmla="*/ 370131 h 1877772"/>
                    <a:gd name="connsiteX29" fmla="*/ 478408 w 768193"/>
                    <a:gd name="connsiteY29" fmla="*/ 1877773 h 1877772"/>
                    <a:gd name="connsiteX30" fmla="*/ 334484 w 768193"/>
                    <a:gd name="connsiteY30" fmla="*/ 1729741 h 1877772"/>
                    <a:gd name="connsiteX31" fmla="*/ 244039 w 768193"/>
                    <a:gd name="connsiteY31" fmla="*/ 741833 h 1877772"/>
                    <a:gd name="connsiteX32" fmla="*/ 170649 w 768193"/>
                    <a:gd name="connsiteY32" fmla="*/ 703567 h 1877772"/>
                    <a:gd name="connsiteX33" fmla="*/ 194433 w 768193"/>
                    <a:gd name="connsiteY33" fmla="*/ 668050 h 1877772"/>
                    <a:gd name="connsiteX34" fmla="*/ 271154 w 768193"/>
                    <a:gd name="connsiteY34" fmla="*/ 706296 h 1877772"/>
                    <a:gd name="connsiteX35" fmla="*/ 284146 w 768193"/>
                    <a:gd name="connsiteY35" fmla="*/ 710823 h 1877772"/>
                    <a:gd name="connsiteX36" fmla="*/ 375685 w 768193"/>
                    <a:gd name="connsiteY36" fmla="*/ 1710798 h 1877772"/>
                    <a:gd name="connsiteX37" fmla="*/ 494854 w 768193"/>
                    <a:gd name="connsiteY37" fmla="*/ 1833374 h 1877772"/>
                    <a:gd name="connsiteX38" fmla="*/ 537683 w 768193"/>
                    <a:gd name="connsiteY38" fmla="*/ 1829456 h 1877772"/>
                    <a:gd name="connsiteX39" fmla="*/ 627909 w 768193"/>
                    <a:gd name="connsiteY39" fmla="*/ 1694318 h 1877772"/>
                    <a:gd name="connsiteX40" fmla="*/ 520266 w 768193"/>
                    <a:gd name="connsiteY40" fmla="*/ 1595364 h 1877772"/>
                    <a:gd name="connsiteX41" fmla="*/ 606218 w 768193"/>
                    <a:gd name="connsiteY41" fmla="*/ 1480966 h 1877772"/>
                    <a:gd name="connsiteX42" fmla="*/ 500840 w 768193"/>
                    <a:gd name="connsiteY42" fmla="*/ 1384028 h 1877772"/>
                    <a:gd name="connsiteX43" fmla="*/ 586955 w 768193"/>
                    <a:gd name="connsiteY43" fmla="*/ 1269687 h 1877772"/>
                    <a:gd name="connsiteX44" fmla="*/ 481596 w 768193"/>
                    <a:gd name="connsiteY44" fmla="*/ 1172749 h 1877772"/>
                    <a:gd name="connsiteX45" fmla="*/ 567530 w 768193"/>
                    <a:gd name="connsiteY45" fmla="*/ 1058409 h 1877772"/>
                    <a:gd name="connsiteX46" fmla="*/ 462180 w 768193"/>
                    <a:gd name="connsiteY46" fmla="*/ 961518 h 1877772"/>
                    <a:gd name="connsiteX47" fmla="*/ 554938 w 768193"/>
                    <a:gd name="connsiteY47" fmla="*/ 838286 h 1877772"/>
                    <a:gd name="connsiteX48" fmla="*/ 541042 w 768193"/>
                    <a:gd name="connsiteY48" fmla="*/ 687306 h 1877772"/>
                    <a:gd name="connsiteX49" fmla="*/ 553006 w 768193"/>
                    <a:gd name="connsiteY49" fmla="*/ 680488 h 1877772"/>
                    <a:gd name="connsiteX50" fmla="*/ 724026 w 768193"/>
                    <a:gd name="connsiteY50" fmla="*/ 352938 h 1877772"/>
                    <a:gd name="connsiteX51" fmla="*/ 680265 w 768193"/>
                    <a:gd name="connsiteY51" fmla="*/ 214425 h 1877772"/>
                    <a:gd name="connsiteX52" fmla="*/ 645526 w 768193"/>
                    <a:gd name="connsiteY52" fmla="*/ 164662 h 1877772"/>
                    <a:gd name="connsiteX53" fmla="*/ 601812 w 768193"/>
                    <a:gd name="connsiteY53" fmla="*/ 121385 h 1877772"/>
                    <a:gd name="connsiteX54" fmla="*/ 553939 w 768193"/>
                    <a:gd name="connsiteY54" fmla="*/ 88007 h 1877772"/>
                    <a:gd name="connsiteX55" fmla="*/ 521655 w 768193"/>
                    <a:gd name="connsiteY55" fmla="*/ 71699 h 1877772"/>
                    <a:gd name="connsiteX56" fmla="*/ 352634 w 768193"/>
                    <a:gd name="connsiteY56" fmla="*/ 44160 h 1877772"/>
                    <a:gd name="connsiteX57" fmla="*/ 284993 w 768193"/>
                    <a:gd name="connsiteY57" fmla="*/ 57264 h 1877772"/>
                    <a:gd name="connsiteX58" fmla="*/ 283727 w 768193"/>
                    <a:gd name="connsiteY58" fmla="*/ 57653 h 1877772"/>
                    <a:gd name="connsiteX59" fmla="*/ 282442 w 768193"/>
                    <a:gd name="connsiteY59" fmla="*/ 57872 h 1877772"/>
                    <a:gd name="connsiteX60" fmla="*/ 190579 w 768193"/>
                    <a:gd name="connsiteY60" fmla="*/ 101301 h 1877772"/>
                    <a:gd name="connsiteX61" fmla="*/ 165319 w 768193"/>
                    <a:gd name="connsiteY61" fmla="*/ 66830 h 1877772"/>
                    <a:gd name="connsiteX62" fmla="*/ 273838 w 768193"/>
                    <a:gd name="connsiteY62" fmla="*/ 15993 h 1877772"/>
                    <a:gd name="connsiteX63" fmla="*/ 348760 w 768193"/>
                    <a:gd name="connsiteY63" fmla="*/ 1605 h 1877772"/>
                    <a:gd name="connsiteX64" fmla="*/ 538853 w 768193"/>
                    <a:gd name="connsiteY64" fmla="*/ 32577 h 1877772"/>
                    <a:gd name="connsiteX65" fmla="*/ 575305 w 768193"/>
                    <a:gd name="connsiteY65" fmla="*/ 50978 h 1877772"/>
                    <a:gd name="connsiteX66" fmla="*/ 629974 w 768193"/>
                    <a:gd name="connsiteY66" fmla="*/ 89196 h 1877772"/>
                    <a:gd name="connsiteX67" fmla="*/ 631297 w 768193"/>
                    <a:gd name="connsiteY67" fmla="*/ 90394 h 1877772"/>
                    <a:gd name="connsiteX68" fmla="*/ 677590 w 768193"/>
                    <a:gd name="connsiteY68" fmla="*/ 136381 h 1877772"/>
                    <a:gd name="connsiteX69" fmla="*/ 717374 w 768193"/>
                    <a:gd name="connsiteY69" fmla="*/ 193200 h 1877772"/>
                    <a:gd name="connsiteX70" fmla="*/ 766617 w 768193"/>
                    <a:gd name="connsiteY70" fmla="*/ 349020 h 1877772"/>
                    <a:gd name="connsiteX71" fmla="*/ 586146 w 768193"/>
                    <a:gd name="connsiteY71" fmla="*/ 710528 h 1877772"/>
                    <a:gd name="connsiteX72" fmla="*/ 599033 w 768193"/>
                    <a:gd name="connsiteY72" fmla="*/ 850800 h 1877772"/>
                    <a:gd name="connsiteX73" fmla="*/ 519628 w 768193"/>
                    <a:gd name="connsiteY73" fmla="*/ 956278 h 1877772"/>
                    <a:gd name="connsiteX74" fmla="*/ 624987 w 768193"/>
                    <a:gd name="connsiteY74" fmla="*/ 1053121 h 1877772"/>
                    <a:gd name="connsiteX75" fmla="*/ 539025 w 768193"/>
                    <a:gd name="connsiteY75" fmla="*/ 1167519 h 1877772"/>
                    <a:gd name="connsiteX76" fmla="*/ 644374 w 768193"/>
                    <a:gd name="connsiteY76" fmla="*/ 1264448 h 1877772"/>
                    <a:gd name="connsiteX77" fmla="*/ 558298 w 768193"/>
                    <a:gd name="connsiteY77" fmla="*/ 1378817 h 1877772"/>
                    <a:gd name="connsiteX78" fmla="*/ 663647 w 768193"/>
                    <a:gd name="connsiteY78" fmla="*/ 1475736 h 1877772"/>
                    <a:gd name="connsiteX79" fmla="*/ 577694 w 768193"/>
                    <a:gd name="connsiteY79" fmla="*/ 1590077 h 1877772"/>
                    <a:gd name="connsiteX80" fmla="*/ 675002 w 768193"/>
                    <a:gd name="connsiteY80" fmla="*/ 1679569 h 1877772"/>
                    <a:gd name="connsiteX81" fmla="*/ 676496 w 768193"/>
                    <a:gd name="connsiteY81" fmla="*/ 1698550 h 1877772"/>
                    <a:gd name="connsiteX82" fmla="*/ 561924 w 768193"/>
                    <a:gd name="connsiteY82" fmla="*/ 1870156 h 1877772"/>
                    <a:gd name="connsiteX83" fmla="*/ 478408 w 768193"/>
                    <a:gd name="connsiteY83" fmla="*/ 1877773 h 1877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768193" h="1877772">
                      <a:moveTo>
                        <a:pt x="42715" y="364092"/>
                      </a:moveTo>
                      <a:lnTo>
                        <a:pt x="0" y="361734"/>
                      </a:lnTo>
                      <a:cubicBezTo>
                        <a:pt x="2874" y="310070"/>
                        <a:pt x="16056" y="260260"/>
                        <a:pt x="39184" y="213645"/>
                      </a:cubicBezTo>
                      <a:lnTo>
                        <a:pt x="45075" y="201768"/>
                      </a:lnTo>
                      <a:lnTo>
                        <a:pt x="45389" y="201768"/>
                      </a:lnTo>
                      <a:cubicBezTo>
                        <a:pt x="60227" y="174333"/>
                        <a:pt x="78339" y="148839"/>
                        <a:pt x="99315" y="125817"/>
                      </a:cubicBezTo>
                      <a:cubicBezTo>
                        <a:pt x="99991" y="125037"/>
                        <a:pt x="102846" y="121842"/>
                        <a:pt x="107424" y="117096"/>
                      </a:cubicBezTo>
                      <a:lnTo>
                        <a:pt x="138223" y="146747"/>
                      </a:lnTo>
                      <a:cubicBezTo>
                        <a:pt x="133816" y="151321"/>
                        <a:pt x="131332" y="154145"/>
                        <a:pt x="131304" y="154173"/>
                      </a:cubicBezTo>
                      <a:lnTo>
                        <a:pt x="131037" y="154468"/>
                      </a:lnTo>
                      <a:cubicBezTo>
                        <a:pt x="109670" y="177880"/>
                        <a:pt x="91682" y="204174"/>
                        <a:pt x="77558" y="232635"/>
                      </a:cubicBezTo>
                      <a:lnTo>
                        <a:pt x="74798" y="238208"/>
                      </a:lnTo>
                      <a:cubicBezTo>
                        <a:pt x="55944" y="277985"/>
                        <a:pt x="45151" y="320321"/>
                        <a:pt x="42715" y="364092"/>
                      </a:cubicBezTo>
                      <a:close/>
                      <a:moveTo>
                        <a:pt x="375361" y="370131"/>
                      </a:moveTo>
                      <a:cubicBezTo>
                        <a:pt x="360600" y="370131"/>
                        <a:pt x="346028" y="368010"/>
                        <a:pt x="332000" y="363798"/>
                      </a:cubicBezTo>
                      <a:lnTo>
                        <a:pt x="344277" y="322879"/>
                      </a:lnTo>
                      <a:cubicBezTo>
                        <a:pt x="356069" y="326407"/>
                        <a:pt x="368395" y="327890"/>
                        <a:pt x="380901" y="327282"/>
                      </a:cubicBezTo>
                      <a:cubicBezTo>
                        <a:pt x="409862" y="325827"/>
                        <a:pt x="436521" y="313189"/>
                        <a:pt x="455994" y="291688"/>
                      </a:cubicBezTo>
                      <a:cubicBezTo>
                        <a:pt x="475429" y="270197"/>
                        <a:pt x="485327" y="242420"/>
                        <a:pt x="483861" y="213502"/>
                      </a:cubicBezTo>
                      <a:cubicBezTo>
                        <a:pt x="482453" y="185678"/>
                        <a:pt x="470584" y="159774"/>
                        <a:pt x="450436" y="140518"/>
                      </a:cubicBezTo>
                      <a:cubicBezTo>
                        <a:pt x="428650" y="119750"/>
                        <a:pt x="400069" y="109166"/>
                        <a:pt x="369984" y="110668"/>
                      </a:cubicBezTo>
                      <a:cubicBezTo>
                        <a:pt x="331733" y="112570"/>
                        <a:pt x="296937" y="134841"/>
                        <a:pt x="279149" y="168751"/>
                      </a:cubicBezTo>
                      <a:lnTo>
                        <a:pt x="241260" y="148915"/>
                      </a:lnTo>
                      <a:cubicBezTo>
                        <a:pt x="266043" y="101663"/>
                        <a:pt x="314554" y="70653"/>
                        <a:pt x="367833" y="68000"/>
                      </a:cubicBezTo>
                      <a:cubicBezTo>
                        <a:pt x="409139" y="65879"/>
                        <a:pt x="450045" y="81065"/>
                        <a:pt x="479988" y="109622"/>
                      </a:cubicBezTo>
                      <a:cubicBezTo>
                        <a:pt x="508055" y="136448"/>
                        <a:pt x="524596" y="172574"/>
                        <a:pt x="526576" y="211334"/>
                      </a:cubicBezTo>
                      <a:cubicBezTo>
                        <a:pt x="528622" y="251644"/>
                        <a:pt x="514831" y="290376"/>
                        <a:pt x="487716" y="320349"/>
                      </a:cubicBezTo>
                      <a:cubicBezTo>
                        <a:pt x="460591" y="350313"/>
                        <a:pt x="423415" y="367934"/>
                        <a:pt x="383014" y="369960"/>
                      </a:cubicBezTo>
                      <a:cubicBezTo>
                        <a:pt x="380463" y="370083"/>
                        <a:pt x="377922" y="370131"/>
                        <a:pt x="375361" y="370131"/>
                      </a:cubicBezTo>
                      <a:close/>
                      <a:moveTo>
                        <a:pt x="478408" y="1877773"/>
                      </a:moveTo>
                      <a:lnTo>
                        <a:pt x="334484" y="1729741"/>
                      </a:lnTo>
                      <a:lnTo>
                        <a:pt x="244039" y="741833"/>
                      </a:lnTo>
                      <a:cubicBezTo>
                        <a:pt x="218265" y="731762"/>
                        <a:pt x="193624" y="718925"/>
                        <a:pt x="170649" y="703567"/>
                      </a:cubicBezTo>
                      <a:lnTo>
                        <a:pt x="194433" y="668050"/>
                      </a:lnTo>
                      <a:cubicBezTo>
                        <a:pt x="218237" y="683968"/>
                        <a:pt x="244039" y="696853"/>
                        <a:pt x="271154" y="706296"/>
                      </a:cubicBezTo>
                      <a:lnTo>
                        <a:pt x="284146" y="710823"/>
                      </a:lnTo>
                      <a:lnTo>
                        <a:pt x="375685" y="1710798"/>
                      </a:lnTo>
                      <a:lnTo>
                        <a:pt x="494854" y="1833374"/>
                      </a:lnTo>
                      <a:lnTo>
                        <a:pt x="537683" y="1829456"/>
                      </a:lnTo>
                      <a:lnTo>
                        <a:pt x="627909" y="1694318"/>
                      </a:lnTo>
                      <a:lnTo>
                        <a:pt x="520266" y="1595364"/>
                      </a:lnTo>
                      <a:lnTo>
                        <a:pt x="606218" y="1480966"/>
                      </a:lnTo>
                      <a:lnTo>
                        <a:pt x="500840" y="1384028"/>
                      </a:lnTo>
                      <a:lnTo>
                        <a:pt x="586955" y="1269687"/>
                      </a:lnTo>
                      <a:lnTo>
                        <a:pt x="481596" y="1172749"/>
                      </a:lnTo>
                      <a:lnTo>
                        <a:pt x="567530" y="1058409"/>
                      </a:lnTo>
                      <a:lnTo>
                        <a:pt x="462180" y="961518"/>
                      </a:lnTo>
                      <a:lnTo>
                        <a:pt x="554938" y="838286"/>
                      </a:lnTo>
                      <a:lnTo>
                        <a:pt x="541042" y="687306"/>
                      </a:lnTo>
                      <a:lnTo>
                        <a:pt x="553006" y="680488"/>
                      </a:lnTo>
                      <a:cubicBezTo>
                        <a:pt x="669015" y="614369"/>
                        <a:pt x="736133" y="485784"/>
                        <a:pt x="724026" y="352938"/>
                      </a:cubicBezTo>
                      <a:cubicBezTo>
                        <a:pt x="719448" y="303451"/>
                        <a:pt x="704734" y="256836"/>
                        <a:pt x="680265" y="214425"/>
                      </a:cubicBezTo>
                      <a:cubicBezTo>
                        <a:pt x="670376" y="197042"/>
                        <a:pt x="658708" y="180343"/>
                        <a:pt x="645526" y="164662"/>
                      </a:cubicBezTo>
                      <a:lnTo>
                        <a:pt x="601812" y="121385"/>
                      </a:lnTo>
                      <a:cubicBezTo>
                        <a:pt x="587003" y="109013"/>
                        <a:pt x="570889" y="97792"/>
                        <a:pt x="553939" y="88007"/>
                      </a:cubicBezTo>
                      <a:cubicBezTo>
                        <a:pt x="543336" y="81893"/>
                        <a:pt x="532467" y="76415"/>
                        <a:pt x="521655" y="71699"/>
                      </a:cubicBezTo>
                      <a:cubicBezTo>
                        <a:pt x="468833" y="48372"/>
                        <a:pt x="410424" y="38882"/>
                        <a:pt x="352634" y="44160"/>
                      </a:cubicBezTo>
                      <a:cubicBezTo>
                        <a:pt x="329582" y="46261"/>
                        <a:pt x="306826" y="50664"/>
                        <a:pt x="284993" y="57264"/>
                      </a:cubicBezTo>
                      <a:lnTo>
                        <a:pt x="283727" y="57653"/>
                      </a:lnTo>
                      <a:lnTo>
                        <a:pt x="282442" y="57872"/>
                      </a:lnTo>
                      <a:cubicBezTo>
                        <a:pt x="254203" y="62760"/>
                        <a:pt x="223310" y="77366"/>
                        <a:pt x="190579" y="101301"/>
                      </a:cubicBezTo>
                      <a:lnTo>
                        <a:pt x="165319" y="66830"/>
                      </a:lnTo>
                      <a:cubicBezTo>
                        <a:pt x="202914" y="39319"/>
                        <a:pt x="239413" y="22203"/>
                        <a:pt x="273838" y="15993"/>
                      </a:cubicBezTo>
                      <a:cubicBezTo>
                        <a:pt x="298060" y="8766"/>
                        <a:pt x="323272" y="3926"/>
                        <a:pt x="348760" y="1605"/>
                      </a:cubicBezTo>
                      <a:cubicBezTo>
                        <a:pt x="413736" y="-4357"/>
                        <a:pt x="479474" y="6360"/>
                        <a:pt x="538853" y="32577"/>
                      </a:cubicBezTo>
                      <a:cubicBezTo>
                        <a:pt x="551017" y="37884"/>
                        <a:pt x="563313" y="44093"/>
                        <a:pt x="575305" y="50978"/>
                      </a:cubicBezTo>
                      <a:cubicBezTo>
                        <a:pt x="594702" y="62180"/>
                        <a:pt x="613090" y="75027"/>
                        <a:pt x="629974" y="89196"/>
                      </a:cubicBezTo>
                      <a:lnTo>
                        <a:pt x="631297" y="90394"/>
                      </a:lnTo>
                      <a:lnTo>
                        <a:pt x="677590" y="136381"/>
                      </a:lnTo>
                      <a:cubicBezTo>
                        <a:pt x="692714" y="154269"/>
                        <a:pt x="706095" y="173382"/>
                        <a:pt x="717374" y="193200"/>
                      </a:cubicBezTo>
                      <a:cubicBezTo>
                        <a:pt x="744879" y="240889"/>
                        <a:pt x="761449" y="293352"/>
                        <a:pt x="766617" y="349020"/>
                      </a:cubicBezTo>
                      <a:cubicBezTo>
                        <a:pt x="779818" y="493943"/>
                        <a:pt x="709284" y="634282"/>
                        <a:pt x="586146" y="710528"/>
                      </a:cubicBezTo>
                      <a:lnTo>
                        <a:pt x="599033" y="850800"/>
                      </a:lnTo>
                      <a:lnTo>
                        <a:pt x="519628" y="956278"/>
                      </a:lnTo>
                      <a:lnTo>
                        <a:pt x="624987" y="1053121"/>
                      </a:lnTo>
                      <a:lnTo>
                        <a:pt x="539025" y="1167519"/>
                      </a:lnTo>
                      <a:lnTo>
                        <a:pt x="644374" y="1264448"/>
                      </a:lnTo>
                      <a:lnTo>
                        <a:pt x="558298" y="1378817"/>
                      </a:lnTo>
                      <a:lnTo>
                        <a:pt x="663647" y="1475736"/>
                      </a:lnTo>
                      <a:lnTo>
                        <a:pt x="577694" y="1590077"/>
                      </a:lnTo>
                      <a:lnTo>
                        <a:pt x="675002" y="1679569"/>
                      </a:lnTo>
                      <a:lnTo>
                        <a:pt x="676496" y="1698550"/>
                      </a:lnTo>
                      <a:lnTo>
                        <a:pt x="561924" y="1870156"/>
                      </a:lnTo>
                      <a:lnTo>
                        <a:pt x="478408" y="1877773"/>
                      </a:lnTo>
                    </a:path>
                  </a:pathLst>
                </a:custGeom>
                <a:solidFill>
                  <a:srgbClr val="1A323D"/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9886EC92-EFDC-41EA-BEBE-61285BCB374F}"/>
                    </a:ext>
                  </a:extLst>
                </p:cNvPr>
                <p:cNvSpPr/>
                <p:nvPr/>
              </p:nvSpPr>
              <p:spPr>
                <a:xfrm>
                  <a:off x="7295936" y="2899557"/>
                  <a:ext cx="208470" cy="136411"/>
                </a:xfrm>
                <a:custGeom>
                  <a:avLst/>
                  <a:gdLst>
                    <a:gd name="connsiteX0" fmla="*/ 21392 w 208470"/>
                    <a:gd name="connsiteY0" fmla="*/ 136412 h 136411"/>
                    <a:gd name="connsiteX1" fmla="*/ 930 w 208470"/>
                    <a:gd name="connsiteY1" fmla="*/ 121244 h 136411"/>
                    <a:gd name="connsiteX2" fmla="*/ 15177 w 208470"/>
                    <a:gd name="connsiteY2" fmla="*/ 94589 h 136411"/>
                    <a:gd name="connsiteX3" fmla="*/ 172768 w 208470"/>
                    <a:gd name="connsiteY3" fmla="*/ 5496 h 136411"/>
                    <a:gd name="connsiteX4" fmla="*/ 202987 w 208470"/>
                    <a:gd name="connsiteY4" fmla="*/ 7056 h 136411"/>
                    <a:gd name="connsiteX5" fmla="*/ 201397 w 208470"/>
                    <a:gd name="connsiteY5" fmla="*/ 37238 h 136411"/>
                    <a:gd name="connsiteX6" fmla="*/ 27607 w 208470"/>
                    <a:gd name="connsiteY6" fmla="*/ 135470 h 136411"/>
                    <a:gd name="connsiteX7" fmla="*/ 21392 w 208470"/>
                    <a:gd name="connsiteY7" fmla="*/ 136412 h 136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8470" h="136411">
                      <a:moveTo>
                        <a:pt x="21392" y="136412"/>
                      </a:moveTo>
                      <a:cubicBezTo>
                        <a:pt x="12208" y="136412"/>
                        <a:pt x="3728" y="130449"/>
                        <a:pt x="930" y="121244"/>
                      </a:cubicBezTo>
                      <a:cubicBezTo>
                        <a:pt x="-2506" y="109956"/>
                        <a:pt x="3880" y="98022"/>
                        <a:pt x="15177" y="94589"/>
                      </a:cubicBezTo>
                      <a:cubicBezTo>
                        <a:pt x="73072" y="77016"/>
                        <a:pt x="127579" y="46225"/>
                        <a:pt x="172768" y="5496"/>
                      </a:cubicBezTo>
                      <a:cubicBezTo>
                        <a:pt x="181544" y="-2397"/>
                        <a:pt x="195068" y="-1712"/>
                        <a:pt x="202987" y="7056"/>
                      </a:cubicBezTo>
                      <a:cubicBezTo>
                        <a:pt x="210877" y="15814"/>
                        <a:pt x="210172" y="29327"/>
                        <a:pt x="201397" y="37238"/>
                      </a:cubicBezTo>
                      <a:cubicBezTo>
                        <a:pt x="151573" y="82132"/>
                        <a:pt x="91470" y="116090"/>
                        <a:pt x="27607" y="135470"/>
                      </a:cubicBezTo>
                      <a:cubicBezTo>
                        <a:pt x="25532" y="136098"/>
                        <a:pt x="23439" y="136412"/>
                        <a:pt x="21392" y="136412"/>
                      </a:cubicBezTo>
                    </a:path>
                  </a:pathLst>
                </a:custGeom>
                <a:solidFill>
                  <a:srgbClr val="1A323D"/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77" name="Picture 3">
                <a:extLst>
                  <a:ext uri="{FF2B5EF4-FFF2-40B4-BE49-F238E27FC236}">
                    <a16:creationId xmlns:a16="http://schemas.microsoft.com/office/drawing/2014/main" id="{CA6E5571-2C72-4C20-AE87-DB657336C6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rot="849891">
                <a:off x="3621843" y="943945"/>
                <a:ext cx="1447272" cy="2539074"/>
              </a:xfrm>
              <a:prstGeom prst="rect">
                <a:avLst/>
              </a:prstGeom>
            </p:spPr>
          </p:pic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06F33EF-6707-4FD7-9745-105C519BED27}"/>
                </a:ext>
              </a:extLst>
            </p:cNvPr>
            <p:cNvGrpSpPr/>
            <p:nvPr/>
          </p:nvGrpSpPr>
          <p:grpSpPr>
            <a:xfrm rot="557349">
              <a:off x="7246905" y="985805"/>
              <a:ext cx="4117030" cy="3850663"/>
              <a:chOff x="3621843" y="943945"/>
              <a:chExt cx="2807465" cy="2539074"/>
            </a:xfrm>
          </p:grpSpPr>
          <p:grpSp>
            <p:nvGrpSpPr>
              <p:cNvPr id="85" name="Picture 3">
                <a:extLst>
                  <a:ext uri="{FF2B5EF4-FFF2-40B4-BE49-F238E27FC236}">
                    <a16:creationId xmlns:a16="http://schemas.microsoft.com/office/drawing/2014/main" id="{48FF06B9-467A-4ADA-B81C-DFA1E34B39A7}"/>
                  </a:ext>
                </a:extLst>
              </p:cNvPr>
              <p:cNvGrpSpPr/>
              <p:nvPr/>
            </p:nvGrpSpPr>
            <p:grpSpPr>
              <a:xfrm rot="18445983">
                <a:off x="4773167" y="1320329"/>
                <a:ext cx="1434497" cy="1877785"/>
                <a:chOff x="6351508" y="2795827"/>
                <a:chExt cx="1434497" cy="1877785"/>
              </a:xfrm>
            </p:grpSpPr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446C7695-6D13-43BA-B593-EF8976C11709}"/>
                    </a:ext>
                  </a:extLst>
                </p:cNvPr>
                <p:cNvSpPr/>
                <p:nvPr/>
              </p:nvSpPr>
              <p:spPr>
                <a:xfrm>
                  <a:off x="7039179" y="2817187"/>
                  <a:ext cx="725475" cy="1834221"/>
                </a:xfrm>
                <a:custGeom>
                  <a:avLst/>
                  <a:gdLst>
                    <a:gd name="connsiteX0" fmla="*/ 161179 w 725475"/>
                    <a:gd name="connsiteY0" fmla="*/ 664476 h 1834221"/>
                    <a:gd name="connsiteX1" fmla="*/ 242754 w 725475"/>
                    <a:gd name="connsiteY1" fmla="*/ 705128 h 1834221"/>
                    <a:gd name="connsiteX2" fmla="*/ 333732 w 725475"/>
                    <a:gd name="connsiteY2" fmla="*/ 1698923 h 1834221"/>
                    <a:gd name="connsiteX3" fmla="*/ 465273 w 725475"/>
                    <a:gd name="connsiteY3" fmla="*/ 1834222 h 1834221"/>
                    <a:gd name="connsiteX4" fmla="*/ 528432 w 725475"/>
                    <a:gd name="connsiteY4" fmla="*/ 1828459 h 1834221"/>
                    <a:gd name="connsiteX5" fmla="*/ 633220 w 725475"/>
                    <a:gd name="connsiteY5" fmla="*/ 1671488 h 1834221"/>
                    <a:gd name="connsiteX6" fmla="*/ 632972 w 725475"/>
                    <a:gd name="connsiteY6" fmla="*/ 1668226 h 1834221"/>
                    <a:gd name="connsiteX7" fmla="*/ 527623 w 725475"/>
                    <a:gd name="connsiteY7" fmla="*/ 1571383 h 1834221"/>
                    <a:gd name="connsiteX8" fmla="*/ 613585 w 725475"/>
                    <a:gd name="connsiteY8" fmla="*/ 1457014 h 1834221"/>
                    <a:gd name="connsiteX9" fmla="*/ 508207 w 725475"/>
                    <a:gd name="connsiteY9" fmla="*/ 1360076 h 1834221"/>
                    <a:gd name="connsiteX10" fmla="*/ 594283 w 725475"/>
                    <a:gd name="connsiteY10" fmla="*/ 1245707 h 1834221"/>
                    <a:gd name="connsiteX11" fmla="*/ 488934 w 725475"/>
                    <a:gd name="connsiteY11" fmla="*/ 1148768 h 1834221"/>
                    <a:gd name="connsiteX12" fmla="*/ 574887 w 725475"/>
                    <a:gd name="connsiteY12" fmla="*/ 1034428 h 1834221"/>
                    <a:gd name="connsiteX13" fmla="*/ 469537 w 725475"/>
                    <a:gd name="connsiteY13" fmla="*/ 937566 h 1834221"/>
                    <a:gd name="connsiteX14" fmla="*/ 555614 w 725475"/>
                    <a:gd name="connsiteY14" fmla="*/ 823197 h 1834221"/>
                    <a:gd name="connsiteX15" fmla="*/ 542242 w 725475"/>
                    <a:gd name="connsiteY15" fmla="*/ 677694 h 1834221"/>
                    <a:gd name="connsiteX16" fmla="*/ 723960 w 725475"/>
                    <a:gd name="connsiteY16" fmla="*/ 329651 h 1834221"/>
                    <a:gd name="connsiteX17" fmla="*/ 677419 w 725475"/>
                    <a:gd name="connsiteY17" fmla="*/ 182418 h 1834221"/>
                    <a:gd name="connsiteX18" fmla="*/ 639872 w 725475"/>
                    <a:gd name="connsiteY18" fmla="*/ 128833 h 1834221"/>
                    <a:gd name="connsiteX19" fmla="*/ 594874 w 725475"/>
                    <a:gd name="connsiteY19" fmla="*/ 84234 h 1834221"/>
                    <a:gd name="connsiteX20" fmla="*/ 543241 w 725475"/>
                    <a:gd name="connsiteY20" fmla="*/ 48156 h 1834221"/>
                    <a:gd name="connsiteX21" fmla="*/ 508835 w 725475"/>
                    <a:gd name="connsiteY21" fmla="*/ 30772 h 1834221"/>
                    <a:gd name="connsiteX22" fmla="*/ 329316 w 725475"/>
                    <a:gd name="connsiteY22" fmla="*/ 1541 h 1834221"/>
                    <a:gd name="connsiteX23" fmla="*/ 257439 w 725475"/>
                    <a:gd name="connsiteY23" fmla="*/ 15462 h 1834221"/>
                    <a:gd name="connsiteX24" fmla="*/ 156592 w 725475"/>
                    <a:gd name="connsiteY24" fmla="*/ 62714 h 1834221"/>
                    <a:gd name="connsiteX25" fmla="*/ 101457 w 725475"/>
                    <a:gd name="connsiteY25" fmla="*/ 110575 h 1834221"/>
                    <a:gd name="connsiteX26" fmla="*/ 93852 w 725475"/>
                    <a:gd name="connsiteY26" fmla="*/ 118734 h 1834221"/>
                    <a:gd name="connsiteX27" fmla="*/ 37033 w 725475"/>
                    <a:gd name="connsiteY27" fmla="*/ 201789 h 1834221"/>
                    <a:gd name="connsiteX28" fmla="*/ 36985 w 725475"/>
                    <a:gd name="connsiteY28" fmla="*/ 201789 h 1834221"/>
                    <a:gd name="connsiteX29" fmla="*/ 0 w 725475"/>
                    <a:gd name="connsiteY29" fmla="*/ 341576 h 1834221"/>
                    <a:gd name="connsiteX30" fmla="*/ 238852 w 725475"/>
                    <a:gd name="connsiteY30" fmla="*/ 137477 h 1834221"/>
                    <a:gd name="connsiteX31" fmla="*/ 347542 w 725475"/>
                    <a:gd name="connsiteY31" fmla="*/ 67973 h 1834221"/>
                    <a:gd name="connsiteX32" fmla="*/ 443859 w 725475"/>
                    <a:gd name="connsiteY32" fmla="*/ 103738 h 1834221"/>
                    <a:gd name="connsiteX33" fmla="*/ 483842 w 725475"/>
                    <a:gd name="connsiteY33" fmla="*/ 191062 h 1834221"/>
                    <a:gd name="connsiteX34" fmla="*/ 360600 w 725475"/>
                    <a:gd name="connsiteY34" fmla="*/ 327265 h 1834221"/>
                    <a:gd name="connsiteX35" fmla="*/ 316772 w 725475"/>
                    <a:gd name="connsiteY35" fmla="*/ 322006 h 1834221"/>
                    <a:gd name="connsiteX36" fmla="*/ 238852 w 725475"/>
                    <a:gd name="connsiteY36" fmla="*/ 137477 h 183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5475" h="1834221">
                      <a:moveTo>
                        <a:pt x="161179" y="664476"/>
                      </a:moveTo>
                      <a:cubicBezTo>
                        <a:pt x="186420" y="681346"/>
                        <a:pt x="213802" y="695029"/>
                        <a:pt x="242754" y="705128"/>
                      </a:cubicBezTo>
                      <a:lnTo>
                        <a:pt x="333732" y="1698923"/>
                      </a:lnTo>
                      <a:lnTo>
                        <a:pt x="465273" y="1834222"/>
                      </a:lnTo>
                      <a:lnTo>
                        <a:pt x="528432" y="1828459"/>
                      </a:lnTo>
                      <a:lnTo>
                        <a:pt x="633220" y="1671488"/>
                      </a:lnTo>
                      <a:lnTo>
                        <a:pt x="632972" y="1668226"/>
                      </a:lnTo>
                      <a:lnTo>
                        <a:pt x="527623" y="1571383"/>
                      </a:lnTo>
                      <a:lnTo>
                        <a:pt x="613585" y="1457014"/>
                      </a:lnTo>
                      <a:lnTo>
                        <a:pt x="508207" y="1360076"/>
                      </a:lnTo>
                      <a:lnTo>
                        <a:pt x="594283" y="1245707"/>
                      </a:lnTo>
                      <a:lnTo>
                        <a:pt x="488934" y="1148768"/>
                      </a:lnTo>
                      <a:lnTo>
                        <a:pt x="574887" y="1034428"/>
                      </a:lnTo>
                      <a:lnTo>
                        <a:pt x="469537" y="937566"/>
                      </a:lnTo>
                      <a:lnTo>
                        <a:pt x="555614" y="823197"/>
                      </a:lnTo>
                      <a:lnTo>
                        <a:pt x="542242" y="677694"/>
                      </a:lnTo>
                      <a:cubicBezTo>
                        <a:pt x="661991" y="609455"/>
                        <a:pt x="737256" y="475763"/>
                        <a:pt x="723960" y="329651"/>
                      </a:cubicBezTo>
                      <a:cubicBezTo>
                        <a:pt x="718982" y="276066"/>
                        <a:pt x="702659" y="226190"/>
                        <a:pt x="677419" y="182418"/>
                      </a:cubicBezTo>
                      <a:cubicBezTo>
                        <a:pt x="666579" y="163333"/>
                        <a:pt x="653958" y="145465"/>
                        <a:pt x="639872" y="128833"/>
                      </a:cubicBezTo>
                      <a:lnTo>
                        <a:pt x="594874" y="84234"/>
                      </a:lnTo>
                      <a:cubicBezTo>
                        <a:pt x="578789" y="70721"/>
                        <a:pt x="561515" y="58701"/>
                        <a:pt x="543241" y="48156"/>
                      </a:cubicBezTo>
                      <a:cubicBezTo>
                        <a:pt x="532134" y="41756"/>
                        <a:pt x="520656" y="35917"/>
                        <a:pt x="508835" y="30772"/>
                      </a:cubicBezTo>
                      <a:cubicBezTo>
                        <a:pt x="454281" y="6676"/>
                        <a:pt x="392978" y="-4298"/>
                        <a:pt x="329316" y="1541"/>
                      </a:cubicBezTo>
                      <a:cubicBezTo>
                        <a:pt x="304465" y="3804"/>
                        <a:pt x="280462" y="8502"/>
                        <a:pt x="257439" y="15462"/>
                      </a:cubicBezTo>
                      <a:cubicBezTo>
                        <a:pt x="220454" y="21872"/>
                        <a:pt x="184983" y="41955"/>
                        <a:pt x="156592" y="62714"/>
                      </a:cubicBezTo>
                      <a:close/>
                      <a:moveTo>
                        <a:pt x="101457" y="110575"/>
                      </a:moveTo>
                      <a:cubicBezTo>
                        <a:pt x="96565" y="115662"/>
                        <a:pt x="93852" y="118734"/>
                        <a:pt x="93852" y="118734"/>
                      </a:cubicBezTo>
                      <a:cubicBezTo>
                        <a:pt x="71201" y="143563"/>
                        <a:pt x="52042" y="171558"/>
                        <a:pt x="37033" y="201789"/>
                      </a:cubicBezTo>
                      <a:lnTo>
                        <a:pt x="36985" y="201789"/>
                      </a:lnTo>
                      <a:cubicBezTo>
                        <a:pt x="15771" y="244590"/>
                        <a:pt x="2760" y="291937"/>
                        <a:pt x="0" y="341576"/>
                      </a:cubicBezTo>
                      <a:close/>
                      <a:moveTo>
                        <a:pt x="238852" y="137477"/>
                      </a:moveTo>
                      <a:cubicBezTo>
                        <a:pt x="259514" y="98089"/>
                        <a:pt x="299888" y="70360"/>
                        <a:pt x="347542" y="67973"/>
                      </a:cubicBezTo>
                      <a:cubicBezTo>
                        <a:pt x="384651" y="66100"/>
                        <a:pt x="418933" y="79955"/>
                        <a:pt x="443859" y="103738"/>
                      </a:cubicBezTo>
                      <a:cubicBezTo>
                        <a:pt x="467025" y="125885"/>
                        <a:pt x="482081" y="156562"/>
                        <a:pt x="483842" y="191062"/>
                      </a:cubicBezTo>
                      <a:cubicBezTo>
                        <a:pt x="487497" y="262649"/>
                        <a:pt x="432305" y="323680"/>
                        <a:pt x="360600" y="327265"/>
                      </a:cubicBezTo>
                      <a:cubicBezTo>
                        <a:pt x="345324" y="328016"/>
                        <a:pt x="330582" y="326143"/>
                        <a:pt x="316772" y="322006"/>
                      </a:cubicBezTo>
                      <a:lnTo>
                        <a:pt x="238852" y="137477"/>
                      </a:ln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6CDDDD9A-E253-460D-879D-FF7F7B8FA6DE}"/>
                    </a:ext>
                  </a:extLst>
                </p:cNvPr>
                <p:cNvSpPr/>
                <p:nvPr/>
              </p:nvSpPr>
              <p:spPr>
                <a:xfrm>
                  <a:off x="6372886" y="2817178"/>
                  <a:ext cx="985654" cy="1750909"/>
                </a:xfrm>
                <a:custGeom>
                  <a:avLst/>
                  <a:gdLst>
                    <a:gd name="connsiteX0" fmla="*/ 569776 w 985654"/>
                    <a:gd name="connsiteY0" fmla="*/ 161706 h 1750909"/>
                    <a:gd name="connsiteX1" fmla="*/ 740901 w 985654"/>
                    <a:gd name="connsiteY1" fmla="*/ 94741 h 1750909"/>
                    <a:gd name="connsiteX2" fmla="*/ 807904 w 985654"/>
                    <a:gd name="connsiteY2" fmla="*/ 265729 h 1750909"/>
                    <a:gd name="connsiteX3" fmla="*/ 636789 w 985654"/>
                    <a:gd name="connsiteY3" fmla="*/ 332674 h 1750909"/>
                    <a:gd name="connsiteX4" fmla="*/ 569776 w 985654"/>
                    <a:gd name="connsiteY4" fmla="*/ 161706 h 1750909"/>
                    <a:gd name="connsiteX5" fmla="*/ 116380 w 985654"/>
                    <a:gd name="connsiteY5" fmla="*/ 1750909 h 1750909"/>
                    <a:gd name="connsiteX6" fmla="*/ 280310 w 985654"/>
                    <a:gd name="connsiteY6" fmla="*/ 1657156 h 1750909"/>
                    <a:gd name="connsiteX7" fmla="*/ 281509 w 985654"/>
                    <a:gd name="connsiteY7" fmla="*/ 1654142 h 1750909"/>
                    <a:gd name="connsiteX8" fmla="*/ 230495 w 985654"/>
                    <a:gd name="connsiteY8" fmla="*/ 1520440 h 1750909"/>
                    <a:gd name="connsiteX9" fmla="*/ 358544 w 985654"/>
                    <a:gd name="connsiteY9" fmla="*/ 1456443 h 1750909"/>
                    <a:gd name="connsiteX10" fmla="*/ 307530 w 985654"/>
                    <a:gd name="connsiteY10" fmla="*/ 1322722 h 1750909"/>
                    <a:gd name="connsiteX11" fmla="*/ 435645 w 985654"/>
                    <a:gd name="connsiteY11" fmla="*/ 1258743 h 1750909"/>
                    <a:gd name="connsiteX12" fmla="*/ 384632 w 985654"/>
                    <a:gd name="connsiteY12" fmla="*/ 1125022 h 1750909"/>
                    <a:gd name="connsiteX13" fmla="*/ 512680 w 985654"/>
                    <a:gd name="connsiteY13" fmla="*/ 1061025 h 1750909"/>
                    <a:gd name="connsiteX14" fmla="*/ 461657 w 985654"/>
                    <a:gd name="connsiteY14" fmla="*/ 927399 h 1750909"/>
                    <a:gd name="connsiteX15" fmla="*/ 589772 w 985654"/>
                    <a:gd name="connsiteY15" fmla="*/ 863401 h 1750909"/>
                    <a:gd name="connsiteX16" fmla="*/ 642804 w 985654"/>
                    <a:gd name="connsiteY16" fmla="*/ 727265 h 1750909"/>
                    <a:gd name="connsiteX17" fmla="*/ 960841 w 985654"/>
                    <a:gd name="connsiteY17" fmla="*/ 496825 h 1750909"/>
                    <a:gd name="connsiteX18" fmla="*/ 985035 w 985654"/>
                    <a:gd name="connsiteY18" fmla="*/ 344314 h 1750909"/>
                    <a:gd name="connsiteX19" fmla="*/ 975336 w 985654"/>
                    <a:gd name="connsiteY19" fmla="*/ 279584 h 1750909"/>
                    <a:gd name="connsiteX20" fmla="*/ 954969 w 985654"/>
                    <a:gd name="connsiteY20" fmla="*/ 219599 h 1750909"/>
                    <a:gd name="connsiteX21" fmla="*/ 924903 w 985654"/>
                    <a:gd name="connsiteY21" fmla="*/ 164359 h 1750909"/>
                    <a:gd name="connsiteX22" fmla="*/ 754301 w 985654"/>
                    <a:gd name="connsiteY22" fmla="*/ 27234 h 1750909"/>
                    <a:gd name="connsiteX23" fmla="*/ 683767 w 985654"/>
                    <a:gd name="connsiteY23" fmla="*/ 7607 h 1750909"/>
                    <a:gd name="connsiteX24" fmla="*/ 491247 w 985654"/>
                    <a:gd name="connsiteY24" fmla="*/ 27082 h 1750909"/>
                    <a:gd name="connsiteX25" fmla="*/ 284317 w 985654"/>
                    <a:gd name="connsiteY25" fmla="*/ 233520 h 1750909"/>
                    <a:gd name="connsiteX26" fmla="*/ 362494 w 985654"/>
                    <a:gd name="connsiteY26" fmla="*/ 618202 h 1750909"/>
                    <a:gd name="connsiteX27" fmla="*/ 0 w 985654"/>
                    <a:gd name="connsiteY27" fmla="*/ 1548094 h 1750909"/>
                    <a:gd name="connsiteX28" fmla="*/ 57295 w 985654"/>
                    <a:gd name="connsiteY28" fmla="*/ 1727878 h 1750909"/>
                    <a:gd name="connsiteX29" fmla="*/ 116380 w 985654"/>
                    <a:gd name="connsiteY29" fmla="*/ 1750909 h 1750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985654" h="1750909">
                      <a:moveTo>
                        <a:pt x="569776" y="161706"/>
                      </a:moveTo>
                      <a:cubicBezTo>
                        <a:pt x="598528" y="96006"/>
                        <a:pt x="675144" y="66032"/>
                        <a:pt x="740901" y="94741"/>
                      </a:cubicBezTo>
                      <a:cubicBezTo>
                        <a:pt x="806657" y="123459"/>
                        <a:pt x="836657" y="200028"/>
                        <a:pt x="807904" y="265729"/>
                      </a:cubicBezTo>
                      <a:cubicBezTo>
                        <a:pt x="779152" y="331410"/>
                        <a:pt x="702555" y="361402"/>
                        <a:pt x="636789" y="332674"/>
                      </a:cubicBezTo>
                      <a:cubicBezTo>
                        <a:pt x="571032" y="303947"/>
                        <a:pt x="541033" y="227415"/>
                        <a:pt x="569776" y="161706"/>
                      </a:cubicBezTo>
                      <a:close/>
                      <a:moveTo>
                        <a:pt x="116380" y="1750909"/>
                      </a:moveTo>
                      <a:lnTo>
                        <a:pt x="280310" y="1657156"/>
                      </a:lnTo>
                      <a:lnTo>
                        <a:pt x="281509" y="1654142"/>
                      </a:lnTo>
                      <a:lnTo>
                        <a:pt x="230495" y="1520440"/>
                      </a:lnTo>
                      <a:lnTo>
                        <a:pt x="358544" y="1456443"/>
                      </a:lnTo>
                      <a:lnTo>
                        <a:pt x="307530" y="1322722"/>
                      </a:lnTo>
                      <a:lnTo>
                        <a:pt x="435645" y="1258743"/>
                      </a:lnTo>
                      <a:lnTo>
                        <a:pt x="384632" y="1125022"/>
                      </a:lnTo>
                      <a:lnTo>
                        <a:pt x="512680" y="1061025"/>
                      </a:lnTo>
                      <a:lnTo>
                        <a:pt x="461657" y="927399"/>
                      </a:lnTo>
                      <a:lnTo>
                        <a:pt x="589772" y="863401"/>
                      </a:lnTo>
                      <a:lnTo>
                        <a:pt x="642804" y="727265"/>
                      </a:lnTo>
                      <a:cubicBezTo>
                        <a:pt x="780418" y="719525"/>
                        <a:pt x="907553" y="633493"/>
                        <a:pt x="960841" y="496825"/>
                      </a:cubicBezTo>
                      <a:cubicBezTo>
                        <a:pt x="980362" y="446625"/>
                        <a:pt x="988004" y="394751"/>
                        <a:pt x="985035" y="344314"/>
                      </a:cubicBezTo>
                      <a:cubicBezTo>
                        <a:pt x="983797" y="322357"/>
                        <a:pt x="980504" y="300732"/>
                        <a:pt x="975336" y="279584"/>
                      </a:cubicBezTo>
                      <a:lnTo>
                        <a:pt x="954969" y="219599"/>
                      </a:lnTo>
                      <a:cubicBezTo>
                        <a:pt x="946641" y="200361"/>
                        <a:pt x="936524" y="181913"/>
                        <a:pt x="924903" y="164359"/>
                      </a:cubicBezTo>
                      <a:cubicBezTo>
                        <a:pt x="884948" y="104231"/>
                        <a:pt x="826739" y="55372"/>
                        <a:pt x="754301" y="27234"/>
                      </a:cubicBezTo>
                      <a:cubicBezTo>
                        <a:pt x="731012" y="18152"/>
                        <a:pt x="707447" y="11648"/>
                        <a:pt x="683767" y="7607"/>
                      </a:cubicBezTo>
                      <a:cubicBezTo>
                        <a:pt x="600279" y="-17346"/>
                        <a:pt x="491247" y="27082"/>
                        <a:pt x="491247" y="27082"/>
                      </a:cubicBezTo>
                      <a:cubicBezTo>
                        <a:pt x="399641" y="62599"/>
                        <a:pt x="322749" y="134908"/>
                        <a:pt x="284317" y="233520"/>
                      </a:cubicBezTo>
                      <a:cubicBezTo>
                        <a:pt x="231028" y="370236"/>
                        <a:pt x="266395" y="519543"/>
                        <a:pt x="362494" y="618202"/>
                      </a:cubicBezTo>
                      <a:lnTo>
                        <a:pt x="0" y="1548094"/>
                      </a:lnTo>
                      <a:lnTo>
                        <a:pt x="57295" y="1727878"/>
                      </a:lnTo>
                      <a:lnTo>
                        <a:pt x="116380" y="1750909"/>
                      </a:ln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DD0F3D21-220A-401E-BB1B-4D84F1D0178F}"/>
                    </a:ext>
                  </a:extLst>
                </p:cNvPr>
                <p:cNvSpPr/>
                <p:nvPr/>
              </p:nvSpPr>
              <p:spPr>
                <a:xfrm>
                  <a:off x="7048100" y="2934362"/>
                  <a:ext cx="137999" cy="237049"/>
                </a:xfrm>
                <a:custGeom>
                  <a:avLst/>
                  <a:gdLst>
                    <a:gd name="connsiteX0" fmla="*/ 83475 w 137999"/>
                    <a:gd name="connsiteY0" fmla="*/ 0 h 237049"/>
                    <a:gd name="connsiteX1" fmla="*/ 2119 w 137999"/>
                    <a:gd name="connsiteY1" fmla="*/ 223527 h 237049"/>
                    <a:gd name="connsiteX2" fmla="*/ 98722 w 137999"/>
                    <a:gd name="connsiteY2" fmla="*/ 194676 h 237049"/>
                    <a:gd name="connsiteX3" fmla="*/ 137706 w 137999"/>
                    <a:gd name="connsiteY3" fmla="*/ 47423 h 237049"/>
                    <a:gd name="connsiteX4" fmla="*/ 83475 w 137999"/>
                    <a:gd name="connsiteY4" fmla="*/ 0 h 237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99" h="237049">
                      <a:moveTo>
                        <a:pt x="83475" y="0"/>
                      </a:moveTo>
                      <a:cubicBezTo>
                        <a:pt x="42807" y="33863"/>
                        <a:pt x="-11424" y="176104"/>
                        <a:pt x="2119" y="223527"/>
                      </a:cubicBezTo>
                      <a:cubicBezTo>
                        <a:pt x="29235" y="257390"/>
                        <a:pt x="80087" y="220018"/>
                        <a:pt x="98722" y="194676"/>
                      </a:cubicBezTo>
                      <a:cubicBezTo>
                        <a:pt x="117367" y="169333"/>
                        <a:pt x="140904" y="56619"/>
                        <a:pt x="137706" y="47423"/>
                      </a:cubicBezTo>
                      <a:cubicBezTo>
                        <a:pt x="134517" y="38199"/>
                        <a:pt x="83475" y="0"/>
                        <a:pt x="83475" y="0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CA1967CD-BE7D-48A4-8FEC-91DBCBAD78CD}"/>
                    </a:ext>
                  </a:extLst>
                </p:cNvPr>
                <p:cNvSpPr/>
                <p:nvPr/>
              </p:nvSpPr>
              <p:spPr>
                <a:xfrm>
                  <a:off x="6351508" y="2795827"/>
                  <a:ext cx="1028433" cy="1793608"/>
                </a:xfrm>
                <a:custGeom>
                  <a:avLst/>
                  <a:gdLst>
                    <a:gd name="connsiteX0" fmla="*/ 710380 w 1028433"/>
                    <a:gd name="connsiteY0" fmla="*/ 126609 h 1793608"/>
                    <a:gd name="connsiteX1" fmla="*/ 610751 w 1028433"/>
                    <a:gd name="connsiteY1" fmla="*/ 191606 h 1793608"/>
                    <a:gd name="connsiteX2" fmla="*/ 609133 w 1028433"/>
                    <a:gd name="connsiteY2" fmla="*/ 274613 h 1793608"/>
                    <a:gd name="connsiteX3" fmla="*/ 666742 w 1028433"/>
                    <a:gd name="connsiteY3" fmla="*/ 334455 h 1793608"/>
                    <a:gd name="connsiteX4" fmla="*/ 749802 w 1028433"/>
                    <a:gd name="connsiteY4" fmla="*/ 336062 h 1793608"/>
                    <a:gd name="connsiteX5" fmla="*/ 809695 w 1028433"/>
                    <a:gd name="connsiteY5" fmla="*/ 278512 h 1793608"/>
                    <a:gd name="connsiteX6" fmla="*/ 753704 w 1028433"/>
                    <a:gd name="connsiteY6" fmla="*/ 135681 h 1793608"/>
                    <a:gd name="connsiteX7" fmla="*/ 710380 w 1028433"/>
                    <a:gd name="connsiteY7" fmla="*/ 126609 h 1793608"/>
                    <a:gd name="connsiteX8" fmla="*/ 710190 w 1028433"/>
                    <a:gd name="connsiteY8" fmla="*/ 386357 h 1793608"/>
                    <a:gd name="connsiteX9" fmla="*/ 649620 w 1028433"/>
                    <a:gd name="connsiteY9" fmla="*/ 373596 h 1793608"/>
                    <a:gd name="connsiteX10" fmla="*/ 569311 w 1028433"/>
                    <a:gd name="connsiteY10" fmla="*/ 290199 h 1793608"/>
                    <a:gd name="connsiteX11" fmla="*/ 571567 w 1028433"/>
                    <a:gd name="connsiteY11" fmla="*/ 174489 h 1793608"/>
                    <a:gd name="connsiteX12" fmla="*/ 770835 w 1028433"/>
                    <a:gd name="connsiteY12" fmla="*/ 96512 h 1793608"/>
                    <a:gd name="connsiteX13" fmla="*/ 848898 w 1028433"/>
                    <a:gd name="connsiteY13" fmla="*/ 295629 h 1793608"/>
                    <a:gd name="connsiteX14" fmla="*/ 765401 w 1028433"/>
                    <a:gd name="connsiteY14" fmla="*/ 375859 h 1793608"/>
                    <a:gd name="connsiteX15" fmla="*/ 710190 w 1028433"/>
                    <a:gd name="connsiteY15" fmla="*/ 386357 h 1793608"/>
                    <a:gd name="connsiteX16" fmla="*/ 95958 w 1028433"/>
                    <a:gd name="connsiteY16" fmla="*/ 1733034 h 1793608"/>
                    <a:gd name="connsiteX17" fmla="*/ 136007 w 1028433"/>
                    <a:gd name="connsiteY17" fmla="*/ 1748639 h 1793608"/>
                    <a:gd name="connsiteX18" fmla="*/ 277124 w 1028433"/>
                    <a:gd name="connsiteY18" fmla="*/ 1667943 h 1793608"/>
                    <a:gd name="connsiteX19" fmla="*/ 231896 w 1028433"/>
                    <a:gd name="connsiteY19" fmla="*/ 1549390 h 1793608"/>
                    <a:gd name="connsiteX20" fmla="*/ 242309 w 1028433"/>
                    <a:gd name="connsiteY20" fmla="*/ 1522678 h 1793608"/>
                    <a:gd name="connsiteX21" fmla="*/ 353054 w 1028433"/>
                    <a:gd name="connsiteY21" fmla="*/ 1467324 h 1793608"/>
                    <a:gd name="connsiteX22" fmla="*/ 308931 w 1028433"/>
                    <a:gd name="connsiteY22" fmla="*/ 1351690 h 1793608"/>
                    <a:gd name="connsiteX23" fmla="*/ 319353 w 1028433"/>
                    <a:gd name="connsiteY23" fmla="*/ 1324959 h 1793608"/>
                    <a:gd name="connsiteX24" fmla="*/ 430146 w 1028433"/>
                    <a:gd name="connsiteY24" fmla="*/ 1269624 h 1793608"/>
                    <a:gd name="connsiteX25" fmla="*/ 386023 w 1028433"/>
                    <a:gd name="connsiteY25" fmla="*/ 1153991 h 1793608"/>
                    <a:gd name="connsiteX26" fmla="*/ 396445 w 1028433"/>
                    <a:gd name="connsiteY26" fmla="*/ 1127288 h 1793608"/>
                    <a:gd name="connsiteX27" fmla="*/ 507181 w 1028433"/>
                    <a:gd name="connsiteY27" fmla="*/ 1071925 h 1793608"/>
                    <a:gd name="connsiteX28" fmla="*/ 463058 w 1028433"/>
                    <a:gd name="connsiteY28" fmla="*/ 956367 h 1793608"/>
                    <a:gd name="connsiteX29" fmla="*/ 473480 w 1028433"/>
                    <a:gd name="connsiteY29" fmla="*/ 929636 h 1793608"/>
                    <a:gd name="connsiteX30" fmla="*/ 594209 w 1028433"/>
                    <a:gd name="connsiteY30" fmla="*/ 869319 h 1793608"/>
                    <a:gd name="connsiteX31" fmla="*/ 644252 w 1028433"/>
                    <a:gd name="connsiteY31" fmla="*/ 740876 h 1793608"/>
                    <a:gd name="connsiteX32" fmla="*/ 662964 w 1028433"/>
                    <a:gd name="connsiteY32" fmla="*/ 727296 h 1793608"/>
                    <a:gd name="connsiteX33" fmla="*/ 962290 w 1028433"/>
                    <a:gd name="connsiteY33" fmla="*/ 510407 h 1793608"/>
                    <a:gd name="connsiteX34" fmla="*/ 985075 w 1028433"/>
                    <a:gd name="connsiteY34" fmla="*/ 366901 h 1793608"/>
                    <a:gd name="connsiteX35" fmla="*/ 976157 w 1028433"/>
                    <a:gd name="connsiteY35" fmla="*/ 306897 h 1793608"/>
                    <a:gd name="connsiteX36" fmla="*/ 956389 w 1028433"/>
                    <a:gd name="connsiteY36" fmla="*/ 248662 h 1793608"/>
                    <a:gd name="connsiteX37" fmla="*/ 928446 w 1028433"/>
                    <a:gd name="connsiteY37" fmla="*/ 197492 h 1793608"/>
                    <a:gd name="connsiteX38" fmla="*/ 767933 w 1028433"/>
                    <a:gd name="connsiteY38" fmla="*/ 68498 h 1793608"/>
                    <a:gd name="connsiteX39" fmla="*/ 701538 w 1028433"/>
                    <a:gd name="connsiteY39" fmla="*/ 50021 h 1793608"/>
                    <a:gd name="connsiteX40" fmla="*/ 699007 w 1028433"/>
                    <a:gd name="connsiteY40" fmla="*/ 49431 h 1793608"/>
                    <a:gd name="connsiteX41" fmla="*/ 520696 w 1028433"/>
                    <a:gd name="connsiteY41" fmla="*/ 68203 h 1793608"/>
                    <a:gd name="connsiteX42" fmla="*/ 520363 w 1028433"/>
                    <a:gd name="connsiteY42" fmla="*/ 68346 h 1793608"/>
                    <a:gd name="connsiteX43" fmla="*/ 325625 w 1028433"/>
                    <a:gd name="connsiteY43" fmla="*/ 262612 h 1793608"/>
                    <a:gd name="connsiteX44" fmla="*/ 399205 w 1028433"/>
                    <a:gd name="connsiteY44" fmla="*/ 624662 h 1793608"/>
                    <a:gd name="connsiteX45" fmla="*/ 403802 w 1028433"/>
                    <a:gd name="connsiteY45" fmla="*/ 647323 h 1793608"/>
                    <a:gd name="connsiteX46" fmla="*/ 44049 w 1028433"/>
                    <a:gd name="connsiteY46" fmla="*/ 1570177 h 1793608"/>
                    <a:gd name="connsiteX47" fmla="*/ 137759 w 1028433"/>
                    <a:gd name="connsiteY47" fmla="*/ 1793609 h 1793608"/>
                    <a:gd name="connsiteX48" fmla="*/ 129983 w 1028433"/>
                    <a:gd name="connsiteY48" fmla="*/ 1792144 h 1793608"/>
                    <a:gd name="connsiteX49" fmla="*/ 70908 w 1028433"/>
                    <a:gd name="connsiteY49" fmla="*/ 1769141 h 1793608"/>
                    <a:gd name="connsiteX50" fmla="*/ 58306 w 1028433"/>
                    <a:gd name="connsiteY50" fmla="*/ 1755705 h 1793608"/>
                    <a:gd name="connsiteX51" fmla="*/ 1011 w 1028433"/>
                    <a:gd name="connsiteY51" fmla="*/ 1575921 h 1793608"/>
                    <a:gd name="connsiteX52" fmla="*/ 1458 w 1028433"/>
                    <a:gd name="connsiteY52" fmla="*/ 1561704 h 1793608"/>
                    <a:gd name="connsiteX53" fmla="*/ 359060 w 1028433"/>
                    <a:gd name="connsiteY53" fmla="*/ 644356 h 1793608"/>
                    <a:gd name="connsiteX54" fmla="*/ 285766 w 1028433"/>
                    <a:gd name="connsiteY54" fmla="*/ 247112 h 1793608"/>
                    <a:gd name="connsiteX55" fmla="*/ 504745 w 1028433"/>
                    <a:gd name="connsiteY55" fmla="*/ 28568 h 1793608"/>
                    <a:gd name="connsiteX56" fmla="*/ 709990 w 1028433"/>
                    <a:gd name="connsiteY56" fmla="*/ 8123 h 1793608"/>
                    <a:gd name="connsiteX57" fmla="*/ 783456 w 1028433"/>
                    <a:gd name="connsiteY57" fmla="*/ 28672 h 1793608"/>
                    <a:gd name="connsiteX58" fmla="*/ 964089 w 1028433"/>
                    <a:gd name="connsiteY58" fmla="*/ 173880 h 1793608"/>
                    <a:gd name="connsiteX59" fmla="*/ 995982 w 1028433"/>
                    <a:gd name="connsiteY59" fmla="*/ 232448 h 1793608"/>
                    <a:gd name="connsiteX60" fmla="*/ 996620 w 1028433"/>
                    <a:gd name="connsiteY60" fmla="*/ 234084 h 1793608"/>
                    <a:gd name="connsiteX61" fmla="*/ 1016968 w 1028433"/>
                    <a:gd name="connsiteY61" fmla="*/ 294069 h 1793608"/>
                    <a:gd name="connsiteX62" fmla="*/ 1017501 w 1028433"/>
                    <a:gd name="connsiteY62" fmla="*/ 295866 h 1793608"/>
                    <a:gd name="connsiteX63" fmla="*/ 1027761 w 1028433"/>
                    <a:gd name="connsiteY63" fmla="*/ 364448 h 1793608"/>
                    <a:gd name="connsiteX64" fmla="*/ 1002149 w 1028433"/>
                    <a:gd name="connsiteY64" fmla="*/ 525917 h 1793608"/>
                    <a:gd name="connsiteX65" fmla="*/ 679220 w 1028433"/>
                    <a:gd name="connsiteY65" fmla="*/ 768919 h 1793608"/>
                    <a:gd name="connsiteX66" fmla="*/ 631071 w 1028433"/>
                    <a:gd name="connsiteY66" fmla="*/ 892493 h 1793608"/>
                    <a:gd name="connsiteX67" fmla="*/ 620706 w 1028433"/>
                    <a:gd name="connsiteY67" fmla="*/ 903857 h 1793608"/>
                    <a:gd name="connsiteX68" fmla="*/ 509922 w 1028433"/>
                    <a:gd name="connsiteY68" fmla="*/ 959191 h 1793608"/>
                    <a:gd name="connsiteX69" fmla="*/ 554036 w 1028433"/>
                    <a:gd name="connsiteY69" fmla="*/ 1074778 h 1793608"/>
                    <a:gd name="connsiteX70" fmla="*/ 543624 w 1028433"/>
                    <a:gd name="connsiteY70" fmla="*/ 1101480 h 1793608"/>
                    <a:gd name="connsiteX71" fmla="*/ 432887 w 1028433"/>
                    <a:gd name="connsiteY71" fmla="*/ 1156843 h 1793608"/>
                    <a:gd name="connsiteX72" fmla="*/ 477001 w 1028433"/>
                    <a:gd name="connsiteY72" fmla="*/ 1272477 h 1793608"/>
                    <a:gd name="connsiteX73" fmla="*/ 466589 w 1028433"/>
                    <a:gd name="connsiteY73" fmla="*/ 1299208 h 1793608"/>
                    <a:gd name="connsiteX74" fmla="*/ 355786 w 1028433"/>
                    <a:gd name="connsiteY74" fmla="*/ 1354533 h 1793608"/>
                    <a:gd name="connsiteX75" fmla="*/ 399909 w 1028433"/>
                    <a:gd name="connsiteY75" fmla="*/ 1470167 h 1793608"/>
                    <a:gd name="connsiteX76" fmla="*/ 389487 w 1028433"/>
                    <a:gd name="connsiteY76" fmla="*/ 1496879 h 1793608"/>
                    <a:gd name="connsiteX77" fmla="*/ 278751 w 1028433"/>
                    <a:gd name="connsiteY77" fmla="*/ 1552233 h 1793608"/>
                    <a:gd name="connsiteX78" fmla="*/ 322865 w 1028433"/>
                    <a:gd name="connsiteY78" fmla="*/ 1667867 h 1793608"/>
                    <a:gd name="connsiteX79" fmla="*/ 322770 w 1028433"/>
                    <a:gd name="connsiteY79" fmla="*/ 1683348 h 1793608"/>
                    <a:gd name="connsiteX80" fmla="*/ 321570 w 1028433"/>
                    <a:gd name="connsiteY80" fmla="*/ 1686372 h 1793608"/>
                    <a:gd name="connsiteX81" fmla="*/ 312310 w 1028433"/>
                    <a:gd name="connsiteY81" fmla="*/ 1697060 h 1793608"/>
                    <a:gd name="connsiteX82" fmla="*/ 148380 w 1028433"/>
                    <a:gd name="connsiteY82" fmla="*/ 1790804 h 1793608"/>
                    <a:gd name="connsiteX83" fmla="*/ 137759 w 1028433"/>
                    <a:gd name="connsiteY83" fmla="*/ 1793609 h 1793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1028433" h="1793608">
                      <a:moveTo>
                        <a:pt x="710380" y="126609"/>
                      </a:moveTo>
                      <a:cubicBezTo>
                        <a:pt x="668522" y="126609"/>
                        <a:pt x="628568" y="150896"/>
                        <a:pt x="610751" y="191606"/>
                      </a:cubicBezTo>
                      <a:cubicBezTo>
                        <a:pt x="599130" y="218165"/>
                        <a:pt x="598559" y="247644"/>
                        <a:pt x="609133" y="274613"/>
                      </a:cubicBezTo>
                      <a:cubicBezTo>
                        <a:pt x="619707" y="301591"/>
                        <a:pt x="640160" y="322844"/>
                        <a:pt x="666742" y="334455"/>
                      </a:cubicBezTo>
                      <a:cubicBezTo>
                        <a:pt x="693306" y="346066"/>
                        <a:pt x="722810" y="346627"/>
                        <a:pt x="749802" y="336062"/>
                      </a:cubicBezTo>
                      <a:cubicBezTo>
                        <a:pt x="776822" y="325498"/>
                        <a:pt x="798075" y="305071"/>
                        <a:pt x="809695" y="278512"/>
                      </a:cubicBezTo>
                      <a:cubicBezTo>
                        <a:pt x="833670" y="223709"/>
                        <a:pt x="808572" y="159635"/>
                        <a:pt x="753704" y="135681"/>
                      </a:cubicBezTo>
                      <a:cubicBezTo>
                        <a:pt x="739599" y="129500"/>
                        <a:pt x="724875" y="126609"/>
                        <a:pt x="710380" y="126609"/>
                      </a:cubicBezTo>
                      <a:close/>
                      <a:moveTo>
                        <a:pt x="710190" y="386357"/>
                      </a:moveTo>
                      <a:cubicBezTo>
                        <a:pt x="689594" y="386357"/>
                        <a:pt x="669036" y="382097"/>
                        <a:pt x="649620" y="373596"/>
                      </a:cubicBezTo>
                      <a:cubicBezTo>
                        <a:pt x="612569" y="357430"/>
                        <a:pt x="584054" y="327808"/>
                        <a:pt x="569311" y="290199"/>
                      </a:cubicBezTo>
                      <a:cubicBezTo>
                        <a:pt x="554569" y="252589"/>
                        <a:pt x="555368" y="211490"/>
                        <a:pt x="571567" y="174489"/>
                      </a:cubicBezTo>
                      <a:cubicBezTo>
                        <a:pt x="604993" y="98100"/>
                        <a:pt x="694372" y="63115"/>
                        <a:pt x="770835" y="96512"/>
                      </a:cubicBezTo>
                      <a:cubicBezTo>
                        <a:pt x="847290" y="129919"/>
                        <a:pt x="882305" y="219230"/>
                        <a:pt x="848898" y="295629"/>
                      </a:cubicBezTo>
                      <a:cubicBezTo>
                        <a:pt x="832690" y="332630"/>
                        <a:pt x="803043" y="361139"/>
                        <a:pt x="765401" y="375859"/>
                      </a:cubicBezTo>
                      <a:cubicBezTo>
                        <a:pt x="747517" y="382848"/>
                        <a:pt x="728825" y="386357"/>
                        <a:pt x="710190" y="386357"/>
                      </a:cubicBezTo>
                      <a:close/>
                      <a:moveTo>
                        <a:pt x="95958" y="1733034"/>
                      </a:moveTo>
                      <a:lnTo>
                        <a:pt x="136007" y="1748639"/>
                      </a:lnTo>
                      <a:lnTo>
                        <a:pt x="277124" y="1667943"/>
                      </a:lnTo>
                      <a:lnTo>
                        <a:pt x="231896" y="1549390"/>
                      </a:lnTo>
                      <a:cubicBezTo>
                        <a:pt x="227985" y="1539139"/>
                        <a:pt x="232486" y="1527575"/>
                        <a:pt x="242309" y="1522678"/>
                      </a:cubicBezTo>
                      <a:lnTo>
                        <a:pt x="353054" y="1467324"/>
                      </a:lnTo>
                      <a:lnTo>
                        <a:pt x="308931" y="1351690"/>
                      </a:lnTo>
                      <a:cubicBezTo>
                        <a:pt x="305019" y="1341439"/>
                        <a:pt x="309521" y="1329876"/>
                        <a:pt x="319353" y="1324959"/>
                      </a:cubicBezTo>
                      <a:lnTo>
                        <a:pt x="430146" y="1269624"/>
                      </a:lnTo>
                      <a:lnTo>
                        <a:pt x="386023" y="1153991"/>
                      </a:lnTo>
                      <a:cubicBezTo>
                        <a:pt x="382111" y="1143740"/>
                        <a:pt x="386613" y="1132176"/>
                        <a:pt x="396445" y="1127288"/>
                      </a:cubicBezTo>
                      <a:lnTo>
                        <a:pt x="507181" y="1071925"/>
                      </a:lnTo>
                      <a:lnTo>
                        <a:pt x="463058" y="956367"/>
                      </a:lnTo>
                      <a:cubicBezTo>
                        <a:pt x="459137" y="946097"/>
                        <a:pt x="463648" y="934534"/>
                        <a:pt x="473480" y="929636"/>
                      </a:cubicBezTo>
                      <a:lnTo>
                        <a:pt x="594209" y="869319"/>
                      </a:lnTo>
                      <a:lnTo>
                        <a:pt x="644252" y="740876"/>
                      </a:lnTo>
                      <a:cubicBezTo>
                        <a:pt x="647298" y="733059"/>
                        <a:pt x="654607" y="727753"/>
                        <a:pt x="662964" y="727296"/>
                      </a:cubicBezTo>
                      <a:cubicBezTo>
                        <a:pt x="796361" y="719793"/>
                        <a:pt x="913855" y="634666"/>
                        <a:pt x="962290" y="510407"/>
                      </a:cubicBezTo>
                      <a:cubicBezTo>
                        <a:pt x="980297" y="464153"/>
                        <a:pt x="987949" y="415855"/>
                        <a:pt x="985075" y="366901"/>
                      </a:cubicBezTo>
                      <a:cubicBezTo>
                        <a:pt x="983952" y="346894"/>
                        <a:pt x="980954" y="326715"/>
                        <a:pt x="976157" y="306897"/>
                      </a:cubicBezTo>
                      <a:lnTo>
                        <a:pt x="956389" y="248662"/>
                      </a:lnTo>
                      <a:cubicBezTo>
                        <a:pt x="948765" y="231212"/>
                        <a:pt x="939362" y="214000"/>
                        <a:pt x="928446" y="197492"/>
                      </a:cubicBezTo>
                      <a:cubicBezTo>
                        <a:pt x="889386" y="138724"/>
                        <a:pt x="833889" y="94106"/>
                        <a:pt x="767933" y="68498"/>
                      </a:cubicBezTo>
                      <a:cubicBezTo>
                        <a:pt x="746299" y="60072"/>
                        <a:pt x="723952" y="53844"/>
                        <a:pt x="701538" y="50021"/>
                      </a:cubicBezTo>
                      <a:cubicBezTo>
                        <a:pt x="700682" y="49869"/>
                        <a:pt x="699835" y="49679"/>
                        <a:pt x="699007" y="49431"/>
                      </a:cubicBezTo>
                      <a:cubicBezTo>
                        <a:pt x="623628" y="26894"/>
                        <a:pt x="521714" y="67794"/>
                        <a:pt x="520696" y="68203"/>
                      </a:cubicBezTo>
                      <a:cubicBezTo>
                        <a:pt x="520582" y="68250"/>
                        <a:pt x="520477" y="68298"/>
                        <a:pt x="520363" y="68346"/>
                      </a:cubicBezTo>
                      <a:cubicBezTo>
                        <a:pt x="431250" y="102893"/>
                        <a:pt x="360269" y="173709"/>
                        <a:pt x="325625" y="262612"/>
                      </a:cubicBezTo>
                      <a:cubicBezTo>
                        <a:pt x="277181" y="386918"/>
                        <a:pt x="306066" y="529036"/>
                        <a:pt x="399205" y="624662"/>
                      </a:cubicBezTo>
                      <a:cubicBezTo>
                        <a:pt x="405039" y="630672"/>
                        <a:pt x="406838" y="639506"/>
                        <a:pt x="403802" y="647323"/>
                      </a:cubicBezTo>
                      <a:lnTo>
                        <a:pt x="44049" y="1570177"/>
                      </a:lnTo>
                      <a:close/>
                      <a:moveTo>
                        <a:pt x="137759" y="1793609"/>
                      </a:moveTo>
                      <a:cubicBezTo>
                        <a:pt x="135132" y="1793609"/>
                        <a:pt x="132495" y="1793143"/>
                        <a:pt x="129983" y="1792144"/>
                      </a:cubicBezTo>
                      <a:lnTo>
                        <a:pt x="70908" y="1769141"/>
                      </a:lnTo>
                      <a:cubicBezTo>
                        <a:pt x="64892" y="1766783"/>
                        <a:pt x="60257" y="1761857"/>
                        <a:pt x="58306" y="1755705"/>
                      </a:cubicBezTo>
                      <a:lnTo>
                        <a:pt x="1011" y="1575921"/>
                      </a:lnTo>
                      <a:cubicBezTo>
                        <a:pt x="-474" y="1571271"/>
                        <a:pt x="-322" y="1566259"/>
                        <a:pt x="1458" y="1561704"/>
                      </a:cubicBezTo>
                      <a:lnTo>
                        <a:pt x="359060" y="644356"/>
                      </a:lnTo>
                      <a:cubicBezTo>
                        <a:pt x="261829" y="537024"/>
                        <a:pt x="232943" y="382658"/>
                        <a:pt x="285766" y="247112"/>
                      </a:cubicBezTo>
                      <a:cubicBezTo>
                        <a:pt x="324740" y="147102"/>
                        <a:pt x="404554" y="67452"/>
                        <a:pt x="504745" y="28568"/>
                      </a:cubicBezTo>
                      <a:cubicBezTo>
                        <a:pt x="511664" y="25772"/>
                        <a:pt x="621506" y="-17610"/>
                        <a:pt x="709990" y="8123"/>
                      </a:cubicBezTo>
                      <a:cubicBezTo>
                        <a:pt x="734821" y="12459"/>
                        <a:pt x="759529" y="19372"/>
                        <a:pt x="783456" y="28672"/>
                      </a:cubicBezTo>
                      <a:cubicBezTo>
                        <a:pt x="857645" y="57495"/>
                        <a:pt x="920118" y="107714"/>
                        <a:pt x="964089" y="173880"/>
                      </a:cubicBezTo>
                      <a:cubicBezTo>
                        <a:pt x="976595" y="192775"/>
                        <a:pt x="987311" y="212469"/>
                        <a:pt x="995982" y="232448"/>
                      </a:cubicBezTo>
                      <a:cubicBezTo>
                        <a:pt x="996210" y="232990"/>
                        <a:pt x="996429" y="233552"/>
                        <a:pt x="996620" y="234084"/>
                      </a:cubicBezTo>
                      <a:lnTo>
                        <a:pt x="1016968" y="294069"/>
                      </a:lnTo>
                      <a:cubicBezTo>
                        <a:pt x="1017158" y="294649"/>
                        <a:pt x="1017330" y="295258"/>
                        <a:pt x="1017501" y="295866"/>
                      </a:cubicBezTo>
                      <a:cubicBezTo>
                        <a:pt x="1023031" y="318537"/>
                        <a:pt x="1026466" y="341587"/>
                        <a:pt x="1027761" y="364448"/>
                      </a:cubicBezTo>
                      <a:cubicBezTo>
                        <a:pt x="1031025" y="419536"/>
                        <a:pt x="1022402" y="473872"/>
                        <a:pt x="1002149" y="525917"/>
                      </a:cubicBezTo>
                      <a:cubicBezTo>
                        <a:pt x="949327" y="661416"/>
                        <a:pt x="823534" y="755558"/>
                        <a:pt x="679220" y="768919"/>
                      </a:cubicBezTo>
                      <a:lnTo>
                        <a:pt x="631071" y="892493"/>
                      </a:lnTo>
                      <a:cubicBezTo>
                        <a:pt x="629148" y="897428"/>
                        <a:pt x="625446" y="901498"/>
                        <a:pt x="620706" y="903857"/>
                      </a:cubicBezTo>
                      <a:lnTo>
                        <a:pt x="509922" y="959191"/>
                      </a:lnTo>
                      <a:lnTo>
                        <a:pt x="554036" y="1074778"/>
                      </a:lnTo>
                      <a:cubicBezTo>
                        <a:pt x="557957" y="1085029"/>
                        <a:pt x="553446" y="1096592"/>
                        <a:pt x="543624" y="1101480"/>
                      </a:cubicBezTo>
                      <a:lnTo>
                        <a:pt x="432887" y="1156843"/>
                      </a:lnTo>
                      <a:lnTo>
                        <a:pt x="477001" y="1272477"/>
                      </a:lnTo>
                      <a:cubicBezTo>
                        <a:pt x="480922" y="1282719"/>
                        <a:pt x="476411" y="1294282"/>
                        <a:pt x="466589" y="1299208"/>
                      </a:cubicBezTo>
                      <a:lnTo>
                        <a:pt x="355786" y="1354533"/>
                      </a:lnTo>
                      <a:lnTo>
                        <a:pt x="399909" y="1470167"/>
                      </a:lnTo>
                      <a:cubicBezTo>
                        <a:pt x="403821" y="1480418"/>
                        <a:pt x="399319" y="1491982"/>
                        <a:pt x="389487" y="1496879"/>
                      </a:cubicBezTo>
                      <a:lnTo>
                        <a:pt x="278751" y="1552233"/>
                      </a:lnTo>
                      <a:lnTo>
                        <a:pt x="322865" y="1667867"/>
                      </a:lnTo>
                      <a:cubicBezTo>
                        <a:pt x="324768" y="1672859"/>
                        <a:pt x="324740" y="1678384"/>
                        <a:pt x="322770" y="1683348"/>
                      </a:cubicBezTo>
                      <a:lnTo>
                        <a:pt x="321570" y="1686372"/>
                      </a:lnTo>
                      <a:cubicBezTo>
                        <a:pt x="319781" y="1690870"/>
                        <a:pt x="316517" y="1694645"/>
                        <a:pt x="312310" y="1697060"/>
                      </a:cubicBezTo>
                      <a:lnTo>
                        <a:pt x="148380" y="1790804"/>
                      </a:lnTo>
                      <a:cubicBezTo>
                        <a:pt x="145106" y="1792658"/>
                        <a:pt x="141432" y="1793609"/>
                        <a:pt x="137759" y="1793609"/>
                      </a:cubicBezTo>
                    </a:path>
                  </a:pathLst>
                </a:custGeom>
                <a:solidFill>
                  <a:srgbClr val="1A323D"/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78B8CE63-053A-49E0-AEA0-11138C84CE51}"/>
                    </a:ext>
                  </a:extLst>
                </p:cNvPr>
                <p:cNvSpPr/>
                <p:nvPr/>
              </p:nvSpPr>
              <p:spPr>
                <a:xfrm>
                  <a:off x="7017812" y="2795840"/>
                  <a:ext cx="768193" cy="1877772"/>
                </a:xfrm>
                <a:custGeom>
                  <a:avLst/>
                  <a:gdLst>
                    <a:gd name="connsiteX0" fmla="*/ 42715 w 768193"/>
                    <a:gd name="connsiteY0" fmla="*/ 364092 h 1877772"/>
                    <a:gd name="connsiteX1" fmla="*/ 0 w 768193"/>
                    <a:gd name="connsiteY1" fmla="*/ 361734 h 1877772"/>
                    <a:gd name="connsiteX2" fmla="*/ 39184 w 768193"/>
                    <a:gd name="connsiteY2" fmla="*/ 213645 h 1877772"/>
                    <a:gd name="connsiteX3" fmla="*/ 45075 w 768193"/>
                    <a:gd name="connsiteY3" fmla="*/ 201768 h 1877772"/>
                    <a:gd name="connsiteX4" fmla="*/ 45389 w 768193"/>
                    <a:gd name="connsiteY4" fmla="*/ 201768 h 1877772"/>
                    <a:gd name="connsiteX5" fmla="*/ 99315 w 768193"/>
                    <a:gd name="connsiteY5" fmla="*/ 125817 h 1877772"/>
                    <a:gd name="connsiteX6" fmla="*/ 107424 w 768193"/>
                    <a:gd name="connsiteY6" fmla="*/ 117096 h 1877772"/>
                    <a:gd name="connsiteX7" fmla="*/ 138223 w 768193"/>
                    <a:gd name="connsiteY7" fmla="*/ 146747 h 1877772"/>
                    <a:gd name="connsiteX8" fmla="*/ 131304 w 768193"/>
                    <a:gd name="connsiteY8" fmla="*/ 154173 h 1877772"/>
                    <a:gd name="connsiteX9" fmla="*/ 131037 w 768193"/>
                    <a:gd name="connsiteY9" fmla="*/ 154468 h 1877772"/>
                    <a:gd name="connsiteX10" fmla="*/ 77558 w 768193"/>
                    <a:gd name="connsiteY10" fmla="*/ 232635 h 1877772"/>
                    <a:gd name="connsiteX11" fmla="*/ 74798 w 768193"/>
                    <a:gd name="connsiteY11" fmla="*/ 238208 h 1877772"/>
                    <a:gd name="connsiteX12" fmla="*/ 42715 w 768193"/>
                    <a:gd name="connsiteY12" fmla="*/ 364092 h 1877772"/>
                    <a:gd name="connsiteX13" fmla="*/ 375361 w 768193"/>
                    <a:gd name="connsiteY13" fmla="*/ 370131 h 1877772"/>
                    <a:gd name="connsiteX14" fmla="*/ 332000 w 768193"/>
                    <a:gd name="connsiteY14" fmla="*/ 363798 h 1877772"/>
                    <a:gd name="connsiteX15" fmla="*/ 344277 w 768193"/>
                    <a:gd name="connsiteY15" fmla="*/ 322879 h 1877772"/>
                    <a:gd name="connsiteX16" fmla="*/ 380901 w 768193"/>
                    <a:gd name="connsiteY16" fmla="*/ 327282 h 1877772"/>
                    <a:gd name="connsiteX17" fmla="*/ 455994 w 768193"/>
                    <a:gd name="connsiteY17" fmla="*/ 291688 h 1877772"/>
                    <a:gd name="connsiteX18" fmla="*/ 483861 w 768193"/>
                    <a:gd name="connsiteY18" fmla="*/ 213502 h 1877772"/>
                    <a:gd name="connsiteX19" fmla="*/ 450436 w 768193"/>
                    <a:gd name="connsiteY19" fmla="*/ 140518 h 1877772"/>
                    <a:gd name="connsiteX20" fmla="*/ 369984 w 768193"/>
                    <a:gd name="connsiteY20" fmla="*/ 110668 h 1877772"/>
                    <a:gd name="connsiteX21" fmla="*/ 279149 w 768193"/>
                    <a:gd name="connsiteY21" fmla="*/ 168751 h 1877772"/>
                    <a:gd name="connsiteX22" fmla="*/ 241260 w 768193"/>
                    <a:gd name="connsiteY22" fmla="*/ 148915 h 1877772"/>
                    <a:gd name="connsiteX23" fmla="*/ 367833 w 768193"/>
                    <a:gd name="connsiteY23" fmla="*/ 68000 h 1877772"/>
                    <a:gd name="connsiteX24" fmla="*/ 479988 w 768193"/>
                    <a:gd name="connsiteY24" fmla="*/ 109622 h 1877772"/>
                    <a:gd name="connsiteX25" fmla="*/ 526576 w 768193"/>
                    <a:gd name="connsiteY25" fmla="*/ 211334 h 1877772"/>
                    <a:gd name="connsiteX26" fmla="*/ 487716 w 768193"/>
                    <a:gd name="connsiteY26" fmla="*/ 320349 h 1877772"/>
                    <a:gd name="connsiteX27" fmla="*/ 383014 w 768193"/>
                    <a:gd name="connsiteY27" fmla="*/ 369960 h 1877772"/>
                    <a:gd name="connsiteX28" fmla="*/ 375361 w 768193"/>
                    <a:gd name="connsiteY28" fmla="*/ 370131 h 1877772"/>
                    <a:gd name="connsiteX29" fmla="*/ 478408 w 768193"/>
                    <a:gd name="connsiteY29" fmla="*/ 1877773 h 1877772"/>
                    <a:gd name="connsiteX30" fmla="*/ 334484 w 768193"/>
                    <a:gd name="connsiteY30" fmla="*/ 1729741 h 1877772"/>
                    <a:gd name="connsiteX31" fmla="*/ 244039 w 768193"/>
                    <a:gd name="connsiteY31" fmla="*/ 741833 h 1877772"/>
                    <a:gd name="connsiteX32" fmla="*/ 170649 w 768193"/>
                    <a:gd name="connsiteY32" fmla="*/ 703567 h 1877772"/>
                    <a:gd name="connsiteX33" fmla="*/ 194433 w 768193"/>
                    <a:gd name="connsiteY33" fmla="*/ 668050 h 1877772"/>
                    <a:gd name="connsiteX34" fmla="*/ 271154 w 768193"/>
                    <a:gd name="connsiteY34" fmla="*/ 706296 h 1877772"/>
                    <a:gd name="connsiteX35" fmla="*/ 284146 w 768193"/>
                    <a:gd name="connsiteY35" fmla="*/ 710823 h 1877772"/>
                    <a:gd name="connsiteX36" fmla="*/ 375685 w 768193"/>
                    <a:gd name="connsiteY36" fmla="*/ 1710798 h 1877772"/>
                    <a:gd name="connsiteX37" fmla="*/ 494854 w 768193"/>
                    <a:gd name="connsiteY37" fmla="*/ 1833374 h 1877772"/>
                    <a:gd name="connsiteX38" fmla="*/ 537683 w 768193"/>
                    <a:gd name="connsiteY38" fmla="*/ 1829456 h 1877772"/>
                    <a:gd name="connsiteX39" fmla="*/ 627909 w 768193"/>
                    <a:gd name="connsiteY39" fmla="*/ 1694318 h 1877772"/>
                    <a:gd name="connsiteX40" fmla="*/ 520266 w 768193"/>
                    <a:gd name="connsiteY40" fmla="*/ 1595364 h 1877772"/>
                    <a:gd name="connsiteX41" fmla="*/ 606218 w 768193"/>
                    <a:gd name="connsiteY41" fmla="*/ 1480966 h 1877772"/>
                    <a:gd name="connsiteX42" fmla="*/ 500840 w 768193"/>
                    <a:gd name="connsiteY42" fmla="*/ 1384028 h 1877772"/>
                    <a:gd name="connsiteX43" fmla="*/ 586955 w 768193"/>
                    <a:gd name="connsiteY43" fmla="*/ 1269687 h 1877772"/>
                    <a:gd name="connsiteX44" fmla="*/ 481596 w 768193"/>
                    <a:gd name="connsiteY44" fmla="*/ 1172749 h 1877772"/>
                    <a:gd name="connsiteX45" fmla="*/ 567530 w 768193"/>
                    <a:gd name="connsiteY45" fmla="*/ 1058409 h 1877772"/>
                    <a:gd name="connsiteX46" fmla="*/ 462180 w 768193"/>
                    <a:gd name="connsiteY46" fmla="*/ 961518 h 1877772"/>
                    <a:gd name="connsiteX47" fmla="*/ 554938 w 768193"/>
                    <a:gd name="connsiteY47" fmla="*/ 838286 h 1877772"/>
                    <a:gd name="connsiteX48" fmla="*/ 541042 w 768193"/>
                    <a:gd name="connsiteY48" fmla="*/ 687306 h 1877772"/>
                    <a:gd name="connsiteX49" fmla="*/ 553006 w 768193"/>
                    <a:gd name="connsiteY49" fmla="*/ 680488 h 1877772"/>
                    <a:gd name="connsiteX50" fmla="*/ 724026 w 768193"/>
                    <a:gd name="connsiteY50" fmla="*/ 352938 h 1877772"/>
                    <a:gd name="connsiteX51" fmla="*/ 680265 w 768193"/>
                    <a:gd name="connsiteY51" fmla="*/ 214425 h 1877772"/>
                    <a:gd name="connsiteX52" fmla="*/ 645526 w 768193"/>
                    <a:gd name="connsiteY52" fmla="*/ 164662 h 1877772"/>
                    <a:gd name="connsiteX53" fmla="*/ 601812 w 768193"/>
                    <a:gd name="connsiteY53" fmla="*/ 121385 h 1877772"/>
                    <a:gd name="connsiteX54" fmla="*/ 553939 w 768193"/>
                    <a:gd name="connsiteY54" fmla="*/ 88007 h 1877772"/>
                    <a:gd name="connsiteX55" fmla="*/ 521655 w 768193"/>
                    <a:gd name="connsiteY55" fmla="*/ 71699 h 1877772"/>
                    <a:gd name="connsiteX56" fmla="*/ 352634 w 768193"/>
                    <a:gd name="connsiteY56" fmla="*/ 44160 h 1877772"/>
                    <a:gd name="connsiteX57" fmla="*/ 284993 w 768193"/>
                    <a:gd name="connsiteY57" fmla="*/ 57264 h 1877772"/>
                    <a:gd name="connsiteX58" fmla="*/ 283727 w 768193"/>
                    <a:gd name="connsiteY58" fmla="*/ 57653 h 1877772"/>
                    <a:gd name="connsiteX59" fmla="*/ 282442 w 768193"/>
                    <a:gd name="connsiteY59" fmla="*/ 57872 h 1877772"/>
                    <a:gd name="connsiteX60" fmla="*/ 190579 w 768193"/>
                    <a:gd name="connsiteY60" fmla="*/ 101301 h 1877772"/>
                    <a:gd name="connsiteX61" fmla="*/ 165319 w 768193"/>
                    <a:gd name="connsiteY61" fmla="*/ 66830 h 1877772"/>
                    <a:gd name="connsiteX62" fmla="*/ 273838 w 768193"/>
                    <a:gd name="connsiteY62" fmla="*/ 15993 h 1877772"/>
                    <a:gd name="connsiteX63" fmla="*/ 348760 w 768193"/>
                    <a:gd name="connsiteY63" fmla="*/ 1605 h 1877772"/>
                    <a:gd name="connsiteX64" fmla="*/ 538853 w 768193"/>
                    <a:gd name="connsiteY64" fmla="*/ 32577 h 1877772"/>
                    <a:gd name="connsiteX65" fmla="*/ 575305 w 768193"/>
                    <a:gd name="connsiteY65" fmla="*/ 50978 h 1877772"/>
                    <a:gd name="connsiteX66" fmla="*/ 629974 w 768193"/>
                    <a:gd name="connsiteY66" fmla="*/ 89196 h 1877772"/>
                    <a:gd name="connsiteX67" fmla="*/ 631297 w 768193"/>
                    <a:gd name="connsiteY67" fmla="*/ 90394 h 1877772"/>
                    <a:gd name="connsiteX68" fmla="*/ 677590 w 768193"/>
                    <a:gd name="connsiteY68" fmla="*/ 136381 h 1877772"/>
                    <a:gd name="connsiteX69" fmla="*/ 717374 w 768193"/>
                    <a:gd name="connsiteY69" fmla="*/ 193200 h 1877772"/>
                    <a:gd name="connsiteX70" fmla="*/ 766617 w 768193"/>
                    <a:gd name="connsiteY70" fmla="*/ 349020 h 1877772"/>
                    <a:gd name="connsiteX71" fmla="*/ 586146 w 768193"/>
                    <a:gd name="connsiteY71" fmla="*/ 710528 h 1877772"/>
                    <a:gd name="connsiteX72" fmla="*/ 599033 w 768193"/>
                    <a:gd name="connsiteY72" fmla="*/ 850800 h 1877772"/>
                    <a:gd name="connsiteX73" fmla="*/ 519628 w 768193"/>
                    <a:gd name="connsiteY73" fmla="*/ 956278 h 1877772"/>
                    <a:gd name="connsiteX74" fmla="*/ 624987 w 768193"/>
                    <a:gd name="connsiteY74" fmla="*/ 1053121 h 1877772"/>
                    <a:gd name="connsiteX75" fmla="*/ 539025 w 768193"/>
                    <a:gd name="connsiteY75" fmla="*/ 1167519 h 1877772"/>
                    <a:gd name="connsiteX76" fmla="*/ 644374 w 768193"/>
                    <a:gd name="connsiteY76" fmla="*/ 1264448 h 1877772"/>
                    <a:gd name="connsiteX77" fmla="*/ 558298 w 768193"/>
                    <a:gd name="connsiteY77" fmla="*/ 1378817 h 1877772"/>
                    <a:gd name="connsiteX78" fmla="*/ 663647 w 768193"/>
                    <a:gd name="connsiteY78" fmla="*/ 1475736 h 1877772"/>
                    <a:gd name="connsiteX79" fmla="*/ 577694 w 768193"/>
                    <a:gd name="connsiteY79" fmla="*/ 1590077 h 1877772"/>
                    <a:gd name="connsiteX80" fmla="*/ 675002 w 768193"/>
                    <a:gd name="connsiteY80" fmla="*/ 1679569 h 1877772"/>
                    <a:gd name="connsiteX81" fmla="*/ 676496 w 768193"/>
                    <a:gd name="connsiteY81" fmla="*/ 1698550 h 1877772"/>
                    <a:gd name="connsiteX82" fmla="*/ 561924 w 768193"/>
                    <a:gd name="connsiteY82" fmla="*/ 1870156 h 1877772"/>
                    <a:gd name="connsiteX83" fmla="*/ 478408 w 768193"/>
                    <a:gd name="connsiteY83" fmla="*/ 1877773 h 1877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768193" h="1877772">
                      <a:moveTo>
                        <a:pt x="42715" y="364092"/>
                      </a:moveTo>
                      <a:lnTo>
                        <a:pt x="0" y="361734"/>
                      </a:lnTo>
                      <a:cubicBezTo>
                        <a:pt x="2874" y="310070"/>
                        <a:pt x="16056" y="260260"/>
                        <a:pt x="39184" y="213645"/>
                      </a:cubicBezTo>
                      <a:lnTo>
                        <a:pt x="45075" y="201768"/>
                      </a:lnTo>
                      <a:lnTo>
                        <a:pt x="45389" y="201768"/>
                      </a:lnTo>
                      <a:cubicBezTo>
                        <a:pt x="60227" y="174333"/>
                        <a:pt x="78339" y="148839"/>
                        <a:pt x="99315" y="125817"/>
                      </a:cubicBezTo>
                      <a:cubicBezTo>
                        <a:pt x="99991" y="125037"/>
                        <a:pt x="102846" y="121842"/>
                        <a:pt x="107424" y="117096"/>
                      </a:cubicBezTo>
                      <a:lnTo>
                        <a:pt x="138223" y="146747"/>
                      </a:lnTo>
                      <a:cubicBezTo>
                        <a:pt x="133816" y="151321"/>
                        <a:pt x="131332" y="154145"/>
                        <a:pt x="131304" y="154173"/>
                      </a:cubicBezTo>
                      <a:lnTo>
                        <a:pt x="131037" y="154468"/>
                      </a:lnTo>
                      <a:cubicBezTo>
                        <a:pt x="109670" y="177880"/>
                        <a:pt x="91682" y="204174"/>
                        <a:pt x="77558" y="232635"/>
                      </a:cubicBezTo>
                      <a:lnTo>
                        <a:pt x="74798" y="238208"/>
                      </a:lnTo>
                      <a:cubicBezTo>
                        <a:pt x="55944" y="277985"/>
                        <a:pt x="45151" y="320321"/>
                        <a:pt x="42715" y="364092"/>
                      </a:cubicBezTo>
                      <a:close/>
                      <a:moveTo>
                        <a:pt x="375361" y="370131"/>
                      </a:moveTo>
                      <a:cubicBezTo>
                        <a:pt x="360600" y="370131"/>
                        <a:pt x="346028" y="368010"/>
                        <a:pt x="332000" y="363798"/>
                      </a:cubicBezTo>
                      <a:lnTo>
                        <a:pt x="344277" y="322879"/>
                      </a:lnTo>
                      <a:cubicBezTo>
                        <a:pt x="356069" y="326407"/>
                        <a:pt x="368395" y="327890"/>
                        <a:pt x="380901" y="327282"/>
                      </a:cubicBezTo>
                      <a:cubicBezTo>
                        <a:pt x="409862" y="325827"/>
                        <a:pt x="436521" y="313189"/>
                        <a:pt x="455994" y="291688"/>
                      </a:cubicBezTo>
                      <a:cubicBezTo>
                        <a:pt x="475429" y="270197"/>
                        <a:pt x="485327" y="242420"/>
                        <a:pt x="483861" y="213502"/>
                      </a:cubicBezTo>
                      <a:cubicBezTo>
                        <a:pt x="482453" y="185678"/>
                        <a:pt x="470584" y="159774"/>
                        <a:pt x="450436" y="140518"/>
                      </a:cubicBezTo>
                      <a:cubicBezTo>
                        <a:pt x="428650" y="119750"/>
                        <a:pt x="400069" y="109166"/>
                        <a:pt x="369984" y="110668"/>
                      </a:cubicBezTo>
                      <a:cubicBezTo>
                        <a:pt x="331733" y="112570"/>
                        <a:pt x="296937" y="134841"/>
                        <a:pt x="279149" y="168751"/>
                      </a:cubicBezTo>
                      <a:lnTo>
                        <a:pt x="241260" y="148915"/>
                      </a:lnTo>
                      <a:cubicBezTo>
                        <a:pt x="266043" y="101663"/>
                        <a:pt x="314554" y="70653"/>
                        <a:pt x="367833" y="68000"/>
                      </a:cubicBezTo>
                      <a:cubicBezTo>
                        <a:pt x="409139" y="65879"/>
                        <a:pt x="450045" y="81065"/>
                        <a:pt x="479988" y="109622"/>
                      </a:cubicBezTo>
                      <a:cubicBezTo>
                        <a:pt x="508055" y="136448"/>
                        <a:pt x="524596" y="172574"/>
                        <a:pt x="526576" y="211334"/>
                      </a:cubicBezTo>
                      <a:cubicBezTo>
                        <a:pt x="528622" y="251644"/>
                        <a:pt x="514831" y="290376"/>
                        <a:pt x="487716" y="320349"/>
                      </a:cubicBezTo>
                      <a:cubicBezTo>
                        <a:pt x="460591" y="350313"/>
                        <a:pt x="423415" y="367934"/>
                        <a:pt x="383014" y="369960"/>
                      </a:cubicBezTo>
                      <a:cubicBezTo>
                        <a:pt x="380463" y="370083"/>
                        <a:pt x="377922" y="370131"/>
                        <a:pt x="375361" y="370131"/>
                      </a:cubicBezTo>
                      <a:close/>
                      <a:moveTo>
                        <a:pt x="478408" y="1877773"/>
                      </a:moveTo>
                      <a:lnTo>
                        <a:pt x="334484" y="1729741"/>
                      </a:lnTo>
                      <a:lnTo>
                        <a:pt x="244039" y="741833"/>
                      </a:lnTo>
                      <a:cubicBezTo>
                        <a:pt x="218265" y="731762"/>
                        <a:pt x="193624" y="718925"/>
                        <a:pt x="170649" y="703567"/>
                      </a:cubicBezTo>
                      <a:lnTo>
                        <a:pt x="194433" y="668050"/>
                      </a:lnTo>
                      <a:cubicBezTo>
                        <a:pt x="218237" y="683968"/>
                        <a:pt x="244039" y="696853"/>
                        <a:pt x="271154" y="706296"/>
                      </a:cubicBezTo>
                      <a:lnTo>
                        <a:pt x="284146" y="710823"/>
                      </a:lnTo>
                      <a:lnTo>
                        <a:pt x="375685" y="1710798"/>
                      </a:lnTo>
                      <a:lnTo>
                        <a:pt x="494854" y="1833374"/>
                      </a:lnTo>
                      <a:lnTo>
                        <a:pt x="537683" y="1829456"/>
                      </a:lnTo>
                      <a:lnTo>
                        <a:pt x="627909" y="1694318"/>
                      </a:lnTo>
                      <a:lnTo>
                        <a:pt x="520266" y="1595364"/>
                      </a:lnTo>
                      <a:lnTo>
                        <a:pt x="606218" y="1480966"/>
                      </a:lnTo>
                      <a:lnTo>
                        <a:pt x="500840" y="1384028"/>
                      </a:lnTo>
                      <a:lnTo>
                        <a:pt x="586955" y="1269687"/>
                      </a:lnTo>
                      <a:lnTo>
                        <a:pt x="481596" y="1172749"/>
                      </a:lnTo>
                      <a:lnTo>
                        <a:pt x="567530" y="1058409"/>
                      </a:lnTo>
                      <a:lnTo>
                        <a:pt x="462180" y="961518"/>
                      </a:lnTo>
                      <a:lnTo>
                        <a:pt x="554938" y="838286"/>
                      </a:lnTo>
                      <a:lnTo>
                        <a:pt x="541042" y="687306"/>
                      </a:lnTo>
                      <a:lnTo>
                        <a:pt x="553006" y="680488"/>
                      </a:lnTo>
                      <a:cubicBezTo>
                        <a:pt x="669015" y="614369"/>
                        <a:pt x="736133" y="485784"/>
                        <a:pt x="724026" y="352938"/>
                      </a:cubicBezTo>
                      <a:cubicBezTo>
                        <a:pt x="719448" y="303451"/>
                        <a:pt x="704734" y="256836"/>
                        <a:pt x="680265" y="214425"/>
                      </a:cubicBezTo>
                      <a:cubicBezTo>
                        <a:pt x="670376" y="197042"/>
                        <a:pt x="658708" y="180343"/>
                        <a:pt x="645526" y="164662"/>
                      </a:cubicBezTo>
                      <a:lnTo>
                        <a:pt x="601812" y="121385"/>
                      </a:lnTo>
                      <a:cubicBezTo>
                        <a:pt x="587003" y="109013"/>
                        <a:pt x="570889" y="97792"/>
                        <a:pt x="553939" y="88007"/>
                      </a:cubicBezTo>
                      <a:cubicBezTo>
                        <a:pt x="543336" y="81893"/>
                        <a:pt x="532467" y="76415"/>
                        <a:pt x="521655" y="71699"/>
                      </a:cubicBezTo>
                      <a:cubicBezTo>
                        <a:pt x="468833" y="48372"/>
                        <a:pt x="410424" y="38882"/>
                        <a:pt x="352634" y="44160"/>
                      </a:cubicBezTo>
                      <a:cubicBezTo>
                        <a:pt x="329582" y="46261"/>
                        <a:pt x="306826" y="50664"/>
                        <a:pt x="284993" y="57264"/>
                      </a:cubicBezTo>
                      <a:lnTo>
                        <a:pt x="283727" y="57653"/>
                      </a:lnTo>
                      <a:lnTo>
                        <a:pt x="282442" y="57872"/>
                      </a:lnTo>
                      <a:cubicBezTo>
                        <a:pt x="254203" y="62760"/>
                        <a:pt x="223310" y="77366"/>
                        <a:pt x="190579" y="101301"/>
                      </a:cubicBezTo>
                      <a:lnTo>
                        <a:pt x="165319" y="66830"/>
                      </a:lnTo>
                      <a:cubicBezTo>
                        <a:pt x="202914" y="39319"/>
                        <a:pt x="239413" y="22203"/>
                        <a:pt x="273838" y="15993"/>
                      </a:cubicBezTo>
                      <a:cubicBezTo>
                        <a:pt x="298060" y="8766"/>
                        <a:pt x="323272" y="3926"/>
                        <a:pt x="348760" y="1605"/>
                      </a:cubicBezTo>
                      <a:cubicBezTo>
                        <a:pt x="413736" y="-4357"/>
                        <a:pt x="479474" y="6360"/>
                        <a:pt x="538853" y="32577"/>
                      </a:cubicBezTo>
                      <a:cubicBezTo>
                        <a:pt x="551017" y="37884"/>
                        <a:pt x="563313" y="44093"/>
                        <a:pt x="575305" y="50978"/>
                      </a:cubicBezTo>
                      <a:cubicBezTo>
                        <a:pt x="594702" y="62180"/>
                        <a:pt x="613090" y="75027"/>
                        <a:pt x="629974" y="89196"/>
                      </a:cubicBezTo>
                      <a:lnTo>
                        <a:pt x="631297" y="90394"/>
                      </a:lnTo>
                      <a:lnTo>
                        <a:pt x="677590" y="136381"/>
                      </a:lnTo>
                      <a:cubicBezTo>
                        <a:pt x="692714" y="154269"/>
                        <a:pt x="706095" y="173382"/>
                        <a:pt x="717374" y="193200"/>
                      </a:cubicBezTo>
                      <a:cubicBezTo>
                        <a:pt x="744879" y="240889"/>
                        <a:pt x="761449" y="293352"/>
                        <a:pt x="766617" y="349020"/>
                      </a:cubicBezTo>
                      <a:cubicBezTo>
                        <a:pt x="779818" y="493943"/>
                        <a:pt x="709284" y="634282"/>
                        <a:pt x="586146" y="710528"/>
                      </a:cubicBezTo>
                      <a:lnTo>
                        <a:pt x="599033" y="850800"/>
                      </a:lnTo>
                      <a:lnTo>
                        <a:pt x="519628" y="956278"/>
                      </a:lnTo>
                      <a:lnTo>
                        <a:pt x="624987" y="1053121"/>
                      </a:lnTo>
                      <a:lnTo>
                        <a:pt x="539025" y="1167519"/>
                      </a:lnTo>
                      <a:lnTo>
                        <a:pt x="644374" y="1264448"/>
                      </a:lnTo>
                      <a:lnTo>
                        <a:pt x="558298" y="1378817"/>
                      </a:lnTo>
                      <a:lnTo>
                        <a:pt x="663647" y="1475736"/>
                      </a:lnTo>
                      <a:lnTo>
                        <a:pt x="577694" y="1590077"/>
                      </a:lnTo>
                      <a:lnTo>
                        <a:pt x="675002" y="1679569"/>
                      </a:lnTo>
                      <a:lnTo>
                        <a:pt x="676496" y="1698550"/>
                      </a:lnTo>
                      <a:lnTo>
                        <a:pt x="561924" y="1870156"/>
                      </a:lnTo>
                      <a:lnTo>
                        <a:pt x="478408" y="1877773"/>
                      </a:lnTo>
                    </a:path>
                  </a:pathLst>
                </a:custGeom>
                <a:solidFill>
                  <a:srgbClr val="1A323D"/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A3EFF685-7C19-4ADB-9278-810016A247F0}"/>
                    </a:ext>
                  </a:extLst>
                </p:cNvPr>
                <p:cNvSpPr/>
                <p:nvPr/>
              </p:nvSpPr>
              <p:spPr>
                <a:xfrm>
                  <a:off x="7295936" y="2899557"/>
                  <a:ext cx="208470" cy="136411"/>
                </a:xfrm>
                <a:custGeom>
                  <a:avLst/>
                  <a:gdLst>
                    <a:gd name="connsiteX0" fmla="*/ 21392 w 208470"/>
                    <a:gd name="connsiteY0" fmla="*/ 136412 h 136411"/>
                    <a:gd name="connsiteX1" fmla="*/ 930 w 208470"/>
                    <a:gd name="connsiteY1" fmla="*/ 121244 h 136411"/>
                    <a:gd name="connsiteX2" fmla="*/ 15177 w 208470"/>
                    <a:gd name="connsiteY2" fmla="*/ 94589 h 136411"/>
                    <a:gd name="connsiteX3" fmla="*/ 172768 w 208470"/>
                    <a:gd name="connsiteY3" fmla="*/ 5496 h 136411"/>
                    <a:gd name="connsiteX4" fmla="*/ 202987 w 208470"/>
                    <a:gd name="connsiteY4" fmla="*/ 7056 h 136411"/>
                    <a:gd name="connsiteX5" fmla="*/ 201397 w 208470"/>
                    <a:gd name="connsiteY5" fmla="*/ 37238 h 136411"/>
                    <a:gd name="connsiteX6" fmla="*/ 27607 w 208470"/>
                    <a:gd name="connsiteY6" fmla="*/ 135470 h 136411"/>
                    <a:gd name="connsiteX7" fmla="*/ 21392 w 208470"/>
                    <a:gd name="connsiteY7" fmla="*/ 136412 h 136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8470" h="136411">
                      <a:moveTo>
                        <a:pt x="21392" y="136412"/>
                      </a:moveTo>
                      <a:cubicBezTo>
                        <a:pt x="12208" y="136412"/>
                        <a:pt x="3728" y="130449"/>
                        <a:pt x="930" y="121244"/>
                      </a:cubicBezTo>
                      <a:cubicBezTo>
                        <a:pt x="-2506" y="109956"/>
                        <a:pt x="3880" y="98022"/>
                        <a:pt x="15177" y="94589"/>
                      </a:cubicBezTo>
                      <a:cubicBezTo>
                        <a:pt x="73072" y="77016"/>
                        <a:pt x="127579" y="46225"/>
                        <a:pt x="172768" y="5496"/>
                      </a:cubicBezTo>
                      <a:cubicBezTo>
                        <a:pt x="181544" y="-2397"/>
                        <a:pt x="195068" y="-1712"/>
                        <a:pt x="202987" y="7056"/>
                      </a:cubicBezTo>
                      <a:cubicBezTo>
                        <a:pt x="210877" y="15814"/>
                        <a:pt x="210172" y="29327"/>
                        <a:pt x="201397" y="37238"/>
                      </a:cubicBezTo>
                      <a:cubicBezTo>
                        <a:pt x="151573" y="82132"/>
                        <a:pt x="91470" y="116090"/>
                        <a:pt x="27607" y="135470"/>
                      </a:cubicBezTo>
                      <a:cubicBezTo>
                        <a:pt x="25532" y="136098"/>
                        <a:pt x="23439" y="136412"/>
                        <a:pt x="21392" y="136412"/>
                      </a:cubicBezTo>
                    </a:path>
                  </a:pathLst>
                </a:custGeom>
                <a:solidFill>
                  <a:srgbClr val="1A323D"/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86" name="Picture 3">
                <a:extLst>
                  <a:ext uri="{FF2B5EF4-FFF2-40B4-BE49-F238E27FC236}">
                    <a16:creationId xmlns:a16="http://schemas.microsoft.com/office/drawing/2014/main" id="{9D9B42F4-B20F-424E-8DE5-8AF4B6A9BF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rot="849891">
                <a:off x="3621843" y="943945"/>
                <a:ext cx="1447272" cy="2539074"/>
              </a:xfrm>
              <a:prstGeom prst="rect">
                <a:avLst/>
              </a:prstGeom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0B35CB5-7B97-4377-B277-B3C3DBCB4B15}"/>
                </a:ext>
              </a:extLst>
            </p:cNvPr>
            <p:cNvGrpSpPr/>
            <p:nvPr/>
          </p:nvGrpSpPr>
          <p:grpSpPr>
            <a:xfrm rot="557349">
              <a:off x="12474605" y="868556"/>
              <a:ext cx="4117030" cy="3850663"/>
              <a:chOff x="3621843" y="943945"/>
              <a:chExt cx="2807465" cy="2539074"/>
            </a:xfrm>
          </p:grpSpPr>
          <p:grpSp>
            <p:nvGrpSpPr>
              <p:cNvPr id="94" name="Picture 3">
                <a:extLst>
                  <a:ext uri="{FF2B5EF4-FFF2-40B4-BE49-F238E27FC236}">
                    <a16:creationId xmlns:a16="http://schemas.microsoft.com/office/drawing/2014/main" id="{DEE60693-EEDA-483F-A51A-F900873EB146}"/>
                  </a:ext>
                </a:extLst>
              </p:cNvPr>
              <p:cNvGrpSpPr/>
              <p:nvPr/>
            </p:nvGrpSpPr>
            <p:grpSpPr>
              <a:xfrm rot="18445983">
                <a:off x="4773167" y="1320329"/>
                <a:ext cx="1434497" cy="1877785"/>
                <a:chOff x="6351508" y="2795827"/>
                <a:chExt cx="1434497" cy="1877785"/>
              </a:xfrm>
            </p:grpSpPr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FC2F0670-1AEE-4382-AB25-44EB1E98297A}"/>
                    </a:ext>
                  </a:extLst>
                </p:cNvPr>
                <p:cNvSpPr/>
                <p:nvPr/>
              </p:nvSpPr>
              <p:spPr>
                <a:xfrm>
                  <a:off x="7039179" y="2817187"/>
                  <a:ext cx="725475" cy="1834221"/>
                </a:xfrm>
                <a:custGeom>
                  <a:avLst/>
                  <a:gdLst>
                    <a:gd name="connsiteX0" fmla="*/ 161179 w 725475"/>
                    <a:gd name="connsiteY0" fmla="*/ 664476 h 1834221"/>
                    <a:gd name="connsiteX1" fmla="*/ 242754 w 725475"/>
                    <a:gd name="connsiteY1" fmla="*/ 705128 h 1834221"/>
                    <a:gd name="connsiteX2" fmla="*/ 333732 w 725475"/>
                    <a:gd name="connsiteY2" fmla="*/ 1698923 h 1834221"/>
                    <a:gd name="connsiteX3" fmla="*/ 465273 w 725475"/>
                    <a:gd name="connsiteY3" fmla="*/ 1834222 h 1834221"/>
                    <a:gd name="connsiteX4" fmla="*/ 528432 w 725475"/>
                    <a:gd name="connsiteY4" fmla="*/ 1828459 h 1834221"/>
                    <a:gd name="connsiteX5" fmla="*/ 633220 w 725475"/>
                    <a:gd name="connsiteY5" fmla="*/ 1671488 h 1834221"/>
                    <a:gd name="connsiteX6" fmla="*/ 632972 w 725475"/>
                    <a:gd name="connsiteY6" fmla="*/ 1668226 h 1834221"/>
                    <a:gd name="connsiteX7" fmla="*/ 527623 w 725475"/>
                    <a:gd name="connsiteY7" fmla="*/ 1571383 h 1834221"/>
                    <a:gd name="connsiteX8" fmla="*/ 613585 w 725475"/>
                    <a:gd name="connsiteY8" fmla="*/ 1457014 h 1834221"/>
                    <a:gd name="connsiteX9" fmla="*/ 508207 w 725475"/>
                    <a:gd name="connsiteY9" fmla="*/ 1360076 h 1834221"/>
                    <a:gd name="connsiteX10" fmla="*/ 594283 w 725475"/>
                    <a:gd name="connsiteY10" fmla="*/ 1245707 h 1834221"/>
                    <a:gd name="connsiteX11" fmla="*/ 488934 w 725475"/>
                    <a:gd name="connsiteY11" fmla="*/ 1148768 h 1834221"/>
                    <a:gd name="connsiteX12" fmla="*/ 574887 w 725475"/>
                    <a:gd name="connsiteY12" fmla="*/ 1034428 h 1834221"/>
                    <a:gd name="connsiteX13" fmla="*/ 469537 w 725475"/>
                    <a:gd name="connsiteY13" fmla="*/ 937566 h 1834221"/>
                    <a:gd name="connsiteX14" fmla="*/ 555614 w 725475"/>
                    <a:gd name="connsiteY14" fmla="*/ 823197 h 1834221"/>
                    <a:gd name="connsiteX15" fmla="*/ 542242 w 725475"/>
                    <a:gd name="connsiteY15" fmla="*/ 677694 h 1834221"/>
                    <a:gd name="connsiteX16" fmla="*/ 723960 w 725475"/>
                    <a:gd name="connsiteY16" fmla="*/ 329651 h 1834221"/>
                    <a:gd name="connsiteX17" fmla="*/ 677419 w 725475"/>
                    <a:gd name="connsiteY17" fmla="*/ 182418 h 1834221"/>
                    <a:gd name="connsiteX18" fmla="*/ 639872 w 725475"/>
                    <a:gd name="connsiteY18" fmla="*/ 128833 h 1834221"/>
                    <a:gd name="connsiteX19" fmla="*/ 594874 w 725475"/>
                    <a:gd name="connsiteY19" fmla="*/ 84234 h 1834221"/>
                    <a:gd name="connsiteX20" fmla="*/ 543241 w 725475"/>
                    <a:gd name="connsiteY20" fmla="*/ 48156 h 1834221"/>
                    <a:gd name="connsiteX21" fmla="*/ 508835 w 725475"/>
                    <a:gd name="connsiteY21" fmla="*/ 30772 h 1834221"/>
                    <a:gd name="connsiteX22" fmla="*/ 329316 w 725475"/>
                    <a:gd name="connsiteY22" fmla="*/ 1541 h 1834221"/>
                    <a:gd name="connsiteX23" fmla="*/ 257439 w 725475"/>
                    <a:gd name="connsiteY23" fmla="*/ 15462 h 1834221"/>
                    <a:gd name="connsiteX24" fmla="*/ 156592 w 725475"/>
                    <a:gd name="connsiteY24" fmla="*/ 62714 h 1834221"/>
                    <a:gd name="connsiteX25" fmla="*/ 101457 w 725475"/>
                    <a:gd name="connsiteY25" fmla="*/ 110575 h 1834221"/>
                    <a:gd name="connsiteX26" fmla="*/ 93852 w 725475"/>
                    <a:gd name="connsiteY26" fmla="*/ 118734 h 1834221"/>
                    <a:gd name="connsiteX27" fmla="*/ 37033 w 725475"/>
                    <a:gd name="connsiteY27" fmla="*/ 201789 h 1834221"/>
                    <a:gd name="connsiteX28" fmla="*/ 36985 w 725475"/>
                    <a:gd name="connsiteY28" fmla="*/ 201789 h 1834221"/>
                    <a:gd name="connsiteX29" fmla="*/ 0 w 725475"/>
                    <a:gd name="connsiteY29" fmla="*/ 341576 h 1834221"/>
                    <a:gd name="connsiteX30" fmla="*/ 238852 w 725475"/>
                    <a:gd name="connsiteY30" fmla="*/ 137477 h 1834221"/>
                    <a:gd name="connsiteX31" fmla="*/ 347542 w 725475"/>
                    <a:gd name="connsiteY31" fmla="*/ 67973 h 1834221"/>
                    <a:gd name="connsiteX32" fmla="*/ 443859 w 725475"/>
                    <a:gd name="connsiteY32" fmla="*/ 103738 h 1834221"/>
                    <a:gd name="connsiteX33" fmla="*/ 483842 w 725475"/>
                    <a:gd name="connsiteY33" fmla="*/ 191062 h 1834221"/>
                    <a:gd name="connsiteX34" fmla="*/ 360600 w 725475"/>
                    <a:gd name="connsiteY34" fmla="*/ 327265 h 1834221"/>
                    <a:gd name="connsiteX35" fmla="*/ 316772 w 725475"/>
                    <a:gd name="connsiteY35" fmla="*/ 322006 h 1834221"/>
                    <a:gd name="connsiteX36" fmla="*/ 238852 w 725475"/>
                    <a:gd name="connsiteY36" fmla="*/ 137477 h 183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5475" h="1834221">
                      <a:moveTo>
                        <a:pt x="161179" y="664476"/>
                      </a:moveTo>
                      <a:cubicBezTo>
                        <a:pt x="186420" y="681346"/>
                        <a:pt x="213802" y="695029"/>
                        <a:pt x="242754" y="705128"/>
                      </a:cubicBezTo>
                      <a:lnTo>
                        <a:pt x="333732" y="1698923"/>
                      </a:lnTo>
                      <a:lnTo>
                        <a:pt x="465273" y="1834222"/>
                      </a:lnTo>
                      <a:lnTo>
                        <a:pt x="528432" y="1828459"/>
                      </a:lnTo>
                      <a:lnTo>
                        <a:pt x="633220" y="1671488"/>
                      </a:lnTo>
                      <a:lnTo>
                        <a:pt x="632972" y="1668226"/>
                      </a:lnTo>
                      <a:lnTo>
                        <a:pt x="527623" y="1571383"/>
                      </a:lnTo>
                      <a:lnTo>
                        <a:pt x="613585" y="1457014"/>
                      </a:lnTo>
                      <a:lnTo>
                        <a:pt x="508207" y="1360076"/>
                      </a:lnTo>
                      <a:lnTo>
                        <a:pt x="594283" y="1245707"/>
                      </a:lnTo>
                      <a:lnTo>
                        <a:pt x="488934" y="1148768"/>
                      </a:lnTo>
                      <a:lnTo>
                        <a:pt x="574887" y="1034428"/>
                      </a:lnTo>
                      <a:lnTo>
                        <a:pt x="469537" y="937566"/>
                      </a:lnTo>
                      <a:lnTo>
                        <a:pt x="555614" y="823197"/>
                      </a:lnTo>
                      <a:lnTo>
                        <a:pt x="542242" y="677694"/>
                      </a:lnTo>
                      <a:cubicBezTo>
                        <a:pt x="661991" y="609455"/>
                        <a:pt x="737256" y="475763"/>
                        <a:pt x="723960" y="329651"/>
                      </a:cubicBezTo>
                      <a:cubicBezTo>
                        <a:pt x="718982" y="276066"/>
                        <a:pt x="702659" y="226190"/>
                        <a:pt x="677419" y="182418"/>
                      </a:cubicBezTo>
                      <a:cubicBezTo>
                        <a:pt x="666579" y="163333"/>
                        <a:pt x="653958" y="145465"/>
                        <a:pt x="639872" y="128833"/>
                      </a:cubicBezTo>
                      <a:lnTo>
                        <a:pt x="594874" y="84234"/>
                      </a:lnTo>
                      <a:cubicBezTo>
                        <a:pt x="578789" y="70721"/>
                        <a:pt x="561515" y="58701"/>
                        <a:pt x="543241" y="48156"/>
                      </a:cubicBezTo>
                      <a:cubicBezTo>
                        <a:pt x="532134" y="41756"/>
                        <a:pt x="520656" y="35917"/>
                        <a:pt x="508835" y="30772"/>
                      </a:cubicBezTo>
                      <a:cubicBezTo>
                        <a:pt x="454281" y="6676"/>
                        <a:pt x="392978" y="-4298"/>
                        <a:pt x="329316" y="1541"/>
                      </a:cubicBezTo>
                      <a:cubicBezTo>
                        <a:pt x="304465" y="3804"/>
                        <a:pt x="280462" y="8502"/>
                        <a:pt x="257439" y="15462"/>
                      </a:cubicBezTo>
                      <a:cubicBezTo>
                        <a:pt x="220454" y="21872"/>
                        <a:pt x="184983" y="41955"/>
                        <a:pt x="156592" y="62714"/>
                      </a:cubicBezTo>
                      <a:close/>
                      <a:moveTo>
                        <a:pt x="101457" y="110575"/>
                      </a:moveTo>
                      <a:cubicBezTo>
                        <a:pt x="96565" y="115662"/>
                        <a:pt x="93852" y="118734"/>
                        <a:pt x="93852" y="118734"/>
                      </a:cubicBezTo>
                      <a:cubicBezTo>
                        <a:pt x="71201" y="143563"/>
                        <a:pt x="52042" y="171558"/>
                        <a:pt x="37033" y="201789"/>
                      </a:cubicBezTo>
                      <a:lnTo>
                        <a:pt x="36985" y="201789"/>
                      </a:lnTo>
                      <a:cubicBezTo>
                        <a:pt x="15771" y="244590"/>
                        <a:pt x="2760" y="291937"/>
                        <a:pt x="0" y="341576"/>
                      </a:cubicBezTo>
                      <a:close/>
                      <a:moveTo>
                        <a:pt x="238852" y="137477"/>
                      </a:moveTo>
                      <a:cubicBezTo>
                        <a:pt x="259514" y="98089"/>
                        <a:pt x="299888" y="70360"/>
                        <a:pt x="347542" y="67973"/>
                      </a:cubicBezTo>
                      <a:cubicBezTo>
                        <a:pt x="384651" y="66100"/>
                        <a:pt x="418933" y="79955"/>
                        <a:pt x="443859" y="103738"/>
                      </a:cubicBezTo>
                      <a:cubicBezTo>
                        <a:pt x="467025" y="125885"/>
                        <a:pt x="482081" y="156562"/>
                        <a:pt x="483842" y="191062"/>
                      </a:cubicBezTo>
                      <a:cubicBezTo>
                        <a:pt x="487497" y="262649"/>
                        <a:pt x="432305" y="323680"/>
                        <a:pt x="360600" y="327265"/>
                      </a:cubicBezTo>
                      <a:cubicBezTo>
                        <a:pt x="345324" y="328016"/>
                        <a:pt x="330582" y="326143"/>
                        <a:pt x="316772" y="322006"/>
                      </a:cubicBezTo>
                      <a:lnTo>
                        <a:pt x="238852" y="137477"/>
                      </a:ln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A46A36FC-B732-4CB7-B1C1-5C261157A6A4}"/>
                    </a:ext>
                  </a:extLst>
                </p:cNvPr>
                <p:cNvSpPr/>
                <p:nvPr/>
              </p:nvSpPr>
              <p:spPr>
                <a:xfrm>
                  <a:off x="6372886" y="2817178"/>
                  <a:ext cx="985654" cy="1750909"/>
                </a:xfrm>
                <a:custGeom>
                  <a:avLst/>
                  <a:gdLst>
                    <a:gd name="connsiteX0" fmla="*/ 569776 w 985654"/>
                    <a:gd name="connsiteY0" fmla="*/ 161706 h 1750909"/>
                    <a:gd name="connsiteX1" fmla="*/ 740901 w 985654"/>
                    <a:gd name="connsiteY1" fmla="*/ 94741 h 1750909"/>
                    <a:gd name="connsiteX2" fmla="*/ 807904 w 985654"/>
                    <a:gd name="connsiteY2" fmla="*/ 265729 h 1750909"/>
                    <a:gd name="connsiteX3" fmla="*/ 636789 w 985654"/>
                    <a:gd name="connsiteY3" fmla="*/ 332674 h 1750909"/>
                    <a:gd name="connsiteX4" fmla="*/ 569776 w 985654"/>
                    <a:gd name="connsiteY4" fmla="*/ 161706 h 1750909"/>
                    <a:gd name="connsiteX5" fmla="*/ 116380 w 985654"/>
                    <a:gd name="connsiteY5" fmla="*/ 1750909 h 1750909"/>
                    <a:gd name="connsiteX6" fmla="*/ 280310 w 985654"/>
                    <a:gd name="connsiteY6" fmla="*/ 1657156 h 1750909"/>
                    <a:gd name="connsiteX7" fmla="*/ 281509 w 985654"/>
                    <a:gd name="connsiteY7" fmla="*/ 1654142 h 1750909"/>
                    <a:gd name="connsiteX8" fmla="*/ 230495 w 985654"/>
                    <a:gd name="connsiteY8" fmla="*/ 1520440 h 1750909"/>
                    <a:gd name="connsiteX9" fmla="*/ 358544 w 985654"/>
                    <a:gd name="connsiteY9" fmla="*/ 1456443 h 1750909"/>
                    <a:gd name="connsiteX10" fmla="*/ 307530 w 985654"/>
                    <a:gd name="connsiteY10" fmla="*/ 1322722 h 1750909"/>
                    <a:gd name="connsiteX11" fmla="*/ 435645 w 985654"/>
                    <a:gd name="connsiteY11" fmla="*/ 1258743 h 1750909"/>
                    <a:gd name="connsiteX12" fmla="*/ 384632 w 985654"/>
                    <a:gd name="connsiteY12" fmla="*/ 1125022 h 1750909"/>
                    <a:gd name="connsiteX13" fmla="*/ 512680 w 985654"/>
                    <a:gd name="connsiteY13" fmla="*/ 1061025 h 1750909"/>
                    <a:gd name="connsiteX14" fmla="*/ 461657 w 985654"/>
                    <a:gd name="connsiteY14" fmla="*/ 927399 h 1750909"/>
                    <a:gd name="connsiteX15" fmla="*/ 589772 w 985654"/>
                    <a:gd name="connsiteY15" fmla="*/ 863401 h 1750909"/>
                    <a:gd name="connsiteX16" fmla="*/ 642804 w 985654"/>
                    <a:gd name="connsiteY16" fmla="*/ 727265 h 1750909"/>
                    <a:gd name="connsiteX17" fmla="*/ 960841 w 985654"/>
                    <a:gd name="connsiteY17" fmla="*/ 496825 h 1750909"/>
                    <a:gd name="connsiteX18" fmla="*/ 985035 w 985654"/>
                    <a:gd name="connsiteY18" fmla="*/ 344314 h 1750909"/>
                    <a:gd name="connsiteX19" fmla="*/ 975336 w 985654"/>
                    <a:gd name="connsiteY19" fmla="*/ 279584 h 1750909"/>
                    <a:gd name="connsiteX20" fmla="*/ 954969 w 985654"/>
                    <a:gd name="connsiteY20" fmla="*/ 219599 h 1750909"/>
                    <a:gd name="connsiteX21" fmla="*/ 924903 w 985654"/>
                    <a:gd name="connsiteY21" fmla="*/ 164359 h 1750909"/>
                    <a:gd name="connsiteX22" fmla="*/ 754301 w 985654"/>
                    <a:gd name="connsiteY22" fmla="*/ 27234 h 1750909"/>
                    <a:gd name="connsiteX23" fmla="*/ 683767 w 985654"/>
                    <a:gd name="connsiteY23" fmla="*/ 7607 h 1750909"/>
                    <a:gd name="connsiteX24" fmla="*/ 491247 w 985654"/>
                    <a:gd name="connsiteY24" fmla="*/ 27082 h 1750909"/>
                    <a:gd name="connsiteX25" fmla="*/ 284317 w 985654"/>
                    <a:gd name="connsiteY25" fmla="*/ 233520 h 1750909"/>
                    <a:gd name="connsiteX26" fmla="*/ 362494 w 985654"/>
                    <a:gd name="connsiteY26" fmla="*/ 618202 h 1750909"/>
                    <a:gd name="connsiteX27" fmla="*/ 0 w 985654"/>
                    <a:gd name="connsiteY27" fmla="*/ 1548094 h 1750909"/>
                    <a:gd name="connsiteX28" fmla="*/ 57295 w 985654"/>
                    <a:gd name="connsiteY28" fmla="*/ 1727878 h 1750909"/>
                    <a:gd name="connsiteX29" fmla="*/ 116380 w 985654"/>
                    <a:gd name="connsiteY29" fmla="*/ 1750909 h 1750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985654" h="1750909">
                      <a:moveTo>
                        <a:pt x="569776" y="161706"/>
                      </a:moveTo>
                      <a:cubicBezTo>
                        <a:pt x="598528" y="96006"/>
                        <a:pt x="675144" y="66032"/>
                        <a:pt x="740901" y="94741"/>
                      </a:cubicBezTo>
                      <a:cubicBezTo>
                        <a:pt x="806657" y="123459"/>
                        <a:pt x="836657" y="200028"/>
                        <a:pt x="807904" y="265729"/>
                      </a:cubicBezTo>
                      <a:cubicBezTo>
                        <a:pt x="779152" y="331410"/>
                        <a:pt x="702555" y="361402"/>
                        <a:pt x="636789" y="332674"/>
                      </a:cubicBezTo>
                      <a:cubicBezTo>
                        <a:pt x="571032" y="303947"/>
                        <a:pt x="541033" y="227415"/>
                        <a:pt x="569776" y="161706"/>
                      </a:cubicBezTo>
                      <a:close/>
                      <a:moveTo>
                        <a:pt x="116380" y="1750909"/>
                      </a:moveTo>
                      <a:lnTo>
                        <a:pt x="280310" y="1657156"/>
                      </a:lnTo>
                      <a:lnTo>
                        <a:pt x="281509" y="1654142"/>
                      </a:lnTo>
                      <a:lnTo>
                        <a:pt x="230495" y="1520440"/>
                      </a:lnTo>
                      <a:lnTo>
                        <a:pt x="358544" y="1456443"/>
                      </a:lnTo>
                      <a:lnTo>
                        <a:pt x="307530" y="1322722"/>
                      </a:lnTo>
                      <a:lnTo>
                        <a:pt x="435645" y="1258743"/>
                      </a:lnTo>
                      <a:lnTo>
                        <a:pt x="384632" y="1125022"/>
                      </a:lnTo>
                      <a:lnTo>
                        <a:pt x="512680" y="1061025"/>
                      </a:lnTo>
                      <a:lnTo>
                        <a:pt x="461657" y="927399"/>
                      </a:lnTo>
                      <a:lnTo>
                        <a:pt x="589772" y="863401"/>
                      </a:lnTo>
                      <a:lnTo>
                        <a:pt x="642804" y="727265"/>
                      </a:lnTo>
                      <a:cubicBezTo>
                        <a:pt x="780418" y="719525"/>
                        <a:pt x="907553" y="633493"/>
                        <a:pt x="960841" y="496825"/>
                      </a:cubicBezTo>
                      <a:cubicBezTo>
                        <a:pt x="980362" y="446625"/>
                        <a:pt x="988004" y="394751"/>
                        <a:pt x="985035" y="344314"/>
                      </a:cubicBezTo>
                      <a:cubicBezTo>
                        <a:pt x="983797" y="322357"/>
                        <a:pt x="980504" y="300732"/>
                        <a:pt x="975336" y="279584"/>
                      </a:cubicBezTo>
                      <a:lnTo>
                        <a:pt x="954969" y="219599"/>
                      </a:lnTo>
                      <a:cubicBezTo>
                        <a:pt x="946641" y="200361"/>
                        <a:pt x="936524" y="181913"/>
                        <a:pt x="924903" y="164359"/>
                      </a:cubicBezTo>
                      <a:cubicBezTo>
                        <a:pt x="884948" y="104231"/>
                        <a:pt x="826739" y="55372"/>
                        <a:pt x="754301" y="27234"/>
                      </a:cubicBezTo>
                      <a:cubicBezTo>
                        <a:pt x="731012" y="18152"/>
                        <a:pt x="707447" y="11648"/>
                        <a:pt x="683767" y="7607"/>
                      </a:cubicBezTo>
                      <a:cubicBezTo>
                        <a:pt x="600279" y="-17346"/>
                        <a:pt x="491247" y="27082"/>
                        <a:pt x="491247" y="27082"/>
                      </a:cubicBezTo>
                      <a:cubicBezTo>
                        <a:pt x="399641" y="62599"/>
                        <a:pt x="322749" y="134908"/>
                        <a:pt x="284317" y="233520"/>
                      </a:cubicBezTo>
                      <a:cubicBezTo>
                        <a:pt x="231028" y="370236"/>
                        <a:pt x="266395" y="519543"/>
                        <a:pt x="362494" y="618202"/>
                      </a:cubicBezTo>
                      <a:lnTo>
                        <a:pt x="0" y="1548094"/>
                      </a:lnTo>
                      <a:lnTo>
                        <a:pt x="57295" y="1727878"/>
                      </a:lnTo>
                      <a:lnTo>
                        <a:pt x="116380" y="1750909"/>
                      </a:ln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3D7266CE-967C-42CA-8B87-CE967FF283A2}"/>
                    </a:ext>
                  </a:extLst>
                </p:cNvPr>
                <p:cNvSpPr/>
                <p:nvPr/>
              </p:nvSpPr>
              <p:spPr>
                <a:xfrm>
                  <a:off x="7048100" y="2934362"/>
                  <a:ext cx="137999" cy="237049"/>
                </a:xfrm>
                <a:custGeom>
                  <a:avLst/>
                  <a:gdLst>
                    <a:gd name="connsiteX0" fmla="*/ 83475 w 137999"/>
                    <a:gd name="connsiteY0" fmla="*/ 0 h 237049"/>
                    <a:gd name="connsiteX1" fmla="*/ 2119 w 137999"/>
                    <a:gd name="connsiteY1" fmla="*/ 223527 h 237049"/>
                    <a:gd name="connsiteX2" fmla="*/ 98722 w 137999"/>
                    <a:gd name="connsiteY2" fmla="*/ 194676 h 237049"/>
                    <a:gd name="connsiteX3" fmla="*/ 137706 w 137999"/>
                    <a:gd name="connsiteY3" fmla="*/ 47423 h 237049"/>
                    <a:gd name="connsiteX4" fmla="*/ 83475 w 137999"/>
                    <a:gd name="connsiteY4" fmla="*/ 0 h 237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99" h="237049">
                      <a:moveTo>
                        <a:pt x="83475" y="0"/>
                      </a:moveTo>
                      <a:cubicBezTo>
                        <a:pt x="42807" y="33863"/>
                        <a:pt x="-11424" y="176104"/>
                        <a:pt x="2119" y="223527"/>
                      </a:cubicBezTo>
                      <a:cubicBezTo>
                        <a:pt x="29235" y="257390"/>
                        <a:pt x="80087" y="220018"/>
                        <a:pt x="98722" y="194676"/>
                      </a:cubicBezTo>
                      <a:cubicBezTo>
                        <a:pt x="117367" y="169333"/>
                        <a:pt x="140904" y="56619"/>
                        <a:pt x="137706" y="47423"/>
                      </a:cubicBezTo>
                      <a:cubicBezTo>
                        <a:pt x="134517" y="38199"/>
                        <a:pt x="83475" y="0"/>
                        <a:pt x="83475" y="0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BE87A2F0-5216-41FA-8FB7-4174EF3344D2}"/>
                    </a:ext>
                  </a:extLst>
                </p:cNvPr>
                <p:cNvSpPr/>
                <p:nvPr/>
              </p:nvSpPr>
              <p:spPr>
                <a:xfrm>
                  <a:off x="6351508" y="2795827"/>
                  <a:ext cx="1028433" cy="1793608"/>
                </a:xfrm>
                <a:custGeom>
                  <a:avLst/>
                  <a:gdLst>
                    <a:gd name="connsiteX0" fmla="*/ 710380 w 1028433"/>
                    <a:gd name="connsiteY0" fmla="*/ 126609 h 1793608"/>
                    <a:gd name="connsiteX1" fmla="*/ 610751 w 1028433"/>
                    <a:gd name="connsiteY1" fmla="*/ 191606 h 1793608"/>
                    <a:gd name="connsiteX2" fmla="*/ 609133 w 1028433"/>
                    <a:gd name="connsiteY2" fmla="*/ 274613 h 1793608"/>
                    <a:gd name="connsiteX3" fmla="*/ 666742 w 1028433"/>
                    <a:gd name="connsiteY3" fmla="*/ 334455 h 1793608"/>
                    <a:gd name="connsiteX4" fmla="*/ 749802 w 1028433"/>
                    <a:gd name="connsiteY4" fmla="*/ 336062 h 1793608"/>
                    <a:gd name="connsiteX5" fmla="*/ 809695 w 1028433"/>
                    <a:gd name="connsiteY5" fmla="*/ 278512 h 1793608"/>
                    <a:gd name="connsiteX6" fmla="*/ 753704 w 1028433"/>
                    <a:gd name="connsiteY6" fmla="*/ 135681 h 1793608"/>
                    <a:gd name="connsiteX7" fmla="*/ 710380 w 1028433"/>
                    <a:gd name="connsiteY7" fmla="*/ 126609 h 1793608"/>
                    <a:gd name="connsiteX8" fmla="*/ 710190 w 1028433"/>
                    <a:gd name="connsiteY8" fmla="*/ 386357 h 1793608"/>
                    <a:gd name="connsiteX9" fmla="*/ 649620 w 1028433"/>
                    <a:gd name="connsiteY9" fmla="*/ 373596 h 1793608"/>
                    <a:gd name="connsiteX10" fmla="*/ 569311 w 1028433"/>
                    <a:gd name="connsiteY10" fmla="*/ 290199 h 1793608"/>
                    <a:gd name="connsiteX11" fmla="*/ 571567 w 1028433"/>
                    <a:gd name="connsiteY11" fmla="*/ 174489 h 1793608"/>
                    <a:gd name="connsiteX12" fmla="*/ 770835 w 1028433"/>
                    <a:gd name="connsiteY12" fmla="*/ 96512 h 1793608"/>
                    <a:gd name="connsiteX13" fmla="*/ 848898 w 1028433"/>
                    <a:gd name="connsiteY13" fmla="*/ 295629 h 1793608"/>
                    <a:gd name="connsiteX14" fmla="*/ 765401 w 1028433"/>
                    <a:gd name="connsiteY14" fmla="*/ 375859 h 1793608"/>
                    <a:gd name="connsiteX15" fmla="*/ 710190 w 1028433"/>
                    <a:gd name="connsiteY15" fmla="*/ 386357 h 1793608"/>
                    <a:gd name="connsiteX16" fmla="*/ 95958 w 1028433"/>
                    <a:gd name="connsiteY16" fmla="*/ 1733034 h 1793608"/>
                    <a:gd name="connsiteX17" fmla="*/ 136007 w 1028433"/>
                    <a:gd name="connsiteY17" fmla="*/ 1748639 h 1793608"/>
                    <a:gd name="connsiteX18" fmla="*/ 277124 w 1028433"/>
                    <a:gd name="connsiteY18" fmla="*/ 1667943 h 1793608"/>
                    <a:gd name="connsiteX19" fmla="*/ 231896 w 1028433"/>
                    <a:gd name="connsiteY19" fmla="*/ 1549390 h 1793608"/>
                    <a:gd name="connsiteX20" fmla="*/ 242309 w 1028433"/>
                    <a:gd name="connsiteY20" fmla="*/ 1522678 h 1793608"/>
                    <a:gd name="connsiteX21" fmla="*/ 353054 w 1028433"/>
                    <a:gd name="connsiteY21" fmla="*/ 1467324 h 1793608"/>
                    <a:gd name="connsiteX22" fmla="*/ 308931 w 1028433"/>
                    <a:gd name="connsiteY22" fmla="*/ 1351690 h 1793608"/>
                    <a:gd name="connsiteX23" fmla="*/ 319353 w 1028433"/>
                    <a:gd name="connsiteY23" fmla="*/ 1324959 h 1793608"/>
                    <a:gd name="connsiteX24" fmla="*/ 430146 w 1028433"/>
                    <a:gd name="connsiteY24" fmla="*/ 1269624 h 1793608"/>
                    <a:gd name="connsiteX25" fmla="*/ 386023 w 1028433"/>
                    <a:gd name="connsiteY25" fmla="*/ 1153991 h 1793608"/>
                    <a:gd name="connsiteX26" fmla="*/ 396445 w 1028433"/>
                    <a:gd name="connsiteY26" fmla="*/ 1127288 h 1793608"/>
                    <a:gd name="connsiteX27" fmla="*/ 507181 w 1028433"/>
                    <a:gd name="connsiteY27" fmla="*/ 1071925 h 1793608"/>
                    <a:gd name="connsiteX28" fmla="*/ 463058 w 1028433"/>
                    <a:gd name="connsiteY28" fmla="*/ 956367 h 1793608"/>
                    <a:gd name="connsiteX29" fmla="*/ 473480 w 1028433"/>
                    <a:gd name="connsiteY29" fmla="*/ 929636 h 1793608"/>
                    <a:gd name="connsiteX30" fmla="*/ 594209 w 1028433"/>
                    <a:gd name="connsiteY30" fmla="*/ 869319 h 1793608"/>
                    <a:gd name="connsiteX31" fmla="*/ 644252 w 1028433"/>
                    <a:gd name="connsiteY31" fmla="*/ 740876 h 1793608"/>
                    <a:gd name="connsiteX32" fmla="*/ 662964 w 1028433"/>
                    <a:gd name="connsiteY32" fmla="*/ 727296 h 1793608"/>
                    <a:gd name="connsiteX33" fmla="*/ 962290 w 1028433"/>
                    <a:gd name="connsiteY33" fmla="*/ 510407 h 1793608"/>
                    <a:gd name="connsiteX34" fmla="*/ 985075 w 1028433"/>
                    <a:gd name="connsiteY34" fmla="*/ 366901 h 1793608"/>
                    <a:gd name="connsiteX35" fmla="*/ 976157 w 1028433"/>
                    <a:gd name="connsiteY35" fmla="*/ 306897 h 1793608"/>
                    <a:gd name="connsiteX36" fmla="*/ 956389 w 1028433"/>
                    <a:gd name="connsiteY36" fmla="*/ 248662 h 1793608"/>
                    <a:gd name="connsiteX37" fmla="*/ 928446 w 1028433"/>
                    <a:gd name="connsiteY37" fmla="*/ 197492 h 1793608"/>
                    <a:gd name="connsiteX38" fmla="*/ 767933 w 1028433"/>
                    <a:gd name="connsiteY38" fmla="*/ 68498 h 1793608"/>
                    <a:gd name="connsiteX39" fmla="*/ 701538 w 1028433"/>
                    <a:gd name="connsiteY39" fmla="*/ 50021 h 1793608"/>
                    <a:gd name="connsiteX40" fmla="*/ 699007 w 1028433"/>
                    <a:gd name="connsiteY40" fmla="*/ 49431 h 1793608"/>
                    <a:gd name="connsiteX41" fmla="*/ 520696 w 1028433"/>
                    <a:gd name="connsiteY41" fmla="*/ 68203 h 1793608"/>
                    <a:gd name="connsiteX42" fmla="*/ 520363 w 1028433"/>
                    <a:gd name="connsiteY42" fmla="*/ 68346 h 1793608"/>
                    <a:gd name="connsiteX43" fmla="*/ 325625 w 1028433"/>
                    <a:gd name="connsiteY43" fmla="*/ 262612 h 1793608"/>
                    <a:gd name="connsiteX44" fmla="*/ 399205 w 1028433"/>
                    <a:gd name="connsiteY44" fmla="*/ 624662 h 1793608"/>
                    <a:gd name="connsiteX45" fmla="*/ 403802 w 1028433"/>
                    <a:gd name="connsiteY45" fmla="*/ 647323 h 1793608"/>
                    <a:gd name="connsiteX46" fmla="*/ 44049 w 1028433"/>
                    <a:gd name="connsiteY46" fmla="*/ 1570177 h 1793608"/>
                    <a:gd name="connsiteX47" fmla="*/ 137759 w 1028433"/>
                    <a:gd name="connsiteY47" fmla="*/ 1793609 h 1793608"/>
                    <a:gd name="connsiteX48" fmla="*/ 129983 w 1028433"/>
                    <a:gd name="connsiteY48" fmla="*/ 1792144 h 1793608"/>
                    <a:gd name="connsiteX49" fmla="*/ 70908 w 1028433"/>
                    <a:gd name="connsiteY49" fmla="*/ 1769141 h 1793608"/>
                    <a:gd name="connsiteX50" fmla="*/ 58306 w 1028433"/>
                    <a:gd name="connsiteY50" fmla="*/ 1755705 h 1793608"/>
                    <a:gd name="connsiteX51" fmla="*/ 1011 w 1028433"/>
                    <a:gd name="connsiteY51" fmla="*/ 1575921 h 1793608"/>
                    <a:gd name="connsiteX52" fmla="*/ 1458 w 1028433"/>
                    <a:gd name="connsiteY52" fmla="*/ 1561704 h 1793608"/>
                    <a:gd name="connsiteX53" fmla="*/ 359060 w 1028433"/>
                    <a:gd name="connsiteY53" fmla="*/ 644356 h 1793608"/>
                    <a:gd name="connsiteX54" fmla="*/ 285766 w 1028433"/>
                    <a:gd name="connsiteY54" fmla="*/ 247112 h 1793608"/>
                    <a:gd name="connsiteX55" fmla="*/ 504745 w 1028433"/>
                    <a:gd name="connsiteY55" fmla="*/ 28568 h 1793608"/>
                    <a:gd name="connsiteX56" fmla="*/ 709990 w 1028433"/>
                    <a:gd name="connsiteY56" fmla="*/ 8123 h 1793608"/>
                    <a:gd name="connsiteX57" fmla="*/ 783456 w 1028433"/>
                    <a:gd name="connsiteY57" fmla="*/ 28672 h 1793608"/>
                    <a:gd name="connsiteX58" fmla="*/ 964089 w 1028433"/>
                    <a:gd name="connsiteY58" fmla="*/ 173880 h 1793608"/>
                    <a:gd name="connsiteX59" fmla="*/ 995982 w 1028433"/>
                    <a:gd name="connsiteY59" fmla="*/ 232448 h 1793608"/>
                    <a:gd name="connsiteX60" fmla="*/ 996620 w 1028433"/>
                    <a:gd name="connsiteY60" fmla="*/ 234084 h 1793608"/>
                    <a:gd name="connsiteX61" fmla="*/ 1016968 w 1028433"/>
                    <a:gd name="connsiteY61" fmla="*/ 294069 h 1793608"/>
                    <a:gd name="connsiteX62" fmla="*/ 1017501 w 1028433"/>
                    <a:gd name="connsiteY62" fmla="*/ 295866 h 1793608"/>
                    <a:gd name="connsiteX63" fmla="*/ 1027761 w 1028433"/>
                    <a:gd name="connsiteY63" fmla="*/ 364448 h 1793608"/>
                    <a:gd name="connsiteX64" fmla="*/ 1002149 w 1028433"/>
                    <a:gd name="connsiteY64" fmla="*/ 525917 h 1793608"/>
                    <a:gd name="connsiteX65" fmla="*/ 679220 w 1028433"/>
                    <a:gd name="connsiteY65" fmla="*/ 768919 h 1793608"/>
                    <a:gd name="connsiteX66" fmla="*/ 631071 w 1028433"/>
                    <a:gd name="connsiteY66" fmla="*/ 892493 h 1793608"/>
                    <a:gd name="connsiteX67" fmla="*/ 620706 w 1028433"/>
                    <a:gd name="connsiteY67" fmla="*/ 903857 h 1793608"/>
                    <a:gd name="connsiteX68" fmla="*/ 509922 w 1028433"/>
                    <a:gd name="connsiteY68" fmla="*/ 959191 h 1793608"/>
                    <a:gd name="connsiteX69" fmla="*/ 554036 w 1028433"/>
                    <a:gd name="connsiteY69" fmla="*/ 1074778 h 1793608"/>
                    <a:gd name="connsiteX70" fmla="*/ 543624 w 1028433"/>
                    <a:gd name="connsiteY70" fmla="*/ 1101480 h 1793608"/>
                    <a:gd name="connsiteX71" fmla="*/ 432887 w 1028433"/>
                    <a:gd name="connsiteY71" fmla="*/ 1156843 h 1793608"/>
                    <a:gd name="connsiteX72" fmla="*/ 477001 w 1028433"/>
                    <a:gd name="connsiteY72" fmla="*/ 1272477 h 1793608"/>
                    <a:gd name="connsiteX73" fmla="*/ 466589 w 1028433"/>
                    <a:gd name="connsiteY73" fmla="*/ 1299208 h 1793608"/>
                    <a:gd name="connsiteX74" fmla="*/ 355786 w 1028433"/>
                    <a:gd name="connsiteY74" fmla="*/ 1354533 h 1793608"/>
                    <a:gd name="connsiteX75" fmla="*/ 399909 w 1028433"/>
                    <a:gd name="connsiteY75" fmla="*/ 1470167 h 1793608"/>
                    <a:gd name="connsiteX76" fmla="*/ 389487 w 1028433"/>
                    <a:gd name="connsiteY76" fmla="*/ 1496879 h 1793608"/>
                    <a:gd name="connsiteX77" fmla="*/ 278751 w 1028433"/>
                    <a:gd name="connsiteY77" fmla="*/ 1552233 h 1793608"/>
                    <a:gd name="connsiteX78" fmla="*/ 322865 w 1028433"/>
                    <a:gd name="connsiteY78" fmla="*/ 1667867 h 1793608"/>
                    <a:gd name="connsiteX79" fmla="*/ 322770 w 1028433"/>
                    <a:gd name="connsiteY79" fmla="*/ 1683348 h 1793608"/>
                    <a:gd name="connsiteX80" fmla="*/ 321570 w 1028433"/>
                    <a:gd name="connsiteY80" fmla="*/ 1686372 h 1793608"/>
                    <a:gd name="connsiteX81" fmla="*/ 312310 w 1028433"/>
                    <a:gd name="connsiteY81" fmla="*/ 1697060 h 1793608"/>
                    <a:gd name="connsiteX82" fmla="*/ 148380 w 1028433"/>
                    <a:gd name="connsiteY82" fmla="*/ 1790804 h 1793608"/>
                    <a:gd name="connsiteX83" fmla="*/ 137759 w 1028433"/>
                    <a:gd name="connsiteY83" fmla="*/ 1793609 h 1793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1028433" h="1793608">
                      <a:moveTo>
                        <a:pt x="710380" y="126609"/>
                      </a:moveTo>
                      <a:cubicBezTo>
                        <a:pt x="668522" y="126609"/>
                        <a:pt x="628568" y="150896"/>
                        <a:pt x="610751" y="191606"/>
                      </a:cubicBezTo>
                      <a:cubicBezTo>
                        <a:pt x="599130" y="218165"/>
                        <a:pt x="598559" y="247644"/>
                        <a:pt x="609133" y="274613"/>
                      </a:cubicBezTo>
                      <a:cubicBezTo>
                        <a:pt x="619707" y="301591"/>
                        <a:pt x="640160" y="322844"/>
                        <a:pt x="666742" y="334455"/>
                      </a:cubicBezTo>
                      <a:cubicBezTo>
                        <a:pt x="693306" y="346066"/>
                        <a:pt x="722810" y="346627"/>
                        <a:pt x="749802" y="336062"/>
                      </a:cubicBezTo>
                      <a:cubicBezTo>
                        <a:pt x="776822" y="325498"/>
                        <a:pt x="798075" y="305071"/>
                        <a:pt x="809695" y="278512"/>
                      </a:cubicBezTo>
                      <a:cubicBezTo>
                        <a:pt x="833670" y="223709"/>
                        <a:pt x="808572" y="159635"/>
                        <a:pt x="753704" y="135681"/>
                      </a:cubicBezTo>
                      <a:cubicBezTo>
                        <a:pt x="739599" y="129500"/>
                        <a:pt x="724875" y="126609"/>
                        <a:pt x="710380" y="126609"/>
                      </a:cubicBezTo>
                      <a:close/>
                      <a:moveTo>
                        <a:pt x="710190" y="386357"/>
                      </a:moveTo>
                      <a:cubicBezTo>
                        <a:pt x="689594" y="386357"/>
                        <a:pt x="669036" y="382097"/>
                        <a:pt x="649620" y="373596"/>
                      </a:cubicBezTo>
                      <a:cubicBezTo>
                        <a:pt x="612569" y="357430"/>
                        <a:pt x="584054" y="327808"/>
                        <a:pt x="569311" y="290199"/>
                      </a:cubicBezTo>
                      <a:cubicBezTo>
                        <a:pt x="554569" y="252589"/>
                        <a:pt x="555368" y="211490"/>
                        <a:pt x="571567" y="174489"/>
                      </a:cubicBezTo>
                      <a:cubicBezTo>
                        <a:pt x="604993" y="98100"/>
                        <a:pt x="694372" y="63115"/>
                        <a:pt x="770835" y="96512"/>
                      </a:cubicBezTo>
                      <a:cubicBezTo>
                        <a:pt x="847290" y="129919"/>
                        <a:pt x="882305" y="219230"/>
                        <a:pt x="848898" y="295629"/>
                      </a:cubicBezTo>
                      <a:cubicBezTo>
                        <a:pt x="832690" y="332630"/>
                        <a:pt x="803043" y="361139"/>
                        <a:pt x="765401" y="375859"/>
                      </a:cubicBezTo>
                      <a:cubicBezTo>
                        <a:pt x="747517" y="382848"/>
                        <a:pt x="728825" y="386357"/>
                        <a:pt x="710190" y="386357"/>
                      </a:cubicBezTo>
                      <a:close/>
                      <a:moveTo>
                        <a:pt x="95958" y="1733034"/>
                      </a:moveTo>
                      <a:lnTo>
                        <a:pt x="136007" y="1748639"/>
                      </a:lnTo>
                      <a:lnTo>
                        <a:pt x="277124" y="1667943"/>
                      </a:lnTo>
                      <a:lnTo>
                        <a:pt x="231896" y="1549390"/>
                      </a:lnTo>
                      <a:cubicBezTo>
                        <a:pt x="227985" y="1539139"/>
                        <a:pt x="232486" y="1527575"/>
                        <a:pt x="242309" y="1522678"/>
                      </a:cubicBezTo>
                      <a:lnTo>
                        <a:pt x="353054" y="1467324"/>
                      </a:lnTo>
                      <a:lnTo>
                        <a:pt x="308931" y="1351690"/>
                      </a:lnTo>
                      <a:cubicBezTo>
                        <a:pt x="305019" y="1341439"/>
                        <a:pt x="309521" y="1329876"/>
                        <a:pt x="319353" y="1324959"/>
                      </a:cubicBezTo>
                      <a:lnTo>
                        <a:pt x="430146" y="1269624"/>
                      </a:lnTo>
                      <a:lnTo>
                        <a:pt x="386023" y="1153991"/>
                      </a:lnTo>
                      <a:cubicBezTo>
                        <a:pt x="382111" y="1143740"/>
                        <a:pt x="386613" y="1132176"/>
                        <a:pt x="396445" y="1127288"/>
                      </a:cubicBezTo>
                      <a:lnTo>
                        <a:pt x="507181" y="1071925"/>
                      </a:lnTo>
                      <a:lnTo>
                        <a:pt x="463058" y="956367"/>
                      </a:lnTo>
                      <a:cubicBezTo>
                        <a:pt x="459137" y="946097"/>
                        <a:pt x="463648" y="934534"/>
                        <a:pt x="473480" y="929636"/>
                      </a:cubicBezTo>
                      <a:lnTo>
                        <a:pt x="594209" y="869319"/>
                      </a:lnTo>
                      <a:lnTo>
                        <a:pt x="644252" y="740876"/>
                      </a:lnTo>
                      <a:cubicBezTo>
                        <a:pt x="647298" y="733059"/>
                        <a:pt x="654607" y="727753"/>
                        <a:pt x="662964" y="727296"/>
                      </a:cubicBezTo>
                      <a:cubicBezTo>
                        <a:pt x="796361" y="719793"/>
                        <a:pt x="913855" y="634666"/>
                        <a:pt x="962290" y="510407"/>
                      </a:cubicBezTo>
                      <a:cubicBezTo>
                        <a:pt x="980297" y="464153"/>
                        <a:pt x="987949" y="415855"/>
                        <a:pt x="985075" y="366901"/>
                      </a:cubicBezTo>
                      <a:cubicBezTo>
                        <a:pt x="983952" y="346894"/>
                        <a:pt x="980954" y="326715"/>
                        <a:pt x="976157" y="306897"/>
                      </a:cubicBezTo>
                      <a:lnTo>
                        <a:pt x="956389" y="248662"/>
                      </a:lnTo>
                      <a:cubicBezTo>
                        <a:pt x="948765" y="231212"/>
                        <a:pt x="939362" y="214000"/>
                        <a:pt x="928446" y="197492"/>
                      </a:cubicBezTo>
                      <a:cubicBezTo>
                        <a:pt x="889386" y="138724"/>
                        <a:pt x="833889" y="94106"/>
                        <a:pt x="767933" y="68498"/>
                      </a:cubicBezTo>
                      <a:cubicBezTo>
                        <a:pt x="746299" y="60072"/>
                        <a:pt x="723952" y="53844"/>
                        <a:pt x="701538" y="50021"/>
                      </a:cubicBezTo>
                      <a:cubicBezTo>
                        <a:pt x="700682" y="49869"/>
                        <a:pt x="699835" y="49679"/>
                        <a:pt x="699007" y="49431"/>
                      </a:cubicBezTo>
                      <a:cubicBezTo>
                        <a:pt x="623628" y="26894"/>
                        <a:pt x="521714" y="67794"/>
                        <a:pt x="520696" y="68203"/>
                      </a:cubicBezTo>
                      <a:cubicBezTo>
                        <a:pt x="520582" y="68250"/>
                        <a:pt x="520477" y="68298"/>
                        <a:pt x="520363" y="68346"/>
                      </a:cubicBezTo>
                      <a:cubicBezTo>
                        <a:pt x="431250" y="102893"/>
                        <a:pt x="360269" y="173709"/>
                        <a:pt x="325625" y="262612"/>
                      </a:cubicBezTo>
                      <a:cubicBezTo>
                        <a:pt x="277181" y="386918"/>
                        <a:pt x="306066" y="529036"/>
                        <a:pt x="399205" y="624662"/>
                      </a:cubicBezTo>
                      <a:cubicBezTo>
                        <a:pt x="405039" y="630672"/>
                        <a:pt x="406838" y="639506"/>
                        <a:pt x="403802" y="647323"/>
                      </a:cubicBezTo>
                      <a:lnTo>
                        <a:pt x="44049" y="1570177"/>
                      </a:lnTo>
                      <a:close/>
                      <a:moveTo>
                        <a:pt x="137759" y="1793609"/>
                      </a:moveTo>
                      <a:cubicBezTo>
                        <a:pt x="135132" y="1793609"/>
                        <a:pt x="132495" y="1793143"/>
                        <a:pt x="129983" y="1792144"/>
                      </a:cubicBezTo>
                      <a:lnTo>
                        <a:pt x="70908" y="1769141"/>
                      </a:lnTo>
                      <a:cubicBezTo>
                        <a:pt x="64892" y="1766783"/>
                        <a:pt x="60257" y="1761857"/>
                        <a:pt x="58306" y="1755705"/>
                      </a:cubicBezTo>
                      <a:lnTo>
                        <a:pt x="1011" y="1575921"/>
                      </a:lnTo>
                      <a:cubicBezTo>
                        <a:pt x="-474" y="1571271"/>
                        <a:pt x="-322" y="1566259"/>
                        <a:pt x="1458" y="1561704"/>
                      </a:cubicBezTo>
                      <a:lnTo>
                        <a:pt x="359060" y="644356"/>
                      </a:lnTo>
                      <a:cubicBezTo>
                        <a:pt x="261829" y="537024"/>
                        <a:pt x="232943" y="382658"/>
                        <a:pt x="285766" y="247112"/>
                      </a:cubicBezTo>
                      <a:cubicBezTo>
                        <a:pt x="324740" y="147102"/>
                        <a:pt x="404554" y="67452"/>
                        <a:pt x="504745" y="28568"/>
                      </a:cubicBezTo>
                      <a:cubicBezTo>
                        <a:pt x="511664" y="25772"/>
                        <a:pt x="621506" y="-17610"/>
                        <a:pt x="709990" y="8123"/>
                      </a:cubicBezTo>
                      <a:cubicBezTo>
                        <a:pt x="734821" y="12459"/>
                        <a:pt x="759529" y="19372"/>
                        <a:pt x="783456" y="28672"/>
                      </a:cubicBezTo>
                      <a:cubicBezTo>
                        <a:pt x="857645" y="57495"/>
                        <a:pt x="920118" y="107714"/>
                        <a:pt x="964089" y="173880"/>
                      </a:cubicBezTo>
                      <a:cubicBezTo>
                        <a:pt x="976595" y="192775"/>
                        <a:pt x="987311" y="212469"/>
                        <a:pt x="995982" y="232448"/>
                      </a:cubicBezTo>
                      <a:cubicBezTo>
                        <a:pt x="996210" y="232990"/>
                        <a:pt x="996429" y="233552"/>
                        <a:pt x="996620" y="234084"/>
                      </a:cubicBezTo>
                      <a:lnTo>
                        <a:pt x="1016968" y="294069"/>
                      </a:lnTo>
                      <a:cubicBezTo>
                        <a:pt x="1017158" y="294649"/>
                        <a:pt x="1017330" y="295258"/>
                        <a:pt x="1017501" y="295866"/>
                      </a:cubicBezTo>
                      <a:cubicBezTo>
                        <a:pt x="1023031" y="318537"/>
                        <a:pt x="1026466" y="341587"/>
                        <a:pt x="1027761" y="364448"/>
                      </a:cubicBezTo>
                      <a:cubicBezTo>
                        <a:pt x="1031025" y="419536"/>
                        <a:pt x="1022402" y="473872"/>
                        <a:pt x="1002149" y="525917"/>
                      </a:cubicBezTo>
                      <a:cubicBezTo>
                        <a:pt x="949327" y="661416"/>
                        <a:pt x="823534" y="755558"/>
                        <a:pt x="679220" y="768919"/>
                      </a:cubicBezTo>
                      <a:lnTo>
                        <a:pt x="631071" y="892493"/>
                      </a:lnTo>
                      <a:cubicBezTo>
                        <a:pt x="629148" y="897428"/>
                        <a:pt x="625446" y="901498"/>
                        <a:pt x="620706" y="903857"/>
                      </a:cubicBezTo>
                      <a:lnTo>
                        <a:pt x="509922" y="959191"/>
                      </a:lnTo>
                      <a:lnTo>
                        <a:pt x="554036" y="1074778"/>
                      </a:lnTo>
                      <a:cubicBezTo>
                        <a:pt x="557957" y="1085029"/>
                        <a:pt x="553446" y="1096592"/>
                        <a:pt x="543624" y="1101480"/>
                      </a:cubicBezTo>
                      <a:lnTo>
                        <a:pt x="432887" y="1156843"/>
                      </a:lnTo>
                      <a:lnTo>
                        <a:pt x="477001" y="1272477"/>
                      </a:lnTo>
                      <a:cubicBezTo>
                        <a:pt x="480922" y="1282719"/>
                        <a:pt x="476411" y="1294282"/>
                        <a:pt x="466589" y="1299208"/>
                      </a:cubicBezTo>
                      <a:lnTo>
                        <a:pt x="355786" y="1354533"/>
                      </a:lnTo>
                      <a:lnTo>
                        <a:pt x="399909" y="1470167"/>
                      </a:lnTo>
                      <a:cubicBezTo>
                        <a:pt x="403821" y="1480418"/>
                        <a:pt x="399319" y="1491982"/>
                        <a:pt x="389487" y="1496879"/>
                      </a:cubicBezTo>
                      <a:lnTo>
                        <a:pt x="278751" y="1552233"/>
                      </a:lnTo>
                      <a:lnTo>
                        <a:pt x="322865" y="1667867"/>
                      </a:lnTo>
                      <a:cubicBezTo>
                        <a:pt x="324768" y="1672859"/>
                        <a:pt x="324740" y="1678384"/>
                        <a:pt x="322770" y="1683348"/>
                      </a:cubicBezTo>
                      <a:lnTo>
                        <a:pt x="321570" y="1686372"/>
                      </a:lnTo>
                      <a:cubicBezTo>
                        <a:pt x="319781" y="1690870"/>
                        <a:pt x="316517" y="1694645"/>
                        <a:pt x="312310" y="1697060"/>
                      </a:cubicBezTo>
                      <a:lnTo>
                        <a:pt x="148380" y="1790804"/>
                      </a:lnTo>
                      <a:cubicBezTo>
                        <a:pt x="145106" y="1792658"/>
                        <a:pt x="141432" y="1793609"/>
                        <a:pt x="137759" y="1793609"/>
                      </a:cubicBezTo>
                    </a:path>
                  </a:pathLst>
                </a:custGeom>
                <a:solidFill>
                  <a:srgbClr val="1A323D"/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218C8BF0-A493-4FA2-968F-C802BD1CFB09}"/>
                    </a:ext>
                  </a:extLst>
                </p:cNvPr>
                <p:cNvSpPr/>
                <p:nvPr/>
              </p:nvSpPr>
              <p:spPr>
                <a:xfrm>
                  <a:off x="7017812" y="2795840"/>
                  <a:ext cx="768193" cy="1877772"/>
                </a:xfrm>
                <a:custGeom>
                  <a:avLst/>
                  <a:gdLst>
                    <a:gd name="connsiteX0" fmla="*/ 42715 w 768193"/>
                    <a:gd name="connsiteY0" fmla="*/ 364092 h 1877772"/>
                    <a:gd name="connsiteX1" fmla="*/ 0 w 768193"/>
                    <a:gd name="connsiteY1" fmla="*/ 361734 h 1877772"/>
                    <a:gd name="connsiteX2" fmla="*/ 39184 w 768193"/>
                    <a:gd name="connsiteY2" fmla="*/ 213645 h 1877772"/>
                    <a:gd name="connsiteX3" fmla="*/ 45075 w 768193"/>
                    <a:gd name="connsiteY3" fmla="*/ 201768 h 1877772"/>
                    <a:gd name="connsiteX4" fmla="*/ 45389 w 768193"/>
                    <a:gd name="connsiteY4" fmla="*/ 201768 h 1877772"/>
                    <a:gd name="connsiteX5" fmla="*/ 99315 w 768193"/>
                    <a:gd name="connsiteY5" fmla="*/ 125817 h 1877772"/>
                    <a:gd name="connsiteX6" fmla="*/ 107424 w 768193"/>
                    <a:gd name="connsiteY6" fmla="*/ 117096 h 1877772"/>
                    <a:gd name="connsiteX7" fmla="*/ 138223 w 768193"/>
                    <a:gd name="connsiteY7" fmla="*/ 146747 h 1877772"/>
                    <a:gd name="connsiteX8" fmla="*/ 131304 w 768193"/>
                    <a:gd name="connsiteY8" fmla="*/ 154173 h 1877772"/>
                    <a:gd name="connsiteX9" fmla="*/ 131037 w 768193"/>
                    <a:gd name="connsiteY9" fmla="*/ 154468 h 1877772"/>
                    <a:gd name="connsiteX10" fmla="*/ 77558 w 768193"/>
                    <a:gd name="connsiteY10" fmla="*/ 232635 h 1877772"/>
                    <a:gd name="connsiteX11" fmla="*/ 74798 w 768193"/>
                    <a:gd name="connsiteY11" fmla="*/ 238208 h 1877772"/>
                    <a:gd name="connsiteX12" fmla="*/ 42715 w 768193"/>
                    <a:gd name="connsiteY12" fmla="*/ 364092 h 1877772"/>
                    <a:gd name="connsiteX13" fmla="*/ 375361 w 768193"/>
                    <a:gd name="connsiteY13" fmla="*/ 370131 h 1877772"/>
                    <a:gd name="connsiteX14" fmla="*/ 332000 w 768193"/>
                    <a:gd name="connsiteY14" fmla="*/ 363798 h 1877772"/>
                    <a:gd name="connsiteX15" fmla="*/ 344277 w 768193"/>
                    <a:gd name="connsiteY15" fmla="*/ 322879 h 1877772"/>
                    <a:gd name="connsiteX16" fmla="*/ 380901 w 768193"/>
                    <a:gd name="connsiteY16" fmla="*/ 327282 h 1877772"/>
                    <a:gd name="connsiteX17" fmla="*/ 455994 w 768193"/>
                    <a:gd name="connsiteY17" fmla="*/ 291688 h 1877772"/>
                    <a:gd name="connsiteX18" fmla="*/ 483861 w 768193"/>
                    <a:gd name="connsiteY18" fmla="*/ 213502 h 1877772"/>
                    <a:gd name="connsiteX19" fmla="*/ 450436 w 768193"/>
                    <a:gd name="connsiteY19" fmla="*/ 140518 h 1877772"/>
                    <a:gd name="connsiteX20" fmla="*/ 369984 w 768193"/>
                    <a:gd name="connsiteY20" fmla="*/ 110668 h 1877772"/>
                    <a:gd name="connsiteX21" fmla="*/ 279149 w 768193"/>
                    <a:gd name="connsiteY21" fmla="*/ 168751 h 1877772"/>
                    <a:gd name="connsiteX22" fmla="*/ 241260 w 768193"/>
                    <a:gd name="connsiteY22" fmla="*/ 148915 h 1877772"/>
                    <a:gd name="connsiteX23" fmla="*/ 367833 w 768193"/>
                    <a:gd name="connsiteY23" fmla="*/ 68000 h 1877772"/>
                    <a:gd name="connsiteX24" fmla="*/ 479988 w 768193"/>
                    <a:gd name="connsiteY24" fmla="*/ 109622 h 1877772"/>
                    <a:gd name="connsiteX25" fmla="*/ 526576 w 768193"/>
                    <a:gd name="connsiteY25" fmla="*/ 211334 h 1877772"/>
                    <a:gd name="connsiteX26" fmla="*/ 487716 w 768193"/>
                    <a:gd name="connsiteY26" fmla="*/ 320349 h 1877772"/>
                    <a:gd name="connsiteX27" fmla="*/ 383014 w 768193"/>
                    <a:gd name="connsiteY27" fmla="*/ 369960 h 1877772"/>
                    <a:gd name="connsiteX28" fmla="*/ 375361 w 768193"/>
                    <a:gd name="connsiteY28" fmla="*/ 370131 h 1877772"/>
                    <a:gd name="connsiteX29" fmla="*/ 478408 w 768193"/>
                    <a:gd name="connsiteY29" fmla="*/ 1877773 h 1877772"/>
                    <a:gd name="connsiteX30" fmla="*/ 334484 w 768193"/>
                    <a:gd name="connsiteY30" fmla="*/ 1729741 h 1877772"/>
                    <a:gd name="connsiteX31" fmla="*/ 244039 w 768193"/>
                    <a:gd name="connsiteY31" fmla="*/ 741833 h 1877772"/>
                    <a:gd name="connsiteX32" fmla="*/ 170649 w 768193"/>
                    <a:gd name="connsiteY32" fmla="*/ 703567 h 1877772"/>
                    <a:gd name="connsiteX33" fmla="*/ 194433 w 768193"/>
                    <a:gd name="connsiteY33" fmla="*/ 668050 h 1877772"/>
                    <a:gd name="connsiteX34" fmla="*/ 271154 w 768193"/>
                    <a:gd name="connsiteY34" fmla="*/ 706296 h 1877772"/>
                    <a:gd name="connsiteX35" fmla="*/ 284146 w 768193"/>
                    <a:gd name="connsiteY35" fmla="*/ 710823 h 1877772"/>
                    <a:gd name="connsiteX36" fmla="*/ 375685 w 768193"/>
                    <a:gd name="connsiteY36" fmla="*/ 1710798 h 1877772"/>
                    <a:gd name="connsiteX37" fmla="*/ 494854 w 768193"/>
                    <a:gd name="connsiteY37" fmla="*/ 1833374 h 1877772"/>
                    <a:gd name="connsiteX38" fmla="*/ 537683 w 768193"/>
                    <a:gd name="connsiteY38" fmla="*/ 1829456 h 1877772"/>
                    <a:gd name="connsiteX39" fmla="*/ 627909 w 768193"/>
                    <a:gd name="connsiteY39" fmla="*/ 1694318 h 1877772"/>
                    <a:gd name="connsiteX40" fmla="*/ 520266 w 768193"/>
                    <a:gd name="connsiteY40" fmla="*/ 1595364 h 1877772"/>
                    <a:gd name="connsiteX41" fmla="*/ 606218 w 768193"/>
                    <a:gd name="connsiteY41" fmla="*/ 1480966 h 1877772"/>
                    <a:gd name="connsiteX42" fmla="*/ 500840 w 768193"/>
                    <a:gd name="connsiteY42" fmla="*/ 1384028 h 1877772"/>
                    <a:gd name="connsiteX43" fmla="*/ 586955 w 768193"/>
                    <a:gd name="connsiteY43" fmla="*/ 1269687 h 1877772"/>
                    <a:gd name="connsiteX44" fmla="*/ 481596 w 768193"/>
                    <a:gd name="connsiteY44" fmla="*/ 1172749 h 1877772"/>
                    <a:gd name="connsiteX45" fmla="*/ 567530 w 768193"/>
                    <a:gd name="connsiteY45" fmla="*/ 1058409 h 1877772"/>
                    <a:gd name="connsiteX46" fmla="*/ 462180 w 768193"/>
                    <a:gd name="connsiteY46" fmla="*/ 961518 h 1877772"/>
                    <a:gd name="connsiteX47" fmla="*/ 554938 w 768193"/>
                    <a:gd name="connsiteY47" fmla="*/ 838286 h 1877772"/>
                    <a:gd name="connsiteX48" fmla="*/ 541042 w 768193"/>
                    <a:gd name="connsiteY48" fmla="*/ 687306 h 1877772"/>
                    <a:gd name="connsiteX49" fmla="*/ 553006 w 768193"/>
                    <a:gd name="connsiteY49" fmla="*/ 680488 h 1877772"/>
                    <a:gd name="connsiteX50" fmla="*/ 724026 w 768193"/>
                    <a:gd name="connsiteY50" fmla="*/ 352938 h 1877772"/>
                    <a:gd name="connsiteX51" fmla="*/ 680265 w 768193"/>
                    <a:gd name="connsiteY51" fmla="*/ 214425 h 1877772"/>
                    <a:gd name="connsiteX52" fmla="*/ 645526 w 768193"/>
                    <a:gd name="connsiteY52" fmla="*/ 164662 h 1877772"/>
                    <a:gd name="connsiteX53" fmla="*/ 601812 w 768193"/>
                    <a:gd name="connsiteY53" fmla="*/ 121385 h 1877772"/>
                    <a:gd name="connsiteX54" fmla="*/ 553939 w 768193"/>
                    <a:gd name="connsiteY54" fmla="*/ 88007 h 1877772"/>
                    <a:gd name="connsiteX55" fmla="*/ 521655 w 768193"/>
                    <a:gd name="connsiteY55" fmla="*/ 71699 h 1877772"/>
                    <a:gd name="connsiteX56" fmla="*/ 352634 w 768193"/>
                    <a:gd name="connsiteY56" fmla="*/ 44160 h 1877772"/>
                    <a:gd name="connsiteX57" fmla="*/ 284993 w 768193"/>
                    <a:gd name="connsiteY57" fmla="*/ 57264 h 1877772"/>
                    <a:gd name="connsiteX58" fmla="*/ 283727 w 768193"/>
                    <a:gd name="connsiteY58" fmla="*/ 57653 h 1877772"/>
                    <a:gd name="connsiteX59" fmla="*/ 282442 w 768193"/>
                    <a:gd name="connsiteY59" fmla="*/ 57872 h 1877772"/>
                    <a:gd name="connsiteX60" fmla="*/ 190579 w 768193"/>
                    <a:gd name="connsiteY60" fmla="*/ 101301 h 1877772"/>
                    <a:gd name="connsiteX61" fmla="*/ 165319 w 768193"/>
                    <a:gd name="connsiteY61" fmla="*/ 66830 h 1877772"/>
                    <a:gd name="connsiteX62" fmla="*/ 273838 w 768193"/>
                    <a:gd name="connsiteY62" fmla="*/ 15993 h 1877772"/>
                    <a:gd name="connsiteX63" fmla="*/ 348760 w 768193"/>
                    <a:gd name="connsiteY63" fmla="*/ 1605 h 1877772"/>
                    <a:gd name="connsiteX64" fmla="*/ 538853 w 768193"/>
                    <a:gd name="connsiteY64" fmla="*/ 32577 h 1877772"/>
                    <a:gd name="connsiteX65" fmla="*/ 575305 w 768193"/>
                    <a:gd name="connsiteY65" fmla="*/ 50978 h 1877772"/>
                    <a:gd name="connsiteX66" fmla="*/ 629974 w 768193"/>
                    <a:gd name="connsiteY66" fmla="*/ 89196 h 1877772"/>
                    <a:gd name="connsiteX67" fmla="*/ 631297 w 768193"/>
                    <a:gd name="connsiteY67" fmla="*/ 90394 h 1877772"/>
                    <a:gd name="connsiteX68" fmla="*/ 677590 w 768193"/>
                    <a:gd name="connsiteY68" fmla="*/ 136381 h 1877772"/>
                    <a:gd name="connsiteX69" fmla="*/ 717374 w 768193"/>
                    <a:gd name="connsiteY69" fmla="*/ 193200 h 1877772"/>
                    <a:gd name="connsiteX70" fmla="*/ 766617 w 768193"/>
                    <a:gd name="connsiteY70" fmla="*/ 349020 h 1877772"/>
                    <a:gd name="connsiteX71" fmla="*/ 586146 w 768193"/>
                    <a:gd name="connsiteY71" fmla="*/ 710528 h 1877772"/>
                    <a:gd name="connsiteX72" fmla="*/ 599033 w 768193"/>
                    <a:gd name="connsiteY72" fmla="*/ 850800 h 1877772"/>
                    <a:gd name="connsiteX73" fmla="*/ 519628 w 768193"/>
                    <a:gd name="connsiteY73" fmla="*/ 956278 h 1877772"/>
                    <a:gd name="connsiteX74" fmla="*/ 624987 w 768193"/>
                    <a:gd name="connsiteY74" fmla="*/ 1053121 h 1877772"/>
                    <a:gd name="connsiteX75" fmla="*/ 539025 w 768193"/>
                    <a:gd name="connsiteY75" fmla="*/ 1167519 h 1877772"/>
                    <a:gd name="connsiteX76" fmla="*/ 644374 w 768193"/>
                    <a:gd name="connsiteY76" fmla="*/ 1264448 h 1877772"/>
                    <a:gd name="connsiteX77" fmla="*/ 558298 w 768193"/>
                    <a:gd name="connsiteY77" fmla="*/ 1378817 h 1877772"/>
                    <a:gd name="connsiteX78" fmla="*/ 663647 w 768193"/>
                    <a:gd name="connsiteY78" fmla="*/ 1475736 h 1877772"/>
                    <a:gd name="connsiteX79" fmla="*/ 577694 w 768193"/>
                    <a:gd name="connsiteY79" fmla="*/ 1590077 h 1877772"/>
                    <a:gd name="connsiteX80" fmla="*/ 675002 w 768193"/>
                    <a:gd name="connsiteY80" fmla="*/ 1679569 h 1877772"/>
                    <a:gd name="connsiteX81" fmla="*/ 676496 w 768193"/>
                    <a:gd name="connsiteY81" fmla="*/ 1698550 h 1877772"/>
                    <a:gd name="connsiteX82" fmla="*/ 561924 w 768193"/>
                    <a:gd name="connsiteY82" fmla="*/ 1870156 h 1877772"/>
                    <a:gd name="connsiteX83" fmla="*/ 478408 w 768193"/>
                    <a:gd name="connsiteY83" fmla="*/ 1877773 h 1877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768193" h="1877772">
                      <a:moveTo>
                        <a:pt x="42715" y="364092"/>
                      </a:moveTo>
                      <a:lnTo>
                        <a:pt x="0" y="361734"/>
                      </a:lnTo>
                      <a:cubicBezTo>
                        <a:pt x="2874" y="310070"/>
                        <a:pt x="16056" y="260260"/>
                        <a:pt x="39184" y="213645"/>
                      </a:cubicBezTo>
                      <a:lnTo>
                        <a:pt x="45075" y="201768"/>
                      </a:lnTo>
                      <a:lnTo>
                        <a:pt x="45389" y="201768"/>
                      </a:lnTo>
                      <a:cubicBezTo>
                        <a:pt x="60227" y="174333"/>
                        <a:pt x="78339" y="148839"/>
                        <a:pt x="99315" y="125817"/>
                      </a:cubicBezTo>
                      <a:cubicBezTo>
                        <a:pt x="99991" y="125037"/>
                        <a:pt x="102846" y="121842"/>
                        <a:pt x="107424" y="117096"/>
                      </a:cubicBezTo>
                      <a:lnTo>
                        <a:pt x="138223" y="146747"/>
                      </a:lnTo>
                      <a:cubicBezTo>
                        <a:pt x="133816" y="151321"/>
                        <a:pt x="131332" y="154145"/>
                        <a:pt x="131304" y="154173"/>
                      </a:cubicBezTo>
                      <a:lnTo>
                        <a:pt x="131037" y="154468"/>
                      </a:lnTo>
                      <a:cubicBezTo>
                        <a:pt x="109670" y="177880"/>
                        <a:pt x="91682" y="204174"/>
                        <a:pt x="77558" y="232635"/>
                      </a:cubicBezTo>
                      <a:lnTo>
                        <a:pt x="74798" y="238208"/>
                      </a:lnTo>
                      <a:cubicBezTo>
                        <a:pt x="55944" y="277985"/>
                        <a:pt x="45151" y="320321"/>
                        <a:pt x="42715" y="364092"/>
                      </a:cubicBezTo>
                      <a:close/>
                      <a:moveTo>
                        <a:pt x="375361" y="370131"/>
                      </a:moveTo>
                      <a:cubicBezTo>
                        <a:pt x="360600" y="370131"/>
                        <a:pt x="346028" y="368010"/>
                        <a:pt x="332000" y="363798"/>
                      </a:cubicBezTo>
                      <a:lnTo>
                        <a:pt x="344277" y="322879"/>
                      </a:lnTo>
                      <a:cubicBezTo>
                        <a:pt x="356069" y="326407"/>
                        <a:pt x="368395" y="327890"/>
                        <a:pt x="380901" y="327282"/>
                      </a:cubicBezTo>
                      <a:cubicBezTo>
                        <a:pt x="409862" y="325827"/>
                        <a:pt x="436521" y="313189"/>
                        <a:pt x="455994" y="291688"/>
                      </a:cubicBezTo>
                      <a:cubicBezTo>
                        <a:pt x="475429" y="270197"/>
                        <a:pt x="485327" y="242420"/>
                        <a:pt x="483861" y="213502"/>
                      </a:cubicBezTo>
                      <a:cubicBezTo>
                        <a:pt x="482453" y="185678"/>
                        <a:pt x="470584" y="159774"/>
                        <a:pt x="450436" y="140518"/>
                      </a:cubicBezTo>
                      <a:cubicBezTo>
                        <a:pt x="428650" y="119750"/>
                        <a:pt x="400069" y="109166"/>
                        <a:pt x="369984" y="110668"/>
                      </a:cubicBezTo>
                      <a:cubicBezTo>
                        <a:pt x="331733" y="112570"/>
                        <a:pt x="296937" y="134841"/>
                        <a:pt x="279149" y="168751"/>
                      </a:cubicBezTo>
                      <a:lnTo>
                        <a:pt x="241260" y="148915"/>
                      </a:lnTo>
                      <a:cubicBezTo>
                        <a:pt x="266043" y="101663"/>
                        <a:pt x="314554" y="70653"/>
                        <a:pt x="367833" y="68000"/>
                      </a:cubicBezTo>
                      <a:cubicBezTo>
                        <a:pt x="409139" y="65879"/>
                        <a:pt x="450045" y="81065"/>
                        <a:pt x="479988" y="109622"/>
                      </a:cubicBezTo>
                      <a:cubicBezTo>
                        <a:pt x="508055" y="136448"/>
                        <a:pt x="524596" y="172574"/>
                        <a:pt x="526576" y="211334"/>
                      </a:cubicBezTo>
                      <a:cubicBezTo>
                        <a:pt x="528622" y="251644"/>
                        <a:pt x="514831" y="290376"/>
                        <a:pt x="487716" y="320349"/>
                      </a:cubicBezTo>
                      <a:cubicBezTo>
                        <a:pt x="460591" y="350313"/>
                        <a:pt x="423415" y="367934"/>
                        <a:pt x="383014" y="369960"/>
                      </a:cubicBezTo>
                      <a:cubicBezTo>
                        <a:pt x="380463" y="370083"/>
                        <a:pt x="377922" y="370131"/>
                        <a:pt x="375361" y="370131"/>
                      </a:cubicBezTo>
                      <a:close/>
                      <a:moveTo>
                        <a:pt x="478408" y="1877773"/>
                      </a:moveTo>
                      <a:lnTo>
                        <a:pt x="334484" y="1729741"/>
                      </a:lnTo>
                      <a:lnTo>
                        <a:pt x="244039" y="741833"/>
                      </a:lnTo>
                      <a:cubicBezTo>
                        <a:pt x="218265" y="731762"/>
                        <a:pt x="193624" y="718925"/>
                        <a:pt x="170649" y="703567"/>
                      </a:cubicBezTo>
                      <a:lnTo>
                        <a:pt x="194433" y="668050"/>
                      </a:lnTo>
                      <a:cubicBezTo>
                        <a:pt x="218237" y="683968"/>
                        <a:pt x="244039" y="696853"/>
                        <a:pt x="271154" y="706296"/>
                      </a:cubicBezTo>
                      <a:lnTo>
                        <a:pt x="284146" y="710823"/>
                      </a:lnTo>
                      <a:lnTo>
                        <a:pt x="375685" y="1710798"/>
                      </a:lnTo>
                      <a:lnTo>
                        <a:pt x="494854" y="1833374"/>
                      </a:lnTo>
                      <a:lnTo>
                        <a:pt x="537683" y="1829456"/>
                      </a:lnTo>
                      <a:lnTo>
                        <a:pt x="627909" y="1694318"/>
                      </a:lnTo>
                      <a:lnTo>
                        <a:pt x="520266" y="1595364"/>
                      </a:lnTo>
                      <a:lnTo>
                        <a:pt x="606218" y="1480966"/>
                      </a:lnTo>
                      <a:lnTo>
                        <a:pt x="500840" y="1384028"/>
                      </a:lnTo>
                      <a:lnTo>
                        <a:pt x="586955" y="1269687"/>
                      </a:lnTo>
                      <a:lnTo>
                        <a:pt x="481596" y="1172749"/>
                      </a:lnTo>
                      <a:lnTo>
                        <a:pt x="567530" y="1058409"/>
                      </a:lnTo>
                      <a:lnTo>
                        <a:pt x="462180" y="961518"/>
                      </a:lnTo>
                      <a:lnTo>
                        <a:pt x="554938" y="838286"/>
                      </a:lnTo>
                      <a:lnTo>
                        <a:pt x="541042" y="687306"/>
                      </a:lnTo>
                      <a:lnTo>
                        <a:pt x="553006" y="680488"/>
                      </a:lnTo>
                      <a:cubicBezTo>
                        <a:pt x="669015" y="614369"/>
                        <a:pt x="736133" y="485784"/>
                        <a:pt x="724026" y="352938"/>
                      </a:cubicBezTo>
                      <a:cubicBezTo>
                        <a:pt x="719448" y="303451"/>
                        <a:pt x="704734" y="256836"/>
                        <a:pt x="680265" y="214425"/>
                      </a:cubicBezTo>
                      <a:cubicBezTo>
                        <a:pt x="670376" y="197042"/>
                        <a:pt x="658708" y="180343"/>
                        <a:pt x="645526" y="164662"/>
                      </a:cubicBezTo>
                      <a:lnTo>
                        <a:pt x="601812" y="121385"/>
                      </a:lnTo>
                      <a:cubicBezTo>
                        <a:pt x="587003" y="109013"/>
                        <a:pt x="570889" y="97792"/>
                        <a:pt x="553939" y="88007"/>
                      </a:cubicBezTo>
                      <a:cubicBezTo>
                        <a:pt x="543336" y="81893"/>
                        <a:pt x="532467" y="76415"/>
                        <a:pt x="521655" y="71699"/>
                      </a:cubicBezTo>
                      <a:cubicBezTo>
                        <a:pt x="468833" y="48372"/>
                        <a:pt x="410424" y="38882"/>
                        <a:pt x="352634" y="44160"/>
                      </a:cubicBezTo>
                      <a:cubicBezTo>
                        <a:pt x="329582" y="46261"/>
                        <a:pt x="306826" y="50664"/>
                        <a:pt x="284993" y="57264"/>
                      </a:cubicBezTo>
                      <a:lnTo>
                        <a:pt x="283727" y="57653"/>
                      </a:lnTo>
                      <a:lnTo>
                        <a:pt x="282442" y="57872"/>
                      </a:lnTo>
                      <a:cubicBezTo>
                        <a:pt x="254203" y="62760"/>
                        <a:pt x="223310" y="77366"/>
                        <a:pt x="190579" y="101301"/>
                      </a:cubicBezTo>
                      <a:lnTo>
                        <a:pt x="165319" y="66830"/>
                      </a:lnTo>
                      <a:cubicBezTo>
                        <a:pt x="202914" y="39319"/>
                        <a:pt x="239413" y="22203"/>
                        <a:pt x="273838" y="15993"/>
                      </a:cubicBezTo>
                      <a:cubicBezTo>
                        <a:pt x="298060" y="8766"/>
                        <a:pt x="323272" y="3926"/>
                        <a:pt x="348760" y="1605"/>
                      </a:cubicBezTo>
                      <a:cubicBezTo>
                        <a:pt x="413736" y="-4357"/>
                        <a:pt x="479474" y="6360"/>
                        <a:pt x="538853" y="32577"/>
                      </a:cubicBezTo>
                      <a:cubicBezTo>
                        <a:pt x="551017" y="37884"/>
                        <a:pt x="563313" y="44093"/>
                        <a:pt x="575305" y="50978"/>
                      </a:cubicBezTo>
                      <a:cubicBezTo>
                        <a:pt x="594702" y="62180"/>
                        <a:pt x="613090" y="75027"/>
                        <a:pt x="629974" y="89196"/>
                      </a:cubicBezTo>
                      <a:lnTo>
                        <a:pt x="631297" y="90394"/>
                      </a:lnTo>
                      <a:lnTo>
                        <a:pt x="677590" y="136381"/>
                      </a:lnTo>
                      <a:cubicBezTo>
                        <a:pt x="692714" y="154269"/>
                        <a:pt x="706095" y="173382"/>
                        <a:pt x="717374" y="193200"/>
                      </a:cubicBezTo>
                      <a:cubicBezTo>
                        <a:pt x="744879" y="240889"/>
                        <a:pt x="761449" y="293352"/>
                        <a:pt x="766617" y="349020"/>
                      </a:cubicBezTo>
                      <a:cubicBezTo>
                        <a:pt x="779818" y="493943"/>
                        <a:pt x="709284" y="634282"/>
                        <a:pt x="586146" y="710528"/>
                      </a:cubicBezTo>
                      <a:lnTo>
                        <a:pt x="599033" y="850800"/>
                      </a:lnTo>
                      <a:lnTo>
                        <a:pt x="519628" y="956278"/>
                      </a:lnTo>
                      <a:lnTo>
                        <a:pt x="624987" y="1053121"/>
                      </a:lnTo>
                      <a:lnTo>
                        <a:pt x="539025" y="1167519"/>
                      </a:lnTo>
                      <a:lnTo>
                        <a:pt x="644374" y="1264448"/>
                      </a:lnTo>
                      <a:lnTo>
                        <a:pt x="558298" y="1378817"/>
                      </a:lnTo>
                      <a:lnTo>
                        <a:pt x="663647" y="1475736"/>
                      </a:lnTo>
                      <a:lnTo>
                        <a:pt x="577694" y="1590077"/>
                      </a:lnTo>
                      <a:lnTo>
                        <a:pt x="675002" y="1679569"/>
                      </a:lnTo>
                      <a:lnTo>
                        <a:pt x="676496" y="1698550"/>
                      </a:lnTo>
                      <a:lnTo>
                        <a:pt x="561924" y="1870156"/>
                      </a:lnTo>
                      <a:lnTo>
                        <a:pt x="478408" y="1877773"/>
                      </a:lnTo>
                    </a:path>
                  </a:pathLst>
                </a:custGeom>
                <a:solidFill>
                  <a:srgbClr val="1A323D"/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0F512460-7C45-4A3D-B946-27B59993A4F4}"/>
                    </a:ext>
                  </a:extLst>
                </p:cNvPr>
                <p:cNvSpPr/>
                <p:nvPr/>
              </p:nvSpPr>
              <p:spPr>
                <a:xfrm>
                  <a:off x="7295936" y="2899557"/>
                  <a:ext cx="208470" cy="136411"/>
                </a:xfrm>
                <a:custGeom>
                  <a:avLst/>
                  <a:gdLst>
                    <a:gd name="connsiteX0" fmla="*/ 21392 w 208470"/>
                    <a:gd name="connsiteY0" fmla="*/ 136412 h 136411"/>
                    <a:gd name="connsiteX1" fmla="*/ 930 w 208470"/>
                    <a:gd name="connsiteY1" fmla="*/ 121244 h 136411"/>
                    <a:gd name="connsiteX2" fmla="*/ 15177 w 208470"/>
                    <a:gd name="connsiteY2" fmla="*/ 94589 h 136411"/>
                    <a:gd name="connsiteX3" fmla="*/ 172768 w 208470"/>
                    <a:gd name="connsiteY3" fmla="*/ 5496 h 136411"/>
                    <a:gd name="connsiteX4" fmla="*/ 202987 w 208470"/>
                    <a:gd name="connsiteY4" fmla="*/ 7056 h 136411"/>
                    <a:gd name="connsiteX5" fmla="*/ 201397 w 208470"/>
                    <a:gd name="connsiteY5" fmla="*/ 37238 h 136411"/>
                    <a:gd name="connsiteX6" fmla="*/ 27607 w 208470"/>
                    <a:gd name="connsiteY6" fmla="*/ 135470 h 136411"/>
                    <a:gd name="connsiteX7" fmla="*/ 21392 w 208470"/>
                    <a:gd name="connsiteY7" fmla="*/ 136412 h 136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8470" h="136411">
                      <a:moveTo>
                        <a:pt x="21392" y="136412"/>
                      </a:moveTo>
                      <a:cubicBezTo>
                        <a:pt x="12208" y="136412"/>
                        <a:pt x="3728" y="130449"/>
                        <a:pt x="930" y="121244"/>
                      </a:cubicBezTo>
                      <a:cubicBezTo>
                        <a:pt x="-2506" y="109956"/>
                        <a:pt x="3880" y="98022"/>
                        <a:pt x="15177" y="94589"/>
                      </a:cubicBezTo>
                      <a:cubicBezTo>
                        <a:pt x="73072" y="77016"/>
                        <a:pt x="127579" y="46225"/>
                        <a:pt x="172768" y="5496"/>
                      </a:cubicBezTo>
                      <a:cubicBezTo>
                        <a:pt x="181544" y="-2397"/>
                        <a:pt x="195068" y="-1712"/>
                        <a:pt x="202987" y="7056"/>
                      </a:cubicBezTo>
                      <a:cubicBezTo>
                        <a:pt x="210877" y="15814"/>
                        <a:pt x="210172" y="29327"/>
                        <a:pt x="201397" y="37238"/>
                      </a:cubicBezTo>
                      <a:cubicBezTo>
                        <a:pt x="151573" y="82132"/>
                        <a:pt x="91470" y="116090"/>
                        <a:pt x="27607" y="135470"/>
                      </a:cubicBezTo>
                      <a:cubicBezTo>
                        <a:pt x="25532" y="136098"/>
                        <a:pt x="23439" y="136412"/>
                        <a:pt x="21392" y="136412"/>
                      </a:cubicBezTo>
                    </a:path>
                  </a:pathLst>
                </a:custGeom>
                <a:solidFill>
                  <a:srgbClr val="1A323D"/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95" name="Picture 3">
                <a:extLst>
                  <a:ext uri="{FF2B5EF4-FFF2-40B4-BE49-F238E27FC236}">
                    <a16:creationId xmlns:a16="http://schemas.microsoft.com/office/drawing/2014/main" id="{D92D4E8F-6150-48EC-8AE5-B35B85C76E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rot="849891">
                <a:off x="3621843" y="943945"/>
                <a:ext cx="1447272" cy="2539074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D511AB9-78A5-42C7-890D-C961E3CFB771}"/>
              </a:ext>
            </a:extLst>
          </p:cNvPr>
          <p:cNvGrpSpPr/>
          <p:nvPr/>
        </p:nvGrpSpPr>
        <p:grpSpPr>
          <a:xfrm>
            <a:off x="5301328" y="8277674"/>
            <a:ext cx="8213201" cy="1371600"/>
            <a:chOff x="5301328" y="8277674"/>
            <a:chExt cx="8213201" cy="13716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78857EB-C7CA-4435-9658-BCEF90D7B1E7}"/>
                </a:ext>
              </a:extLst>
            </p:cNvPr>
            <p:cNvSpPr/>
            <p:nvPr/>
          </p:nvSpPr>
          <p:spPr>
            <a:xfrm>
              <a:off x="5301328" y="82776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" name="Multiplication Sign 5">
              <a:extLst>
                <a:ext uri="{FF2B5EF4-FFF2-40B4-BE49-F238E27FC236}">
                  <a16:creationId xmlns:a16="http://schemas.microsoft.com/office/drawing/2014/main" id="{51D27C5D-5A4B-405E-9E84-5066CB936C72}"/>
                </a:ext>
              </a:extLst>
            </p:cNvPr>
            <p:cNvSpPr/>
            <p:nvPr/>
          </p:nvSpPr>
          <p:spPr>
            <a:xfrm>
              <a:off x="6905991" y="8389555"/>
              <a:ext cx="1287032" cy="1254619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4BAC8E66-7326-4F09-8ED0-D067F5C14266}"/>
                </a:ext>
              </a:extLst>
            </p:cNvPr>
            <p:cNvSpPr/>
            <p:nvPr/>
          </p:nvSpPr>
          <p:spPr>
            <a:xfrm>
              <a:off x="8596598" y="82776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" name="Equals 6">
              <a:extLst>
                <a:ext uri="{FF2B5EF4-FFF2-40B4-BE49-F238E27FC236}">
                  <a16:creationId xmlns:a16="http://schemas.microsoft.com/office/drawing/2014/main" id="{6B200AB7-18E6-40A5-86BC-C6B67E45B1D4}"/>
                </a:ext>
              </a:extLst>
            </p:cNvPr>
            <p:cNvSpPr/>
            <p:nvPr/>
          </p:nvSpPr>
          <p:spPr>
            <a:xfrm>
              <a:off x="10337144" y="8404826"/>
              <a:ext cx="1293452" cy="1097348"/>
            </a:xfrm>
            <a:prstGeom prst="mathEqual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652726F0-7152-4E8F-8932-67CB2AB0E0CE}"/>
                </a:ext>
              </a:extLst>
            </p:cNvPr>
            <p:cNvSpPr/>
            <p:nvPr/>
          </p:nvSpPr>
          <p:spPr>
            <a:xfrm>
              <a:off x="12142929" y="82776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4B3D77C8-9243-4985-BD7F-25B99779A3A4}"/>
              </a:ext>
            </a:extLst>
          </p:cNvPr>
          <p:cNvSpPr/>
          <p:nvPr/>
        </p:nvSpPr>
        <p:spPr>
          <a:xfrm>
            <a:off x="5301328" y="8277674"/>
            <a:ext cx="1371600" cy="1371600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6229DC7-B4A3-4308-B690-871F9F221497}"/>
              </a:ext>
            </a:extLst>
          </p:cNvPr>
          <p:cNvSpPr/>
          <p:nvPr/>
        </p:nvSpPr>
        <p:spPr>
          <a:xfrm>
            <a:off x="8599493" y="8281450"/>
            <a:ext cx="1371600" cy="1371600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C610ECFE-F816-4F4D-9849-52718EF91F61}"/>
              </a:ext>
            </a:extLst>
          </p:cNvPr>
          <p:cNvSpPr/>
          <p:nvPr/>
        </p:nvSpPr>
        <p:spPr>
          <a:xfrm>
            <a:off x="12142929" y="8281450"/>
            <a:ext cx="1371600" cy="1371600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047958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04" grpId="0" animBg="1"/>
      <p:bldP spid="105" grpId="0" animBg="1"/>
      <p:bldP spid="1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945092">
            <a:off x="13927471" y="-1251180"/>
            <a:ext cx="6764232" cy="410081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F0F6CC6-47DD-4A2E-98A3-6A50673292A4}"/>
              </a:ext>
            </a:extLst>
          </p:cNvPr>
          <p:cNvGrpSpPr/>
          <p:nvPr/>
        </p:nvGrpSpPr>
        <p:grpSpPr>
          <a:xfrm>
            <a:off x="0" y="0"/>
            <a:ext cx="1337170" cy="940045"/>
            <a:chOff x="1167729" y="1238893"/>
            <a:chExt cx="1337170" cy="940045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67729" y="1689929"/>
              <a:ext cx="510049" cy="489009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77777" y="1238893"/>
              <a:ext cx="827122" cy="793003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945092">
            <a:off x="-2963821" y="8389645"/>
            <a:ext cx="6764232" cy="4100816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E3F2F1C-F09F-4494-AF99-89E6CEF0F32D}"/>
              </a:ext>
            </a:extLst>
          </p:cNvPr>
          <p:cNvSpPr/>
          <p:nvPr/>
        </p:nvSpPr>
        <p:spPr>
          <a:xfrm>
            <a:off x="6545272" y="4537158"/>
            <a:ext cx="4898167" cy="121268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</a:pPr>
            <a:r>
              <a:rPr lang="nl-NL" sz="6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6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× </a:t>
            </a:r>
            <a:r>
              <a:rPr lang="nl-NL" sz="6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6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= ?</a:t>
            </a:r>
            <a:endParaRPr lang="en-US" sz="6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8B76A1A-C7E9-4249-B955-840251FE6FD2}"/>
              </a:ext>
            </a:extLst>
          </p:cNvPr>
          <p:cNvGrpSpPr/>
          <p:nvPr/>
        </p:nvGrpSpPr>
        <p:grpSpPr>
          <a:xfrm>
            <a:off x="5623213" y="5720442"/>
            <a:ext cx="7041574" cy="1335237"/>
            <a:chOff x="4499497" y="8590612"/>
            <a:chExt cx="7988685" cy="1335237"/>
          </a:xfrm>
        </p:grpSpPr>
        <p:sp>
          <p:nvSpPr>
            <p:cNvPr id="69" name="TextBox 8">
              <a:extLst>
                <a:ext uri="{FF2B5EF4-FFF2-40B4-BE49-F238E27FC236}">
                  <a16:creationId xmlns:a16="http://schemas.microsoft.com/office/drawing/2014/main" id="{1C6AABF9-6B10-48F3-93E6-814F525A05C7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5 x 2 = </a:t>
              </a:r>
            </a:p>
          </p:txBody>
        </p:sp>
        <p:sp>
          <p:nvSpPr>
            <p:cNvPr id="70" name="TextBox 8">
              <a:extLst>
                <a:ext uri="{FF2B5EF4-FFF2-40B4-BE49-F238E27FC236}">
                  <a16:creationId xmlns:a16="http://schemas.microsoft.com/office/drawing/2014/main" id="{272AD7AF-0098-4A31-8267-624D5E78224B}"/>
                </a:ext>
              </a:extLst>
            </p:cNvPr>
            <p:cNvSpPr txBox="1"/>
            <p:nvPr/>
          </p:nvSpPr>
          <p:spPr>
            <a:xfrm>
              <a:off x="7977088" y="8590612"/>
              <a:ext cx="4511094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5 + 5 = 10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D511AB9-78A5-42C7-890D-C961E3CFB771}"/>
              </a:ext>
            </a:extLst>
          </p:cNvPr>
          <p:cNvGrpSpPr/>
          <p:nvPr/>
        </p:nvGrpSpPr>
        <p:grpSpPr>
          <a:xfrm>
            <a:off x="5301328" y="7581900"/>
            <a:ext cx="8213201" cy="1371600"/>
            <a:chOff x="5301328" y="8277674"/>
            <a:chExt cx="8213201" cy="13716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78857EB-C7CA-4435-9658-BCEF90D7B1E7}"/>
                </a:ext>
              </a:extLst>
            </p:cNvPr>
            <p:cNvSpPr/>
            <p:nvPr/>
          </p:nvSpPr>
          <p:spPr>
            <a:xfrm>
              <a:off x="5301328" y="82776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" name="Multiplication Sign 5">
              <a:extLst>
                <a:ext uri="{FF2B5EF4-FFF2-40B4-BE49-F238E27FC236}">
                  <a16:creationId xmlns:a16="http://schemas.microsoft.com/office/drawing/2014/main" id="{51D27C5D-5A4B-405E-9E84-5066CB936C72}"/>
                </a:ext>
              </a:extLst>
            </p:cNvPr>
            <p:cNvSpPr/>
            <p:nvPr/>
          </p:nvSpPr>
          <p:spPr>
            <a:xfrm>
              <a:off x="6905991" y="8389555"/>
              <a:ext cx="1287032" cy="1254619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4BAC8E66-7326-4F09-8ED0-D067F5C14266}"/>
                </a:ext>
              </a:extLst>
            </p:cNvPr>
            <p:cNvSpPr/>
            <p:nvPr/>
          </p:nvSpPr>
          <p:spPr>
            <a:xfrm>
              <a:off x="8596598" y="82776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" name="Equals 6">
              <a:extLst>
                <a:ext uri="{FF2B5EF4-FFF2-40B4-BE49-F238E27FC236}">
                  <a16:creationId xmlns:a16="http://schemas.microsoft.com/office/drawing/2014/main" id="{6B200AB7-18E6-40A5-86BC-C6B67E45B1D4}"/>
                </a:ext>
              </a:extLst>
            </p:cNvPr>
            <p:cNvSpPr/>
            <p:nvPr/>
          </p:nvSpPr>
          <p:spPr>
            <a:xfrm>
              <a:off x="10337144" y="8404826"/>
              <a:ext cx="1293452" cy="1097348"/>
            </a:xfrm>
            <a:prstGeom prst="mathEqual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652726F0-7152-4E8F-8932-67CB2AB0E0CE}"/>
                </a:ext>
              </a:extLst>
            </p:cNvPr>
            <p:cNvSpPr/>
            <p:nvPr/>
          </p:nvSpPr>
          <p:spPr>
            <a:xfrm>
              <a:off x="12142929" y="82776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4B3D77C8-9243-4985-BD7F-25B99779A3A4}"/>
              </a:ext>
            </a:extLst>
          </p:cNvPr>
          <p:cNvSpPr/>
          <p:nvPr/>
        </p:nvSpPr>
        <p:spPr>
          <a:xfrm>
            <a:off x="5301328" y="7581900"/>
            <a:ext cx="1371600" cy="1371600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6229DC7-B4A3-4308-B690-871F9F221497}"/>
              </a:ext>
            </a:extLst>
          </p:cNvPr>
          <p:cNvSpPr/>
          <p:nvPr/>
        </p:nvSpPr>
        <p:spPr>
          <a:xfrm>
            <a:off x="8599493" y="7585676"/>
            <a:ext cx="1371600" cy="1371600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C610ECFE-F816-4F4D-9849-52718EF91F61}"/>
              </a:ext>
            </a:extLst>
          </p:cNvPr>
          <p:cNvSpPr/>
          <p:nvPr/>
        </p:nvSpPr>
        <p:spPr>
          <a:xfrm>
            <a:off x="12142929" y="7585676"/>
            <a:ext cx="1371600" cy="1371600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5DA640-7604-426D-8873-C6F15622349F}"/>
              </a:ext>
            </a:extLst>
          </p:cNvPr>
          <p:cNvGrpSpPr/>
          <p:nvPr/>
        </p:nvGrpSpPr>
        <p:grpSpPr>
          <a:xfrm>
            <a:off x="1760872" y="1450776"/>
            <a:ext cx="14698328" cy="2702124"/>
            <a:chOff x="1760872" y="1450776"/>
            <a:chExt cx="14698328" cy="270212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F2DE800-F06B-4545-9BC8-315C106BBE20}"/>
                </a:ext>
              </a:extLst>
            </p:cNvPr>
            <p:cNvGrpSpPr/>
            <p:nvPr/>
          </p:nvGrpSpPr>
          <p:grpSpPr>
            <a:xfrm>
              <a:off x="1760872" y="1450776"/>
              <a:ext cx="7051025" cy="2702124"/>
              <a:chOff x="1365567" y="1458083"/>
              <a:chExt cx="5466144" cy="2030873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3D8027AD-0C35-4130-B64D-5C3BA0CF8F4A}"/>
                  </a:ext>
                </a:extLst>
              </p:cNvPr>
              <p:cNvSpPr/>
              <p:nvPr/>
            </p:nvSpPr>
            <p:spPr>
              <a:xfrm>
                <a:off x="1421511" y="3377109"/>
                <a:ext cx="5410200" cy="11184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8" name="Picture 5">
                <a:extLst>
                  <a:ext uri="{FF2B5EF4-FFF2-40B4-BE49-F238E27FC236}">
                    <a16:creationId xmlns:a16="http://schemas.microsoft.com/office/drawing/2014/main" id="{90BA1FDF-770C-41FE-A5A3-414537F8C9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81928" y="1458181"/>
                <a:ext cx="1149033" cy="1974900"/>
              </a:xfrm>
              <a:prstGeom prst="rect">
                <a:avLst/>
              </a:prstGeom>
            </p:spPr>
          </p:pic>
          <p:pic>
            <p:nvPicPr>
              <p:cNvPr id="49" name="Picture 6">
                <a:extLst>
                  <a:ext uri="{FF2B5EF4-FFF2-40B4-BE49-F238E27FC236}">
                    <a16:creationId xmlns:a16="http://schemas.microsoft.com/office/drawing/2014/main" id="{79942882-464D-47A2-8E53-2D9AFFD5BD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557585" y="1458181"/>
                <a:ext cx="1149033" cy="1974900"/>
              </a:xfrm>
              <a:prstGeom prst="rect">
                <a:avLst/>
              </a:prstGeom>
            </p:spPr>
          </p:pic>
          <p:pic>
            <p:nvPicPr>
              <p:cNvPr id="50" name="Picture 7">
                <a:extLst>
                  <a:ext uri="{FF2B5EF4-FFF2-40B4-BE49-F238E27FC236}">
                    <a16:creationId xmlns:a16="http://schemas.microsoft.com/office/drawing/2014/main" id="{125558AA-12B8-4266-993B-851C3C3D1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76900" y="1458083"/>
                <a:ext cx="1149033" cy="1974900"/>
              </a:xfrm>
              <a:prstGeom prst="rect">
                <a:avLst/>
              </a:prstGeom>
            </p:spPr>
          </p:pic>
          <p:pic>
            <p:nvPicPr>
              <p:cNvPr id="51" name="Picture 8">
                <a:extLst>
                  <a:ext uri="{FF2B5EF4-FFF2-40B4-BE49-F238E27FC236}">
                    <a16:creationId xmlns:a16="http://schemas.microsoft.com/office/drawing/2014/main" id="{9C3A8E76-D53D-4F52-B9A8-7E8C7CBFA8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406271" y="1458181"/>
                <a:ext cx="1149033" cy="1974900"/>
              </a:xfrm>
              <a:prstGeom prst="rect">
                <a:avLst/>
              </a:prstGeom>
            </p:spPr>
          </p:pic>
          <p:pic>
            <p:nvPicPr>
              <p:cNvPr id="52" name="Picture 9">
                <a:extLst>
                  <a:ext uri="{FF2B5EF4-FFF2-40B4-BE49-F238E27FC236}">
                    <a16:creationId xmlns:a16="http://schemas.microsoft.com/office/drawing/2014/main" id="{CA05480A-D604-45D4-8BA8-06FF0590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65567" y="1458181"/>
                <a:ext cx="1149033" cy="1974900"/>
              </a:xfrm>
              <a:prstGeom prst="rect">
                <a:avLst/>
              </a:prstGeom>
            </p:spPr>
          </p:pic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078D0C1-5012-45A1-B192-FA429B99BC3C}"/>
                </a:ext>
              </a:extLst>
            </p:cNvPr>
            <p:cNvGrpSpPr/>
            <p:nvPr/>
          </p:nvGrpSpPr>
          <p:grpSpPr>
            <a:xfrm>
              <a:off x="9408175" y="1450776"/>
              <a:ext cx="7051025" cy="2702124"/>
              <a:chOff x="1365567" y="1458083"/>
              <a:chExt cx="5466144" cy="2030873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71194E6-0C34-4C01-9B85-3AC7013D175D}"/>
                  </a:ext>
                </a:extLst>
              </p:cNvPr>
              <p:cNvSpPr/>
              <p:nvPr/>
            </p:nvSpPr>
            <p:spPr>
              <a:xfrm>
                <a:off x="1421511" y="3377109"/>
                <a:ext cx="5410200" cy="11184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Picture 5">
                <a:extLst>
                  <a:ext uri="{FF2B5EF4-FFF2-40B4-BE49-F238E27FC236}">
                    <a16:creationId xmlns:a16="http://schemas.microsoft.com/office/drawing/2014/main" id="{2EC3169B-BF7B-4C15-8C5A-95B8D8D37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81928" y="1458181"/>
                <a:ext cx="1149033" cy="1974900"/>
              </a:xfrm>
              <a:prstGeom prst="rect">
                <a:avLst/>
              </a:prstGeom>
            </p:spPr>
          </p:pic>
          <p:pic>
            <p:nvPicPr>
              <p:cNvPr id="65" name="Picture 6">
                <a:extLst>
                  <a:ext uri="{FF2B5EF4-FFF2-40B4-BE49-F238E27FC236}">
                    <a16:creationId xmlns:a16="http://schemas.microsoft.com/office/drawing/2014/main" id="{E17F9C75-06BC-4564-8A25-73F4003FD9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557585" y="1458181"/>
                <a:ext cx="1149033" cy="1974900"/>
              </a:xfrm>
              <a:prstGeom prst="rect">
                <a:avLst/>
              </a:prstGeom>
            </p:spPr>
          </p:pic>
          <p:pic>
            <p:nvPicPr>
              <p:cNvPr id="66" name="Picture 7">
                <a:extLst>
                  <a:ext uri="{FF2B5EF4-FFF2-40B4-BE49-F238E27FC236}">
                    <a16:creationId xmlns:a16="http://schemas.microsoft.com/office/drawing/2014/main" id="{3D832D04-2B73-409B-B679-476FE4D46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76900" y="1458083"/>
                <a:ext cx="1149033" cy="1974900"/>
              </a:xfrm>
              <a:prstGeom prst="rect">
                <a:avLst/>
              </a:prstGeom>
            </p:spPr>
          </p:pic>
          <p:pic>
            <p:nvPicPr>
              <p:cNvPr id="71" name="Picture 8">
                <a:extLst>
                  <a:ext uri="{FF2B5EF4-FFF2-40B4-BE49-F238E27FC236}">
                    <a16:creationId xmlns:a16="http://schemas.microsoft.com/office/drawing/2014/main" id="{524F3D3E-922C-433C-BE72-3A37562DBF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406271" y="1458181"/>
                <a:ext cx="1149033" cy="1974900"/>
              </a:xfrm>
              <a:prstGeom prst="rect">
                <a:avLst/>
              </a:prstGeom>
            </p:spPr>
          </p:pic>
          <p:pic>
            <p:nvPicPr>
              <p:cNvPr id="72" name="Picture 9">
                <a:extLst>
                  <a:ext uri="{FF2B5EF4-FFF2-40B4-BE49-F238E27FC236}">
                    <a16:creationId xmlns:a16="http://schemas.microsoft.com/office/drawing/2014/main" id="{516A7856-20B6-4B63-8C9D-BE84A03681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65567" y="1458181"/>
                <a:ext cx="1149033" cy="19749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957943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04" grpId="0" animBg="1"/>
      <p:bldP spid="105" grpId="0" animBg="1"/>
      <p:bldP spid="10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937</Words>
  <Application>Microsoft Office PowerPoint</Application>
  <PresentationFormat>Custom</PresentationFormat>
  <Paragraphs>166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54</dc:title>
  <cp:lastModifiedBy>Hương Giang</cp:lastModifiedBy>
  <cp:revision>4</cp:revision>
  <dcterms:created xsi:type="dcterms:W3CDTF">2006-08-16T00:00:00Z</dcterms:created>
  <dcterms:modified xsi:type="dcterms:W3CDTF">2021-10-21T02:39:27Z</dcterms:modified>
  <dc:identifier>DAEtQOoRWgU</dc:identifier>
</cp:coreProperties>
</file>