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3"/>
  </p:notesMasterIdLst>
  <p:sldIdLst>
    <p:sldId id="288" r:id="rId6"/>
    <p:sldId id="289" r:id="rId7"/>
    <p:sldId id="257" r:id="rId8"/>
    <p:sldId id="259" r:id="rId9"/>
    <p:sldId id="256" r:id="rId10"/>
    <p:sldId id="290" r:id="rId11"/>
    <p:sldId id="258" r:id="rId12"/>
    <p:sldId id="272" r:id="rId13"/>
    <p:sldId id="350" r:id="rId14"/>
    <p:sldId id="278" r:id="rId15"/>
    <p:sldId id="2643" r:id="rId16"/>
    <p:sldId id="277" r:id="rId17"/>
    <p:sldId id="2644" r:id="rId18"/>
    <p:sldId id="2645" r:id="rId19"/>
    <p:sldId id="2647" r:id="rId20"/>
    <p:sldId id="2648" r:id="rId21"/>
    <p:sldId id="271" r:id="rId22"/>
    <p:sldId id="2649" r:id="rId23"/>
    <p:sldId id="265" r:id="rId24"/>
    <p:sldId id="2650" r:id="rId25"/>
    <p:sldId id="2651" r:id="rId26"/>
    <p:sldId id="2652" r:id="rId27"/>
    <p:sldId id="2653" r:id="rId28"/>
    <p:sldId id="299" r:id="rId29"/>
    <p:sldId id="2641" r:id="rId30"/>
    <p:sldId id="562"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115" d="100"/>
          <a:sy n="115" d="100"/>
        </p:scale>
        <p:origin x="-42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vừa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quan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đồ</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kì</a:t>
            </a:r>
            <a:r>
              <a:rPr lang="en-US" sz="1800" i="1" dirty="0">
                <a:effectLst/>
                <a:latin typeface="Times New Roman" panose="02020603050405020304" pitchFamily="18" charset="0"/>
                <a:ea typeface="Calibri" panose="020F0502020204030204" pitchFamily="34" charset="0"/>
              </a:rPr>
              <a:t> bao </a:t>
            </a:r>
            <a:r>
              <a:rPr lang="en-US" sz="1800" i="1" dirty="0" err="1">
                <a:effectLst/>
                <a:latin typeface="Times New Roman" panose="02020603050405020304" pitchFamily="18" charset="0"/>
                <a:ea typeface="Calibri" panose="020F0502020204030204" pitchFamily="34" charset="0"/>
              </a:rPr>
              <a:t>cấp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đến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16: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mới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5</a:t>
            </a:fld>
            <a:endParaRPr lang="en-US"/>
          </a:p>
        </p:txBody>
      </p:sp>
    </p:spTree>
    <p:extLst>
      <p:ext uri="{BB962C8B-B14F-4D97-AF65-F5344CB8AC3E}">
        <p14:creationId xmlns:p14="http://schemas.microsoft.com/office/powerpoint/2010/main" val="194248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7</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xmlns=""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xmlns="" id="{62614747-DB62-C76C-9CA7-975136C8D7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5230B5FC-8506-3ECE-73C1-A54A324819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CF7FB5B5-14BF-F5FF-8BCE-CCB9493939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xmlns="" id="{08AF86AD-93C4-A163-4FC3-D1CD20F9B8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xmlns=""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xmlns=""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xmlns=""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xmlns=""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xmlns=""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xmlns=""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xmlns=""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xmlns=""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02/06/2025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xmlns=""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xmlns=""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xmlns=""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xmlns=""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6/2/2025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9F8C-5377-7714-5620-DC6E1B8D22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716A24A-3D71-24B2-B014-4FEA1008B3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392A47-EAB2-4F5C-21AA-CB4DC5E727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5" name="Footer Placeholder 4">
            <a:extLst>
              <a:ext uri="{FF2B5EF4-FFF2-40B4-BE49-F238E27FC236}">
                <a16:creationId xmlns:a16="http://schemas.microsoft.com/office/drawing/2014/main" xmlns="" id="{38EF9CBD-02FC-A0CD-EA10-5DCD7499F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47264BD-AF1B-5BE8-D398-4C3C6017EB3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127403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ED36-4FDF-68B9-C5E9-F5B141D0C3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1A494A-6A84-98A8-4F0B-40408629B1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8FDE0D-3276-08BE-C73C-60A9A364F096}"/>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5" name="Footer Placeholder 4">
            <a:extLst>
              <a:ext uri="{FF2B5EF4-FFF2-40B4-BE49-F238E27FC236}">
                <a16:creationId xmlns:a16="http://schemas.microsoft.com/office/drawing/2014/main" xmlns="" id="{3C827999-CA79-C389-9A17-949F2664F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B245ABC-F605-69C3-1399-7C1E0F8BF3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74895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C7264-7D62-A311-3F62-626071F3C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52ADCB-E745-38C6-3E1A-CC59D8AA3AC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691E63-3907-CB77-11A9-FE1494C67EC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5" name="Footer Placeholder 4">
            <a:extLst>
              <a:ext uri="{FF2B5EF4-FFF2-40B4-BE49-F238E27FC236}">
                <a16:creationId xmlns:a16="http://schemas.microsoft.com/office/drawing/2014/main" xmlns="" id="{A7306874-1D3B-DCFF-8BDA-866E98B7D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409A83-E19F-9340-01DA-B2660395503A}"/>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181966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50FD1-267F-4312-5225-4EDE14B2B0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B71AC8-40CB-EF51-A9D8-3CC06748C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7F3C8A-4BD2-E4EA-F7B3-B444A4EA25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4AAAFA-3BDD-A568-7B9D-19270089AD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6" name="Footer Placeholder 5">
            <a:extLst>
              <a:ext uri="{FF2B5EF4-FFF2-40B4-BE49-F238E27FC236}">
                <a16:creationId xmlns:a16="http://schemas.microsoft.com/office/drawing/2014/main" xmlns="" id="{44D6C0B7-E3DE-AEC7-DEBA-DB42281E9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4229306-2B7E-1C04-BDE1-4941377C01B1}"/>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60014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4ED8D-118A-49CB-2EF9-C38C2C6252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1E77FC-C9FD-5C0D-63BB-31D21DB450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72A1AC0-0BD5-7708-5D89-7FC7E0A15B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B0B61D7-352D-31F6-BF3B-62FE234D5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BC70D9-CB1C-99F0-73D6-A8E5142BB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96FEF-A23E-8605-D739-8795F46B8F7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8" name="Footer Placeholder 7">
            <a:extLst>
              <a:ext uri="{FF2B5EF4-FFF2-40B4-BE49-F238E27FC236}">
                <a16:creationId xmlns:a16="http://schemas.microsoft.com/office/drawing/2014/main" xmlns="" id="{D7D6717A-D681-D39D-E7B0-F3F208582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A42D9B5-37DB-B970-1964-02D020BE9E08}"/>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5501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EF133-7392-943A-ED22-CC59709A2B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B20084-788A-9F1D-B2C9-FEFFCF8C475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4" name="Footer Placeholder 3">
            <a:extLst>
              <a:ext uri="{FF2B5EF4-FFF2-40B4-BE49-F238E27FC236}">
                <a16:creationId xmlns:a16="http://schemas.microsoft.com/office/drawing/2014/main" xmlns="" id="{458F4B2C-B30E-CA3E-17C0-41E884C87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4BE3A7B-27B8-3EC9-C4E2-185163AE74E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846056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21703F-7A47-A4BE-7A7B-C29FB4E85733}"/>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3" name="Footer Placeholder 2">
            <a:extLst>
              <a:ext uri="{FF2B5EF4-FFF2-40B4-BE49-F238E27FC236}">
                <a16:creationId xmlns:a16="http://schemas.microsoft.com/office/drawing/2014/main" xmlns="" id="{7403B5B0-234A-7199-941F-A3B529A04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2D4EFD-35CC-34DE-EF91-28C0AEEFD00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6083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3CECD-8B60-E3CF-8F8D-63A4DE4CA7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A9A358-81D4-BE2B-D07F-2AE59BA4C9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B8DB93-ACE9-6241-EEB7-E4D63C6EB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AAAD56-A331-B409-94E4-ABC41489511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6" name="Footer Placeholder 5">
            <a:extLst>
              <a:ext uri="{FF2B5EF4-FFF2-40B4-BE49-F238E27FC236}">
                <a16:creationId xmlns:a16="http://schemas.microsoft.com/office/drawing/2014/main" xmlns="" id="{F6FB49AE-0BA1-9873-8636-400749208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C32BA9-493A-5627-359E-F721978E29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720166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7C229-8058-855D-9194-FB942CE1D2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DA1666C-6FC2-5D0F-7ABF-633C479891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3A6C217-1371-CAD2-D2CB-322452BEF8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3A1BE7-8E3C-EE83-5317-3BC028908FF7}"/>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6" name="Footer Placeholder 5">
            <a:extLst>
              <a:ext uri="{FF2B5EF4-FFF2-40B4-BE49-F238E27FC236}">
                <a16:creationId xmlns:a16="http://schemas.microsoft.com/office/drawing/2014/main" xmlns="" id="{5B45ABB7-15CA-1BD0-453A-2EF9DC8CD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38B5BD9-B87D-3D0D-4602-73E8B61721C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28002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38882-95B9-F89F-468A-D95F60283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BD9E93-F591-1B7E-5724-4F8DBA30D5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FB88DB-1AE1-62F8-964B-568F55056D3E}"/>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5" name="Footer Placeholder 4">
            <a:extLst>
              <a:ext uri="{FF2B5EF4-FFF2-40B4-BE49-F238E27FC236}">
                <a16:creationId xmlns:a16="http://schemas.microsoft.com/office/drawing/2014/main" xmlns="" id="{8067094A-FA3E-3B91-9F10-08BAF43DD9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F21BBF-0DCC-2348-BCFF-3F39C3B2D07F}"/>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07057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A55332-3724-F891-291D-45BECC21A5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A8616C6-CD13-160E-7FBD-1C0178CF05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26BD7-869C-F5B2-B3E8-68CCB76AA78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6/2/2025</a:t>
            </a:fld>
            <a:endParaRPr lang="en-US"/>
          </a:p>
        </p:txBody>
      </p:sp>
      <p:sp>
        <p:nvSpPr>
          <p:cNvPr id="5" name="Footer Placeholder 4">
            <a:extLst>
              <a:ext uri="{FF2B5EF4-FFF2-40B4-BE49-F238E27FC236}">
                <a16:creationId xmlns:a16="http://schemas.microsoft.com/office/drawing/2014/main" xmlns="" id="{3517CF3A-E033-59BF-5FDE-E4FEC9F690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BB906E-E681-EF50-8153-C63A7ECCADED}"/>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84028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6800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0.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9.png"/><Relationship Id="rId5" Type="http://schemas.openxmlformats.org/officeDocument/2006/relationships/image" Target="../media/image11.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0.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8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86.svg"/><Relationship Id="rId4" Type="http://schemas.openxmlformats.org/officeDocument/2006/relationships/image" Target="../media/image67.sv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11.sv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xmlns=""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835" y="-1052123"/>
            <a:ext cx="3407405" cy="3433154"/>
          </a:xfrm>
          <a:prstGeom prst="rect">
            <a:avLst/>
          </a:prstGeom>
        </p:spPr>
      </p:pic>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dirty="0">
                <a:solidFill>
                  <a:srgbClr val="3D1E22"/>
                </a:solidFill>
                <a:latin typeface="Gaegu Light Bold"/>
              </a:rPr>
              <a:t>Answer 1:</a:t>
            </a:r>
          </a:p>
        </p:txBody>
      </p:sp>
      <p:grpSp>
        <p:nvGrpSpPr>
          <p:cNvPr id="6" name="Group 5">
            <a:extLst>
              <a:ext uri="{FF2B5EF4-FFF2-40B4-BE49-F238E27FC236}">
                <a16:creationId xmlns:a16="http://schemas.microsoft.com/office/drawing/2014/main" xmlns="" id="{63481C6A-0ABE-CD71-DFCB-BBB72FAF6D24}"/>
              </a:ext>
            </a:extLst>
          </p:cNvPr>
          <p:cNvGrpSpPr/>
          <p:nvPr/>
        </p:nvGrpSpPr>
        <p:grpSpPr>
          <a:xfrm>
            <a:off x="4974771" y="805543"/>
            <a:ext cx="6871541" cy="5529943"/>
            <a:chOff x="4974771" y="805543"/>
            <a:chExt cx="6871541" cy="5529943"/>
          </a:xfrm>
        </p:grpSpPr>
        <p:grpSp>
          <p:nvGrpSpPr>
            <p:cNvPr id="9" name="Group 9"/>
            <p:cNvGrpSpPr/>
            <p:nvPr/>
          </p:nvGrpSpPr>
          <p:grpSpPr>
            <a:xfrm>
              <a:off x="4974771" y="947056"/>
              <a:ext cx="6871541" cy="5214257"/>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20" name="Rectangle 19"/>
            <p:cNvSpPr/>
            <p:nvPr/>
          </p:nvSpPr>
          <p:spPr>
            <a:xfrm>
              <a:off x="5245241" y="1173569"/>
              <a:ext cx="6358930" cy="4708981"/>
            </a:xfrm>
            <a:prstGeom prst="rect">
              <a:avLst/>
            </a:prstGeom>
          </p:spPr>
          <p:txBody>
            <a:bodyPr wrap="square">
              <a:spAutoFit/>
            </a:bodyPr>
            <a:lstStyle/>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Quạt gồm 2 mảnh nhựa ốp vào nhau, bọc lấy phần lõi đồng khiến hình dáng quạt như con cóc.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Quạt con cóc có 3 cánh bằng nhựa, đế bằng sắt uốn chắc chắn.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Qụat không có lồng bảo vệ và nút điều chỉnh. </a:t>
              </a:r>
            </a:p>
            <a:p>
              <a:pPr marL="457200" indent="-457200" algn="just" defTabSz="609630">
                <a:buFont typeface="Arial" panose="020B0604020202020204" pitchFamily="34" charset="0"/>
                <a:buChar char="•"/>
              </a:pPr>
              <a:r>
                <a:rPr lang="vi-VN" sz="3000" dirty="0">
                  <a:solidFill>
                    <a:srgbClr val="FF0000"/>
                  </a:solidFill>
                  <a:latin typeface="Cambria" panose="02040503050406030204" pitchFamily="18" charset="0"/>
                  <a:ea typeface="Cambria" panose="02040503050406030204" pitchFamily="18" charset="0"/>
                </a:rPr>
                <a:t>Vào thời bao cấp, quạt được bán với giá 35 đồng, vì thế, người ta còn gọi là quạt 35 đồng. </a:t>
              </a:r>
              <a:endParaRPr lang="en-US" sz="3000" dirty="0">
                <a:solidFill>
                  <a:srgbClr val="FF0000"/>
                </a:solidFill>
                <a:latin typeface="Cambria" panose="02040503050406030204" pitchFamily="18" charset="0"/>
                <a:ea typeface="Cambria" panose="02040503050406030204" pitchFamily="18" charset="0"/>
              </a:endParaRPr>
            </a:p>
          </p:txBody>
        </p:sp>
        <p:sp>
          <p:nvSpPr>
            <p:cNvPr id="21" name="Rounded Rectangle 20"/>
            <p:cNvSpPr/>
            <p:nvPr/>
          </p:nvSpPr>
          <p:spPr>
            <a:xfrm>
              <a:off x="4974771" y="805543"/>
              <a:ext cx="6871541" cy="5529943"/>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4" name="Picture 3">
            <a:extLst>
              <a:ext uri="{FF2B5EF4-FFF2-40B4-BE49-F238E27FC236}">
                <a16:creationId xmlns:a16="http://schemas.microsoft.com/office/drawing/2014/main" xmlns="" id="{6DD02ED6-3702-A152-6C3D-76BC396CBD4E}"/>
              </a:ext>
            </a:extLst>
          </p:cNvPr>
          <p:cNvPicPr>
            <a:picLocks noChangeAspect="1"/>
          </p:cNvPicPr>
          <p:nvPr/>
        </p:nvPicPr>
        <p:blipFill>
          <a:blip r:embed="rId5"/>
          <a:stretch>
            <a:fillRect/>
          </a:stretch>
        </p:blipFill>
        <p:spPr>
          <a:xfrm>
            <a:off x="382361" y="1985962"/>
            <a:ext cx="4133850" cy="3495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EBC6DE5C-7544-0617-C7CC-31C765881F5A}"/>
              </a:ext>
            </a:extLst>
          </p:cNvPr>
          <p:cNvPicPr>
            <a:picLocks noChangeAspect="1"/>
          </p:cNvPicPr>
          <p:nvPr/>
        </p:nvPicPr>
        <p:blipFill>
          <a:blip r:embed="rId3"/>
          <a:stretch>
            <a:fillRect/>
          </a:stretch>
        </p:blipFill>
        <p:spPr>
          <a:xfrm>
            <a:off x="0" y="-1"/>
            <a:ext cx="12183035" cy="6858001"/>
          </a:xfrm>
          <a:prstGeom prst="rect">
            <a:avLst/>
          </a:prstGeom>
        </p:spPr>
      </p:pic>
    </p:spTree>
    <p:extLst>
      <p:ext uri="{BB962C8B-B14F-4D97-AF65-F5344CB8AC3E}">
        <p14:creationId xmlns:p14="http://schemas.microsoft.com/office/powerpoint/2010/main" val="14090121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xmlns=""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xmlns=""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xmlns=""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xmlns="" id="{22E55AD2-0805-C8CF-57C9-6DEAAC56E5EC}"/>
              </a:ext>
            </a:extLst>
          </p:cNvPr>
          <p:cNvSpPr txBox="1"/>
          <p:nvPr/>
        </p:nvSpPr>
        <p:spPr>
          <a:xfrm>
            <a:off x="5018048" y="2252546"/>
            <a:ext cx="666842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Sổ lương thực (sổ gạo)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 cuốn sổ in sẵn, giấy màu nâu, có kích thước bằng nửa tờ giấy, bên trong sổ ghi đầy đủ thông tin về chủ hộ và tiêu chuẩn lương thực của các thành viên trong gia đình hằng tháng..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56835" y="-1052123"/>
            <a:ext cx="3407405" cy="3433154"/>
          </a:xfrm>
          <a:prstGeom prst="rect">
            <a:avLst/>
          </a:prstGeom>
        </p:spPr>
      </p:pic>
      <p:sp>
        <p:nvSpPr>
          <p:cNvPr id="15" name="TextBox 15"/>
          <p:cNvSpPr txBox="1"/>
          <p:nvPr/>
        </p:nvSpPr>
        <p:spPr>
          <a:xfrm>
            <a:off x="1120657" y="5351720"/>
            <a:ext cx="2374523" cy="384721"/>
          </a:xfrm>
          <a:prstGeom prst="rect">
            <a:avLst/>
          </a:prstGeom>
        </p:spPr>
        <p:txBody>
          <a:bodyPr lIns="0" tIns="0" rIns="0" bIns="0" rtlCol="0" anchor="t">
            <a:spAutoFit/>
          </a:bodyPr>
          <a:lstStyle/>
          <a:p>
            <a:pPr marL="0" marR="0" lvl="0" indent="0" algn="l" defTabSz="609630" rtl="0" eaLnBrk="1" fontAlgn="auto" latinLnBrk="0" hangingPunct="1">
              <a:lnSpc>
                <a:spcPts val="3040"/>
              </a:lnSpc>
              <a:spcBef>
                <a:spcPts val="0"/>
              </a:spcBef>
              <a:spcAft>
                <a:spcPts val="0"/>
              </a:spcAft>
              <a:buClrTx/>
              <a:buSzTx/>
              <a:buFontTx/>
              <a:buNone/>
              <a:tabLst/>
              <a:defRPr/>
            </a:pPr>
            <a:r>
              <a:rPr kumimoji="0" lang="en-US" sz="2533" b="0" i="0" u="none" strike="noStrike" kern="1200" cap="none" spc="-152" normalizeH="0" baseline="0" noProof="0" dirty="0">
                <a:ln>
                  <a:noFill/>
                </a:ln>
                <a:solidFill>
                  <a:srgbClr val="3D1E22"/>
                </a:solidFill>
                <a:effectLst/>
                <a:uLnTx/>
                <a:uFillTx/>
                <a:latin typeface="Gaegu Light Bold"/>
                <a:ea typeface="+mn-ea"/>
                <a:cs typeface="+mn-cs"/>
              </a:rPr>
              <a:t>Answer 1:</a:t>
            </a:r>
          </a:p>
        </p:txBody>
      </p:sp>
      <p:grpSp>
        <p:nvGrpSpPr>
          <p:cNvPr id="6" name="Group 5">
            <a:extLst>
              <a:ext uri="{FF2B5EF4-FFF2-40B4-BE49-F238E27FC236}">
                <a16:creationId xmlns:a16="http://schemas.microsoft.com/office/drawing/2014/main" xmlns="" id="{63481C6A-0ABE-CD71-DFCB-BBB72FAF6D24}"/>
              </a:ext>
            </a:extLst>
          </p:cNvPr>
          <p:cNvGrpSpPr/>
          <p:nvPr/>
        </p:nvGrpSpPr>
        <p:grpSpPr>
          <a:xfrm>
            <a:off x="4974771" y="805543"/>
            <a:ext cx="6871541" cy="5529943"/>
            <a:chOff x="4974771" y="805543"/>
            <a:chExt cx="6871541" cy="5529943"/>
          </a:xfrm>
        </p:grpSpPr>
        <p:grpSp>
          <p:nvGrpSpPr>
            <p:cNvPr id="9" name="Group 9"/>
            <p:cNvGrpSpPr/>
            <p:nvPr/>
          </p:nvGrpSpPr>
          <p:grpSpPr>
            <a:xfrm>
              <a:off x="4974771" y="947056"/>
              <a:ext cx="6871541" cy="5214257"/>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5234355" y="1097369"/>
              <a:ext cx="6358930" cy="5170646"/>
            </a:xfrm>
            <a:prstGeom prst="rect">
              <a:avLst/>
            </a:prstGeom>
          </p:spPr>
          <p:txBody>
            <a:bodyPr wrap="square">
              <a:spAutoFit/>
            </a:bodyPr>
            <a:lstStyle/>
            <a:p>
              <a:pPr marR="0" lvl="0" algn="just" defTabSz="609630" rtl="0" eaLnBrk="1" fontAlgn="auto" latinLnBrk="0" hangingPunct="1">
                <a:lnSpc>
                  <a:spcPct val="100000"/>
                </a:lnSpc>
                <a:spcBef>
                  <a:spcPts val="0"/>
                </a:spcBef>
                <a:spcAft>
                  <a:spcPts val="0"/>
                </a:spcAft>
                <a:buClrTx/>
                <a:buSzTx/>
                <a:tabLst/>
                <a:defRPr/>
              </a:pPr>
              <a:r>
                <a:rPr lang="en-US" sz="3000" dirty="0" err="1">
                  <a:solidFill>
                    <a:srgbClr val="FF0000"/>
                  </a:solidFill>
                  <a:latin typeface="Cambria" panose="02040503050406030204" pitchFamily="18" charset="0"/>
                  <a:ea typeface="Cambria" panose="02040503050406030204" pitchFamily="18" charset="0"/>
                </a:rPr>
                <a:t>Đất</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nước</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thời</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kì</a:t>
              </a:r>
              <a:r>
                <a:rPr lang="en-US" sz="3000" dirty="0">
                  <a:solidFill>
                    <a:srgbClr val="FF0000"/>
                  </a:solidFill>
                  <a:latin typeface="Cambria" panose="02040503050406030204" pitchFamily="18" charset="0"/>
                  <a:ea typeface="Cambria" panose="02040503050406030204" pitchFamily="18" charset="0"/>
                </a:rPr>
                <a:t> bao </a:t>
              </a:r>
              <a:r>
                <a:rPr lang="en-US" sz="3000" dirty="0" err="1">
                  <a:solidFill>
                    <a:srgbClr val="FF0000"/>
                  </a:solidFill>
                  <a:latin typeface="Cambria" panose="02040503050406030204" pitchFamily="18" charset="0"/>
                  <a:ea typeface="Cambria" panose="02040503050406030204" pitchFamily="18" charset="0"/>
                </a:rPr>
                <a:t>cấp</a:t>
              </a:r>
              <a:r>
                <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Nhà nước nắm quyền phân phối hầu hết các loại hàng hoá, hạn chế trao đổi bằng tiền mặt. Hàng hoá được cung cấp cho những người làm việc trong các cơ quan nhà nước, các nhà máy, xí nghiệp,… chủ yếu qua chế độ tem, phiế</a:t>
              </a:r>
              <a:r>
                <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u</a:t>
              </a:r>
              <a:r>
                <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Lương thực, thực phẩm được phân phối theo đầu người, thông qua tem, phiếu, sổ, bìa, trong đó quan trọng nhất là sổ lương thực</a:t>
              </a: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1" name="Rounded Rectangle 20"/>
            <p:cNvSpPr/>
            <p:nvPr/>
          </p:nvSpPr>
          <p:spPr>
            <a:xfrm>
              <a:off x="4974771" y="805543"/>
              <a:ext cx="6871541" cy="5529943"/>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8" name="Picture 4" descr="Con người và tư tưởng Thời Bao Cấp | Nghiên Cứu Lịch Sử">
            <a:extLst>
              <a:ext uri="{FF2B5EF4-FFF2-40B4-BE49-F238E27FC236}">
                <a16:creationId xmlns:a16="http://schemas.microsoft.com/office/drawing/2014/main" xmlns="" id="{936DF738-A2E3-A08A-5790-A8DA54B662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83630">
            <a:off x="391885" y="3796936"/>
            <a:ext cx="4308021" cy="2584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ký ức hạnh phúc đơn sơ thời bao cấp | Báo Dân trí">
            <a:extLst>
              <a:ext uri="{FF2B5EF4-FFF2-40B4-BE49-F238E27FC236}">
                <a16:creationId xmlns:a16="http://schemas.microsoft.com/office/drawing/2014/main" xmlns="" id="{76CC0EF9-9EE0-3476-B361-664FDCD205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41188">
            <a:off x="354914" y="853405"/>
            <a:ext cx="4221404" cy="2216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3212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BC738077-71BC-9056-BCC3-996C5EEF77B6}"/>
              </a:ext>
            </a:extLst>
          </p:cNvPr>
          <p:cNvPicPr>
            <a:picLocks noChangeAspect="1"/>
          </p:cNvPicPr>
          <p:nvPr/>
        </p:nvPicPr>
        <p:blipFill>
          <a:blip r:embed="rId3"/>
          <a:stretch>
            <a:fillRect/>
          </a:stretch>
        </p:blipFill>
        <p:spPr>
          <a:xfrm>
            <a:off x="-1" y="0"/>
            <a:ext cx="12346845" cy="6858000"/>
          </a:xfrm>
          <a:prstGeom prst="rect">
            <a:avLst/>
          </a:prstGeom>
        </p:spPr>
      </p:pic>
    </p:spTree>
    <p:extLst>
      <p:ext uri="{BB962C8B-B14F-4D97-AF65-F5344CB8AC3E}">
        <p14:creationId xmlns:p14="http://schemas.microsoft.com/office/powerpoint/2010/main" val="3589304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Ý ỨC THỜI BAO CẤP, XẾP LOẠI A B C ĐỂ CÓ SỔ, TEM PHIẾU MUA HÀNG HOÁ">
            <a:hlinkClick r:id="" action="ppaction://media"/>
            <a:extLst>
              <a:ext uri="{FF2B5EF4-FFF2-40B4-BE49-F238E27FC236}">
                <a16:creationId xmlns:a16="http://schemas.microsoft.com/office/drawing/2014/main" xmlns="" id="{E157ECA3-A8BA-5BA3-D696-00BB7C4EDD5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5583" b="28167"/>
          <a:stretch/>
        </p:blipFill>
        <p:spPr>
          <a:xfrm>
            <a:off x="20" y="10"/>
            <a:ext cx="12191980" cy="6857990"/>
          </a:xfrm>
          <a:prstGeom prst="rect">
            <a:avLst/>
          </a:prstGeom>
          <a:noFill/>
        </p:spPr>
      </p:pic>
    </p:spTree>
    <p:extLst>
      <p:ext uri="{BB962C8B-B14F-4D97-AF65-F5344CB8AC3E}">
        <p14:creationId xmlns:p14="http://schemas.microsoft.com/office/powerpoint/2010/main" val="16257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C239793B-0281-36E6-08CA-C1DF0D098334}"/>
              </a:ext>
            </a:extLst>
          </p:cNvPr>
          <p:cNvPicPr>
            <a:picLocks noChangeAspect="1"/>
          </p:cNvPicPr>
          <p:nvPr/>
        </p:nvPicPr>
        <p:blipFill>
          <a:blip r:embed="rId3"/>
          <a:stretch>
            <a:fillRect/>
          </a:stretch>
        </p:blipFill>
        <p:spPr>
          <a:xfrm>
            <a:off x="1669597" y="238126"/>
            <a:ext cx="5973142" cy="3212646"/>
          </a:xfrm>
          <a:prstGeom prst="rect">
            <a:avLst/>
          </a:prstGeom>
        </p:spPr>
      </p:pic>
      <p:pic>
        <p:nvPicPr>
          <p:cNvPr id="8" name="Picture 7">
            <a:extLst>
              <a:ext uri="{FF2B5EF4-FFF2-40B4-BE49-F238E27FC236}">
                <a16:creationId xmlns:a16="http://schemas.microsoft.com/office/drawing/2014/main" xmlns="" id="{01639E00-4D08-2B00-A2C9-78F56EF1366B}"/>
              </a:ext>
            </a:extLst>
          </p:cNvPr>
          <p:cNvPicPr>
            <a:picLocks noChangeAspect="1"/>
          </p:cNvPicPr>
          <p:nvPr/>
        </p:nvPicPr>
        <p:blipFill>
          <a:blip r:embed="rId4"/>
          <a:stretch>
            <a:fillRect/>
          </a:stretch>
        </p:blipFill>
        <p:spPr>
          <a:xfrm>
            <a:off x="7647214" y="247649"/>
            <a:ext cx="2955471" cy="3210253"/>
          </a:xfrm>
          <a:prstGeom prst="rect">
            <a:avLst/>
          </a:prstGeom>
        </p:spPr>
      </p:pic>
      <p:pic>
        <p:nvPicPr>
          <p:cNvPr id="11" name="Picture 10">
            <a:extLst>
              <a:ext uri="{FF2B5EF4-FFF2-40B4-BE49-F238E27FC236}">
                <a16:creationId xmlns:a16="http://schemas.microsoft.com/office/drawing/2014/main" xmlns="" id="{F8F655D9-A5BF-3647-3A5C-50CF69BD031D}"/>
              </a:ext>
            </a:extLst>
          </p:cNvPr>
          <p:cNvPicPr>
            <a:picLocks noChangeAspect="1"/>
          </p:cNvPicPr>
          <p:nvPr/>
        </p:nvPicPr>
        <p:blipFill>
          <a:blip r:embed="rId5"/>
          <a:stretch>
            <a:fillRect/>
          </a:stretch>
        </p:blipFill>
        <p:spPr>
          <a:xfrm>
            <a:off x="1925410" y="3499077"/>
            <a:ext cx="2941955" cy="3152095"/>
          </a:xfrm>
          <a:prstGeom prst="rect">
            <a:avLst/>
          </a:prstGeom>
        </p:spPr>
      </p:pic>
      <p:pic>
        <p:nvPicPr>
          <p:cNvPr id="13" name="Picture 12">
            <a:extLst>
              <a:ext uri="{FF2B5EF4-FFF2-40B4-BE49-F238E27FC236}">
                <a16:creationId xmlns:a16="http://schemas.microsoft.com/office/drawing/2014/main" xmlns="" id="{3073889B-F790-9C38-6BFF-4B912DDFB64F}"/>
              </a:ext>
            </a:extLst>
          </p:cNvPr>
          <p:cNvPicPr>
            <a:picLocks noChangeAspect="1"/>
          </p:cNvPicPr>
          <p:nvPr/>
        </p:nvPicPr>
        <p:blipFill>
          <a:blip r:embed="rId6"/>
          <a:stretch>
            <a:fillRect/>
          </a:stretch>
        </p:blipFill>
        <p:spPr>
          <a:xfrm>
            <a:off x="4896530" y="3504519"/>
            <a:ext cx="5507834" cy="3168424"/>
          </a:xfrm>
          <a:prstGeom prst="rect">
            <a:avLst/>
          </a:prstGeom>
        </p:spPr>
      </p:pic>
    </p:spTree>
    <p:extLst>
      <p:ext uri="{BB962C8B-B14F-4D97-AF65-F5344CB8AC3E}">
        <p14:creationId xmlns:p14="http://schemas.microsoft.com/office/powerpoint/2010/main" val="24406275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550849" flipH="1">
            <a:off x="8495502" y="-649786"/>
            <a:ext cx="4198307" cy="2671173"/>
          </a:xfrm>
          <a:prstGeom prst="rect">
            <a:avLst/>
          </a:prstGeom>
        </p:spPr>
      </p:pic>
      <p:pic>
        <p:nvPicPr>
          <p:cNvPr id="9" name="Picture 8">
            <a:extLst>
              <a:ext uri="{FF2B5EF4-FFF2-40B4-BE49-F238E27FC236}">
                <a16:creationId xmlns:a16="http://schemas.microsoft.com/office/drawing/2014/main" xmlns=""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grpSp>
        <p:nvGrpSpPr>
          <p:cNvPr id="13" name="Group 5">
            <a:extLst>
              <a:ext uri="{FF2B5EF4-FFF2-40B4-BE49-F238E27FC236}">
                <a16:creationId xmlns:a16="http://schemas.microsoft.com/office/drawing/2014/main" xmlns="" id="{5B462534-141C-5292-FDE7-434E1C799076}"/>
              </a:ext>
            </a:extLst>
          </p:cNvPr>
          <p:cNvGrpSpPr/>
          <p:nvPr/>
        </p:nvGrpSpPr>
        <p:grpSpPr>
          <a:xfrm>
            <a:off x="5176025" y="635697"/>
            <a:ext cx="6573326" cy="3936303"/>
            <a:chOff x="0" y="0"/>
            <a:chExt cx="5243316" cy="2996937"/>
          </a:xfrm>
        </p:grpSpPr>
        <p:sp>
          <p:nvSpPr>
            <p:cNvPr id="14" name="Freeform 6">
              <a:extLst>
                <a:ext uri="{FF2B5EF4-FFF2-40B4-BE49-F238E27FC236}">
                  <a16:creationId xmlns:a16="http://schemas.microsoft.com/office/drawing/2014/main" xmlns=""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xmlns="" id="{9ACC6EE3-D461-6BB6-74EB-08C9D690FB30}"/>
              </a:ext>
            </a:extLst>
          </p:cNvPr>
          <p:cNvSpPr/>
          <p:nvPr/>
        </p:nvSpPr>
        <p:spPr>
          <a:xfrm>
            <a:off x="5486662" y="928364"/>
            <a:ext cx="5932188" cy="3046988"/>
          </a:xfrm>
          <a:prstGeom prst="rect">
            <a:avLst/>
          </a:prstGeom>
        </p:spPr>
        <p:txBody>
          <a:bodyPr wrap="square">
            <a:spAutoFit/>
          </a:bodyPr>
          <a:lstStyle/>
          <a:p>
            <a:pPr algn="just" defTabSz="609630"/>
            <a:r>
              <a:rPr lang="vi-VN" sz="3200" b="1" dirty="0">
                <a:solidFill>
                  <a:srgbClr val="FCE5A5"/>
                </a:solidFill>
              </a:rPr>
              <a:t>+ Các vật dụng thời bao cấp ngày nay được sử dụng với mục đích gì? </a:t>
            </a:r>
          </a:p>
          <a:p>
            <a:pPr algn="just" defTabSz="609630"/>
            <a:r>
              <a:rPr lang="vi-VN" sz="3200" b="1" dirty="0">
                <a:solidFill>
                  <a:srgbClr val="FCE5A5"/>
                </a:solidFill>
              </a:rPr>
              <a:t>+ Việc sử dụng các vật dụng thời bao cấp trong cuộc sống ngày nay có ý nghĩa gì?</a:t>
            </a: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029" y="3998686"/>
            <a:ext cx="2274362" cy="2743200"/>
          </a:xfrm>
          <a:prstGeom prst="rect">
            <a:avLst/>
          </a:prstGeom>
        </p:spPr>
      </p:pic>
      <p:sp>
        <p:nvSpPr>
          <p:cNvPr id="5" name="Scroll: Horizontal 4">
            <a:extLst>
              <a:ext uri="{FF2B5EF4-FFF2-40B4-BE49-F238E27FC236}">
                <a16:creationId xmlns:a16="http://schemas.microsoft.com/office/drawing/2014/main" xmlns="" id="{DDA1FA80-85D2-5885-C75E-1E86D55C594D}"/>
              </a:ext>
            </a:extLst>
          </p:cNvPr>
          <p:cNvSpPr/>
          <p:nvPr/>
        </p:nvSpPr>
        <p:spPr>
          <a:xfrm>
            <a:off x="2155371" y="533400"/>
            <a:ext cx="9318172" cy="4321629"/>
          </a:xfrm>
          <a:prstGeom prst="horizontalScroll">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rPr>
              <a:t>+ Các vật dụng thời kì bao cấp không chỉ được dùng đúng với công dụng của nó mà còn được trưng bày như vật vật dụng trang trí trong các nhà hàng, quán ăn, trạm chụp ảnh...</a:t>
            </a:r>
          </a:p>
          <a:p>
            <a:pPr algn="just"/>
            <a:r>
              <a:rPr lang="vi-VN" sz="2400" dirty="0">
                <a:solidFill>
                  <a:srgbClr val="FF0000"/>
                </a:solidFill>
              </a:rPr>
              <a:t>+ Việc sử dụng các vật dụng bao cấp trong cuộc sống ngày nay không chỉ để gợi nhắc cho những thế hệ cũ về một thời kì bao cấp khó quên để trân trọng, nâng niu những kỉ niệm mà còn để cho giới trẻ tìm hiểu và yêu những nét đẹp đơn sơ, giản dị của quê hương.</a:t>
            </a:r>
          </a:p>
        </p:txBody>
      </p:sp>
    </p:spTree>
    <p:extLst>
      <p:ext uri="{BB962C8B-B14F-4D97-AF65-F5344CB8AC3E}">
        <p14:creationId xmlns:p14="http://schemas.microsoft.com/office/powerpoint/2010/main" val="4258409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015663"/>
          </a:xfrm>
          <a:prstGeom prst="rect">
            <a:avLst/>
          </a:prstGeom>
        </p:spPr>
        <p:txBody>
          <a:bodyPr wrap="square">
            <a:spAutoFit/>
          </a:bodyPr>
          <a:lstStyle/>
          <a:p>
            <a:pPr algn="ctr" defTabSz="609630"/>
            <a:r>
              <a:rPr lang="en-GB" sz="6000" b="1" dirty="0" err="1">
                <a:solidFill>
                  <a:srgbClr val="C00000"/>
                </a:solidFill>
                <a:latin typeface="Calibri"/>
              </a:rPr>
              <a:t>Việt</a:t>
            </a:r>
            <a:r>
              <a:rPr lang="en-GB" sz="6000" b="1" dirty="0">
                <a:solidFill>
                  <a:srgbClr val="C00000"/>
                </a:solidFill>
                <a:latin typeface="Calibri"/>
              </a:rPr>
              <a:t> Nam </a:t>
            </a:r>
            <a:r>
              <a:rPr lang="en-GB" sz="6000" b="1" dirty="0" err="1">
                <a:solidFill>
                  <a:srgbClr val="C00000"/>
                </a:solidFill>
                <a:latin typeface="Calibri"/>
              </a:rPr>
              <a:t>thời</a:t>
            </a:r>
            <a:r>
              <a:rPr lang="en-GB" sz="6000" b="1" dirty="0">
                <a:solidFill>
                  <a:srgbClr val="C00000"/>
                </a:solidFill>
                <a:latin typeface="Calibri"/>
              </a:rPr>
              <a:t> </a:t>
            </a:r>
            <a:r>
              <a:rPr lang="en-GB" sz="6000" b="1" dirty="0" err="1">
                <a:solidFill>
                  <a:srgbClr val="C00000"/>
                </a:solidFill>
                <a:latin typeface="Calibri"/>
              </a:rPr>
              <a:t>kì</a:t>
            </a:r>
            <a:r>
              <a:rPr lang="en-GB" sz="6000" b="1" dirty="0">
                <a:solidFill>
                  <a:srgbClr val="C00000"/>
                </a:solidFill>
                <a:latin typeface="Calibri"/>
              </a:rPr>
              <a:t> </a:t>
            </a:r>
            <a:r>
              <a:rPr lang="en-GB" sz="6000" b="1" dirty="0" err="1">
                <a:solidFill>
                  <a:srgbClr val="C00000"/>
                </a:solidFill>
                <a:latin typeface="Calibri"/>
              </a:rPr>
              <a:t>đổi</a:t>
            </a:r>
            <a:r>
              <a:rPr lang="en-GB" sz="6000" b="1" dirty="0">
                <a:solidFill>
                  <a:srgbClr val="C00000"/>
                </a:solidFill>
                <a:latin typeface="Calibri"/>
              </a:rPr>
              <a:t> </a:t>
            </a:r>
            <a:r>
              <a:rPr lang="en-GB" sz="6000" b="1" dirty="0" err="1">
                <a:solidFill>
                  <a:srgbClr val="C00000"/>
                </a:solidFill>
                <a:latin typeface="Calibri"/>
              </a:rPr>
              <a:t>mới</a:t>
            </a:r>
            <a:endParaRPr lang="en-US" sz="6000" b="1" dirty="0">
              <a:solidFill>
                <a:srgbClr val="C00000"/>
              </a:solidFill>
              <a:latin typeface="Calibri"/>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Lyrics-Video-Ong-Ba-Anh-Le-Thien-Hieu-Le_Media_kcFAMZyq07E_001_720p">
            <a:hlinkClick r:id="" action="ppaction://media"/>
            <a:extLst>
              <a:ext uri="{FF2B5EF4-FFF2-40B4-BE49-F238E27FC236}">
                <a16:creationId xmlns:a16="http://schemas.microsoft.com/office/drawing/2014/main" xmlns="" id="{A9414C95-7A1B-218A-A902-BACA4D2EDD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37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xmlns="" id="{2EF45B48-5309-B7CB-D262-5164DFB4E483}"/>
              </a:ext>
            </a:extLst>
          </p:cNvPr>
          <p:cNvSpPr txBox="1"/>
          <p:nvPr/>
        </p:nvSpPr>
        <p:spPr>
          <a:xfrm>
            <a:off x="2046515" y="239485"/>
            <a:ext cx="8773886"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xmlns="" id="{DA937500-DF6F-7A22-B90F-15F6FB24EABF}"/>
              </a:ext>
            </a:extLst>
          </p:cNvPr>
          <p:cNvGraphicFramePr>
            <a:graphicFrameLocks noGrp="1"/>
          </p:cNvGraphicFramePr>
          <p:nvPr>
            <p:extLst>
              <p:ext uri="{D42A27DB-BD31-4B8C-83A1-F6EECF244321}">
                <p14:modId xmlns:p14="http://schemas.microsoft.com/office/powerpoint/2010/main" val="3965430216"/>
              </p:ext>
            </p:extLst>
          </p:nvPr>
        </p:nvGraphicFramePr>
        <p:xfrm>
          <a:off x="653143" y="925286"/>
          <a:ext cx="10798628" cy="5736771"/>
        </p:xfrm>
        <a:graphic>
          <a:graphicData uri="http://schemas.openxmlformats.org/drawingml/2006/table">
            <a:tbl>
              <a:tblPr firstRow="1" bandRow="1">
                <a:tableStyleId>{5C22544A-7EE6-4342-B048-85BDC9FD1C3A}</a:tableStyleId>
              </a:tblPr>
              <a:tblGrid>
                <a:gridCol w="10798628">
                  <a:extLst>
                    <a:ext uri="{9D8B030D-6E8A-4147-A177-3AD203B41FA5}">
                      <a16:colId xmlns:a16="http://schemas.microsoft.com/office/drawing/2014/main" xmlns="" val="1481128116"/>
                    </a:ext>
                  </a:extLst>
                </a:gridCol>
              </a:tblGrid>
              <a:tr h="688697">
                <a:tc>
                  <a:txBody>
                    <a:bodyPr/>
                    <a:lstStyle/>
                    <a:p>
                      <a:pPr algn="ctr"/>
                      <a:r>
                        <a:rPr lang="en-US" sz="3600" dirty="0" err="1">
                          <a:solidFill>
                            <a:srgbClr val="FF0000"/>
                          </a:solidFill>
                        </a:rPr>
                        <a:t>Việt</a:t>
                      </a:r>
                      <a:r>
                        <a:rPr lang="en-US" sz="3600" dirty="0">
                          <a:solidFill>
                            <a:srgbClr val="FF0000"/>
                          </a:solidFill>
                        </a:rPr>
                        <a:t> Nam </a:t>
                      </a:r>
                      <a:r>
                        <a:rPr lang="en-US" sz="3600" dirty="0" err="1">
                          <a:solidFill>
                            <a:srgbClr val="FF0000"/>
                          </a:solidFill>
                        </a:rPr>
                        <a:t>thời</a:t>
                      </a:r>
                      <a:r>
                        <a:rPr lang="en-US" sz="3600" dirty="0">
                          <a:solidFill>
                            <a:srgbClr val="FF0000"/>
                          </a:solidFill>
                        </a:rPr>
                        <a:t> </a:t>
                      </a:r>
                      <a:r>
                        <a:rPr lang="en-US" sz="3600" dirty="0" err="1">
                          <a:solidFill>
                            <a:srgbClr val="FF0000"/>
                          </a:solidFill>
                        </a:rPr>
                        <a:t>kì</a:t>
                      </a:r>
                      <a:r>
                        <a:rPr lang="en-US" sz="3600" dirty="0">
                          <a:solidFill>
                            <a:srgbClr val="FF0000"/>
                          </a:solidFill>
                        </a:rPr>
                        <a:t> </a:t>
                      </a:r>
                      <a:r>
                        <a:rPr lang="en-US" sz="3600" dirty="0" err="1">
                          <a:solidFill>
                            <a:srgbClr val="FF0000"/>
                          </a:solidFill>
                        </a:rPr>
                        <a:t>đổi</a:t>
                      </a:r>
                      <a:r>
                        <a:rPr lang="en-US" sz="3600" dirty="0">
                          <a:solidFill>
                            <a:srgbClr val="FF0000"/>
                          </a:solidFill>
                        </a:rPr>
                        <a:t> </a:t>
                      </a:r>
                      <a:r>
                        <a:rPr lang="en-US" sz="3600" dirty="0" err="1">
                          <a:solidFill>
                            <a:srgbClr val="FF0000"/>
                          </a:solidFill>
                        </a:rPr>
                        <a:t>mới</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927473739"/>
                  </a:ext>
                </a:extLst>
              </a:tr>
              <a:tr h="5048074">
                <a:tc>
                  <a:txBody>
                    <a:bodyPr/>
                    <a:lstStyle/>
                    <a:p>
                      <a:r>
                        <a:rPr lang="en-US" sz="2400" dirty="0">
                          <a:latin typeface="Cambria" panose="02040503050406030204" pitchFamily="18" charset="0"/>
                          <a:ea typeface="Cambria" panose="02040503050406030204" pitchFamily="18" charset="0"/>
                        </a:rPr>
                        <a:t>1.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mục</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SGK </a:t>
                      </a:r>
                      <a:r>
                        <a:rPr lang="en-US" sz="2400" dirty="0" err="1">
                          <a:latin typeface="Cambria" panose="02040503050406030204" pitchFamily="18" charset="0"/>
                          <a:ea typeface="Cambria" panose="02040503050406030204" pitchFamily="18" charset="0"/>
                        </a:rPr>
                        <a:t>trang</a:t>
                      </a:r>
                      <a:r>
                        <a:rPr lang="en-US" sz="2400" dirty="0">
                          <a:latin typeface="Cambria" panose="02040503050406030204" pitchFamily="18" charset="0"/>
                          <a:ea typeface="Cambria" panose="02040503050406030204" pitchFamily="18" charset="0"/>
                        </a:rPr>
                        <a:t> 77-78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theo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gợi</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6918065"/>
                  </a:ext>
                </a:extLst>
              </a:tr>
            </a:tbl>
          </a:graphicData>
        </a:graphic>
      </p:graphicFrame>
      <p:sp>
        <p:nvSpPr>
          <p:cNvPr id="7" name="Oval 6">
            <a:extLst>
              <a:ext uri="{FF2B5EF4-FFF2-40B4-BE49-F238E27FC236}">
                <a16:creationId xmlns:a16="http://schemas.microsoft.com/office/drawing/2014/main" xmlns="" id="{F1839422-B75E-0B78-0C50-DF5AE3CA11B4}"/>
              </a:ext>
            </a:extLst>
          </p:cNvPr>
          <p:cNvSpPr/>
          <p:nvPr/>
        </p:nvSpPr>
        <p:spPr>
          <a:xfrm>
            <a:off x="4833257" y="2841171"/>
            <a:ext cx="2013857" cy="16981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t>Một</a:t>
            </a:r>
            <a:r>
              <a:rPr lang="en-US" b="1" dirty="0"/>
              <a:t> </a:t>
            </a:r>
            <a:r>
              <a:rPr lang="en-US" b="1" dirty="0" err="1"/>
              <a:t>số</a:t>
            </a:r>
            <a:r>
              <a:rPr lang="en-US" b="1" dirty="0"/>
              <a:t> </a:t>
            </a:r>
            <a:r>
              <a:rPr lang="en-US" b="1" dirty="0" err="1"/>
              <a:t>thành</a:t>
            </a:r>
            <a:r>
              <a:rPr lang="en-US" b="1" dirty="0"/>
              <a:t> </a:t>
            </a:r>
            <a:r>
              <a:rPr lang="en-US" b="1" dirty="0" err="1"/>
              <a:t>tựu</a:t>
            </a:r>
            <a:r>
              <a:rPr lang="en-US" b="1" dirty="0"/>
              <a:t> </a:t>
            </a:r>
            <a:r>
              <a:rPr lang="en-US" b="1" dirty="0" err="1"/>
              <a:t>của</a:t>
            </a:r>
            <a:r>
              <a:rPr lang="en-US" b="1" dirty="0"/>
              <a:t> </a:t>
            </a:r>
            <a:r>
              <a:rPr lang="en-US" b="1" dirty="0" err="1"/>
              <a:t>Việt</a:t>
            </a:r>
            <a:r>
              <a:rPr lang="en-US" b="1" dirty="0"/>
              <a:t> Nam </a:t>
            </a:r>
            <a:r>
              <a:rPr lang="en-US" b="1" dirty="0" err="1"/>
              <a:t>thời</a:t>
            </a:r>
            <a:r>
              <a:rPr lang="en-US" b="1" dirty="0"/>
              <a:t> </a:t>
            </a:r>
            <a:r>
              <a:rPr lang="en-US" b="1" dirty="0" err="1"/>
              <a:t>kì</a:t>
            </a:r>
            <a:r>
              <a:rPr lang="en-US" b="1" dirty="0"/>
              <a:t> </a:t>
            </a:r>
            <a:r>
              <a:rPr lang="en-US" b="1" dirty="0" err="1"/>
              <a:t>Đổi</a:t>
            </a:r>
            <a:r>
              <a:rPr lang="en-US" b="1" dirty="0"/>
              <a:t> </a:t>
            </a:r>
            <a:r>
              <a:rPr lang="en-US" b="1" dirty="0" err="1"/>
              <a:t>mới</a:t>
            </a:r>
            <a:endParaRPr lang="en-US" b="1" dirty="0"/>
          </a:p>
        </p:txBody>
      </p:sp>
      <p:cxnSp>
        <p:nvCxnSpPr>
          <p:cNvPr id="9" name="Straight Connector 8">
            <a:extLst>
              <a:ext uri="{FF2B5EF4-FFF2-40B4-BE49-F238E27FC236}">
                <a16:creationId xmlns:a16="http://schemas.microsoft.com/office/drawing/2014/main" xmlns="" id="{F8168ADF-D9EA-E123-3EC0-13C694FA3056}"/>
              </a:ext>
            </a:extLst>
          </p:cNvPr>
          <p:cNvCxnSpPr/>
          <p:nvPr/>
        </p:nvCxnSpPr>
        <p:spPr>
          <a:xfrm flipH="1" flipV="1">
            <a:off x="3995057" y="3102428"/>
            <a:ext cx="849085" cy="5551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6AEFACD1-F444-1869-C48D-6810F56C512F}"/>
              </a:ext>
            </a:extLst>
          </p:cNvPr>
          <p:cNvSpPr/>
          <p:nvPr/>
        </p:nvSpPr>
        <p:spPr>
          <a:xfrm>
            <a:off x="1023257" y="2362200"/>
            <a:ext cx="3004457" cy="133894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Đời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của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nhân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dân</a:t>
            </a:r>
            <a:r>
              <a:rPr lang="en-US" b="1" dirty="0">
                <a:latin typeface="Cambria" panose="02040503050406030204" pitchFamily="18" charset="0"/>
                <a:ea typeface="Cambria" panose="02040503050406030204" pitchFamily="18" charset="0"/>
              </a:rPr>
              <a:t>:</a:t>
            </a:r>
          </a:p>
          <a:p>
            <a:r>
              <a:rPr lang="en-US" dirty="0">
                <a:latin typeface="Cambria" panose="02040503050406030204" pitchFamily="18" charset="0"/>
                <a:ea typeface="Cambria" panose="02040503050406030204" pitchFamily="18" charset="0"/>
              </a:rPr>
              <a:t>……………………………………………………………………………………………………………………………….</a:t>
            </a:r>
          </a:p>
        </p:txBody>
      </p:sp>
      <p:cxnSp>
        <p:nvCxnSpPr>
          <p:cNvPr id="11" name="Straight Connector 10">
            <a:extLst>
              <a:ext uri="{FF2B5EF4-FFF2-40B4-BE49-F238E27FC236}">
                <a16:creationId xmlns:a16="http://schemas.microsoft.com/office/drawing/2014/main" xmlns="" id="{95F0CFD7-058D-4788-47F0-D973AACFB284}"/>
              </a:ext>
            </a:extLst>
          </p:cNvPr>
          <p:cNvCxnSpPr>
            <a:cxnSpLocks/>
          </p:cNvCxnSpPr>
          <p:nvPr/>
        </p:nvCxnSpPr>
        <p:spPr>
          <a:xfrm flipH="1">
            <a:off x="6814457" y="3037114"/>
            <a:ext cx="881743" cy="631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F826072-286B-B191-7CFF-7DA7FFD611E0}"/>
              </a:ext>
            </a:extLst>
          </p:cNvPr>
          <p:cNvSpPr/>
          <p:nvPr/>
        </p:nvSpPr>
        <p:spPr>
          <a:xfrm>
            <a:off x="7728858" y="2318658"/>
            <a:ext cx="3004457" cy="145868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Nông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nghiệp</a:t>
            </a:r>
            <a:r>
              <a:rPr lang="en-US" b="1" dirty="0">
                <a:latin typeface="Cambria" panose="02040503050406030204" pitchFamily="18" charset="0"/>
                <a:ea typeface="Cambria" panose="02040503050406030204" pitchFamily="18" charset="0"/>
              </a:rPr>
              <a:t>:</a:t>
            </a:r>
          </a:p>
          <a:p>
            <a:r>
              <a:rPr lang="en-US" dirty="0">
                <a:latin typeface="Cambria" panose="02040503050406030204" pitchFamily="18" charset="0"/>
                <a:ea typeface="Cambria" panose="02040503050406030204" pitchFamily="18" charset="0"/>
              </a:rPr>
              <a:t>……………………………………………………………………………………………………………………………….</a:t>
            </a:r>
          </a:p>
        </p:txBody>
      </p:sp>
      <p:cxnSp>
        <p:nvCxnSpPr>
          <p:cNvPr id="14" name="Straight Connector 13">
            <a:extLst>
              <a:ext uri="{FF2B5EF4-FFF2-40B4-BE49-F238E27FC236}">
                <a16:creationId xmlns:a16="http://schemas.microsoft.com/office/drawing/2014/main" xmlns="" id="{2503DABA-211B-24EC-0997-2378FB834D0B}"/>
              </a:ext>
            </a:extLst>
          </p:cNvPr>
          <p:cNvCxnSpPr>
            <a:cxnSpLocks/>
          </p:cNvCxnSpPr>
          <p:nvPr/>
        </p:nvCxnSpPr>
        <p:spPr>
          <a:xfrm flipH="1">
            <a:off x="3951514" y="4212771"/>
            <a:ext cx="1099457" cy="5878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751AAF12-DF7A-1312-A29E-943C27C74F81}"/>
              </a:ext>
            </a:extLst>
          </p:cNvPr>
          <p:cNvSpPr/>
          <p:nvPr/>
        </p:nvSpPr>
        <p:spPr>
          <a:xfrm>
            <a:off x="990600" y="4190999"/>
            <a:ext cx="3004457" cy="11321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Ngoại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giao</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t>
            </a:r>
          </a:p>
        </p:txBody>
      </p:sp>
      <p:cxnSp>
        <p:nvCxnSpPr>
          <p:cNvPr id="18" name="Straight Connector 17">
            <a:extLst>
              <a:ext uri="{FF2B5EF4-FFF2-40B4-BE49-F238E27FC236}">
                <a16:creationId xmlns:a16="http://schemas.microsoft.com/office/drawing/2014/main" xmlns="" id="{313EDB5C-9D4D-E901-6188-98B358474E0E}"/>
              </a:ext>
            </a:extLst>
          </p:cNvPr>
          <p:cNvCxnSpPr>
            <a:cxnSpLocks/>
            <a:endCxn id="21" idx="1"/>
          </p:cNvCxnSpPr>
          <p:nvPr/>
        </p:nvCxnSpPr>
        <p:spPr>
          <a:xfrm>
            <a:off x="6792686" y="4103914"/>
            <a:ext cx="979714" cy="67491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72EF680-524E-AB65-6A1F-AADAB8A215C7}"/>
              </a:ext>
            </a:extLst>
          </p:cNvPr>
          <p:cNvSpPr/>
          <p:nvPr/>
        </p:nvSpPr>
        <p:spPr>
          <a:xfrm>
            <a:off x="7772400" y="4212771"/>
            <a:ext cx="3004457" cy="113211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Cambria" panose="02040503050406030204" pitchFamily="18" charset="0"/>
                <a:ea typeface="Cambria" panose="02040503050406030204" pitchFamily="18" charset="0"/>
              </a:rPr>
              <a:t>Hàng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tiêu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dùng</a:t>
            </a:r>
            <a:endParaRPr lang="en-US"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xmlns="" id="{4293AFED-FAE0-56F6-BDA1-A7979C8D145A}"/>
              </a:ext>
            </a:extLst>
          </p:cNvPr>
          <p:cNvSpPr txBox="1"/>
          <p:nvPr/>
        </p:nvSpPr>
        <p:spPr>
          <a:xfrm>
            <a:off x="1371600" y="5486400"/>
            <a:ext cx="9350829" cy="1200329"/>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Mô</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7 (SGK)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gợi</a:t>
            </a:r>
            <a:r>
              <a:rPr lang="en-US" dirty="0">
                <a:latin typeface="Cambria" panose="02040503050406030204" pitchFamily="18" charset="0"/>
                <a:ea typeface="Cambria" panose="02040503050406030204" pitchFamily="18" charset="0"/>
              </a:rPr>
              <a:t> ý </a:t>
            </a:r>
            <a:r>
              <a:rPr lang="en-US" dirty="0" err="1">
                <a:latin typeface="Cambria" panose="02040503050406030204" pitchFamily="18" charset="0"/>
                <a:ea typeface="Cambria" panose="02040503050406030204" pitchFamily="18" charset="0"/>
              </a:rPr>
              <a:t>sau</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Tên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gọi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vật</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cấu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tạo</a:t>
            </a:r>
            <a:r>
              <a:rPr lang="en-US" dirty="0">
                <a:latin typeface="Cambria" panose="02040503050406030204" pitchFamily="18" charset="0"/>
                <a:ea typeface="Cambria" panose="02040503050406030204" pitchFamily="18" charset="0"/>
              </a:rPr>
              <a:t>:………………………………………………………………………..</a:t>
            </a:r>
          </a:p>
          <a:p>
            <a:pPr marL="285750" indent="-285750">
              <a:buFontTx/>
              <a:buChar char="-"/>
            </a:pPr>
            <a:r>
              <a:rPr lang="en-US" dirty="0" err="1">
                <a:latin typeface="Cambria" panose="02040503050406030204" pitchFamily="18" charset="0"/>
                <a:ea typeface="Cambria" panose="02040503050406030204" pitchFamily="18" charset="0"/>
              </a:rPr>
              <a:t>Công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dụng</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74244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animBg="1"/>
      <p:bldP spid="12" grpId="0" animBg="1"/>
      <p:bldP spid="15" grpId="0" animBg="1"/>
      <p:bldP spid="21"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Oval 6">
            <a:extLst>
              <a:ext uri="{FF2B5EF4-FFF2-40B4-BE49-F238E27FC236}">
                <a16:creationId xmlns:a16="http://schemas.microsoft.com/office/drawing/2014/main" xmlns="" id="{F1839422-B75E-0B78-0C50-DF5AE3CA11B4}"/>
              </a:ext>
            </a:extLst>
          </p:cNvPr>
          <p:cNvSpPr/>
          <p:nvPr/>
        </p:nvSpPr>
        <p:spPr>
          <a:xfrm>
            <a:off x="4811485" y="1709057"/>
            <a:ext cx="2013857" cy="20791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tựu</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Việt</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Nam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thời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kì</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F8168ADF-D9EA-E123-3EC0-13C694FA3056}"/>
              </a:ext>
            </a:extLst>
          </p:cNvPr>
          <p:cNvCxnSpPr/>
          <p:nvPr/>
        </p:nvCxnSpPr>
        <p:spPr>
          <a:xfrm flipH="1" flipV="1">
            <a:off x="3973285" y="2155371"/>
            <a:ext cx="849085" cy="5551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6AEFACD1-F444-1869-C48D-6810F56C512F}"/>
              </a:ext>
            </a:extLst>
          </p:cNvPr>
          <p:cNvSpPr/>
          <p:nvPr/>
        </p:nvSpPr>
        <p:spPr>
          <a:xfrm>
            <a:off x="1001485" y="1077687"/>
            <a:ext cx="3004457" cy="167640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lvl="0" algn="just"/>
            <a:r>
              <a:rPr lang="vi-VN" sz="2000" dirty="0">
                <a:solidFill>
                  <a:prstClr val="black"/>
                </a:solidFill>
                <a:latin typeface="Cambria" panose="02040503050406030204" pitchFamily="18" charset="0"/>
                <a:ea typeface="Cambria" panose="02040503050406030204" pitchFamily="18" charset="0"/>
              </a:rPr>
              <a:t>Đời sống vật chất và tinh thần của người dân ngày càng được cải thiện</a:t>
            </a:r>
            <a:r>
              <a:rPr lang="en-US" sz="2000" dirty="0">
                <a:solidFill>
                  <a:prstClr val="black"/>
                </a:solidFill>
                <a:latin typeface="Cambria" panose="02040503050406030204" pitchFamily="18" charset="0"/>
                <a:ea typeface="Cambria" panose="02040503050406030204" pitchFamily="18" charset="0"/>
              </a:rPr>
              <a: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1" name="Straight Connector 10">
            <a:extLst>
              <a:ext uri="{FF2B5EF4-FFF2-40B4-BE49-F238E27FC236}">
                <a16:creationId xmlns:a16="http://schemas.microsoft.com/office/drawing/2014/main" xmlns="" id="{95F0CFD7-058D-4788-47F0-D973AACFB284}"/>
              </a:ext>
            </a:extLst>
          </p:cNvPr>
          <p:cNvCxnSpPr>
            <a:cxnSpLocks/>
          </p:cNvCxnSpPr>
          <p:nvPr/>
        </p:nvCxnSpPr>
        <p:spPr>
          <a:xfrm flipH="1">
            <a:off x="6792685" y="2090057"/>
            <a:ext cx="881743" cy="631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F826072-286B-B191-7CFF-7DA7FFD611E0}"/>
              </a:ext>
            </a:extLst>
          </p:cNvPr>
          <p:cNvSpPr/>
          <p:nvPr/>
        </p:nvSpPr>
        <p:spPr>
          <a:xfrm>
            <a:off x="7707086" y="968829"/>
            <a:ext cx="3004457" cy="18614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Nông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nghiệp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Nam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trở</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khẩu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gạo</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xmlns="" id="{2503DABA-211B-24EC-0997-2378FB834D0B}"/>
              </a:ext>
            </a:extLst>
          </p:cNvPr>
          <p:cNvCxnSpPr>
            <a:cxnSpLocks/>
          </p:cNvCxnSpPr>
          <p:nvPr/>
        </p:nvCxnSpPr>
        <p:spPr>
          <a:xfrm flipH="1">
            <a:off x="3929742" y="3265714"/>
            <a:ext cx="1099457" cy="5878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751AAF12-DF7A-1312-A29E-943C27C74F81}"/>
              </a:ext>
            </a:extLst>
          </p:cNvPr>
          <p:cNvSpPr/>
          <p:nvPr/>
        </p:nvSpPr>
        <p:spPr>
          <a:xfrm>
            <a:off x="968828" y="3243942"/>
            <a:ext cx="3004457" cy="178525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Ngoại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giao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Uy </a:t>
            </a:r>
            <a:r>
              <a:rPr lang="en-US" sz="2400" dirty="0" err="1">
                <a:solidFill>
                  <a:prstClr val="black"/>
                </a:solidFill>
                <a:latin typeface="Cambria" panose="02040503050406030204" pitchFamily="18" charset="0"/>
                <a:ea typeface="Cambria" panose="02040503050406030204" pitchFamily="18" charset="0"/>
              </a:rPr>
              <a:t>tín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thế</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Việt</a:t>
            </a:r>
            <a:r>
              <a:rPr lang="en-US" sz="2400" dirty="0">
                <a:solidFill>
                  <a:prstClr val="black"/>
                </a:solidFill>
                <a:latin typeface="Cambria" panose="02040503050406030204" pitchFamily="18" charset="0"/>
                <a:ea typeface="Cambria" panose="02040503050406030204" pitchFamily="18" charset="0"/>
              </a:rPr>
              <a:t> Nam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nâng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trường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tế</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313EDB5C-9D4D-E901-6188-98B358474E0E}"/>
              </a:ext>
            </a:extLst>
          </p:cNvPr>
          <p:cNvCxnSpPr>
            <a:cxnSpLocks/>
            <a:endCxn id="21" idx="1"/>
          </p:cNvCxnSpPr>
          <p:nvPr/>
        </p:nvCxnSpPr>
        <p:spPr>
          <a:xfrm>
            <a:off x="6770914" y="3156857"/>
            <a:ext cx="979714" cy="100148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72EF680-524E-AB65-6A1F-AADAB8A215C7}"/>
              </a:ext>
            </a:extLst>
          </p:cNvPr>
          <p:cNvSpPr/>
          <p:nvPr/>
        </p:nvSpPr>
        <p:spPr>
          <a:xfrm>
            <a:off x="7750628" y="3265714"/>
            <a:ext cx="3004457" cy="178525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phú</a:t>
            </a:r>
            <a:r>
              <a:rPr kumimoji="0" lang="en-US"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08211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5"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a:extLst>
              <a:ext uri="{FF2B5EF4-FFF2-40B4-BE49-F238E27FC236}">
                <a16:creationId xmlns:a16="http://schemas.microsoft.com/office/drawing/2014/main" xmlns="" id="{A3D95E39-7255-3726-E8F0-606F6E6D5621}"/>
              </a:ext>
            </a:extLst>
          </p:cNvPr>
          <p:cNvPicPr>
            <a:picLocks noChangeAspect="1"/>
          </p:cNvPicPr>
          <p:nvPr/>
        </p:nvPicPr>
        <p:blipFill>
          <a:blip r:embed="rId2"/>
          <a:stretch>
            <a:fillRect/>
          </a:stretch>
        </p:blipFill>
        <p:spPr>
          <a:xfrm>
            <a:off x="774926" y="1528762"/>
            <a:ext cx="4580406" cy="3609295"/>
          </a:xfrm>
          <a:prstGeom prst="rect">
            <a:avLst/>
          </a:prstGeom>
        </p:spPr>
      </p:pic>
      <p:sp>
        <p:nvSpPr>
          <p:cNvPr id="5" name="Rectangle: Rounded Corners 4">
            <a:extLst>
              <a:ext uri="{FF2B5EF4-FFF2-40B4-BE49-F238E27FC236}">
                <a16:creationId xmlns:a16="http://schemas.microsoft.com/office/drawing/2014/main" xmlns="" id="{D3355727-2106-7CED-9151-2A46DAA2F27F}"/>
              </a:ext>
            </a:extLst>
          </p:cNvPr>
          <p:cNvSpPr/>
          <p:nvPr/>
        </p:nvSpPr>
        <p:spPr>
          <a:xfrm>
            <a:off x="5192484" y="1066801"/>
            <a:ext cx="6172201" cy="4669972"/>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Cambria" panose="02040503050406030204" pitchFamily="18" charset="0"/>
                <a:ea typeface="Cambria" panose="02040503050406030204" pitchFamily="18" charset="0"/>
              </a:rPr>
              <a:t>Quạt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cơ</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bao gồm một động cơ chạy bằng dòng điện, động cơ này được gắn vào các cánh quạt thông qua một trục. Trục roto này được chạy bởi động cơ, và quay các cánh quạt với các tốc độ khác nhau tùy thuộc vào tốc độ cài đặt cho động cơ.</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26321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xmlns="" id="{DA1A643F-4802-5D7C-B389-B118A2F9122F}"/>
              </a:ext>
            </a:extLst>
          </p:cNvPr>
          <p:cNvPicPr>
            <a:picLocks noChangeAspect="1"/>
          </p:cNvPicPr>
          <p:nvPr/>
        </p:nvPicPr>
        <p:blipFill>
          <a:blip r:embed="rId2"/>
          <a:stretch>
            <a:fillRect/>
          </a:stretch>
        </p:blipFill>
        <p:spPr>
          <a:xfrm>
            <a:off x="1102858" y="494620"/>
            <a:ext cx="9064399" cy="5675617"/>
          </a:xfrm>
          <a:prstGeom prst="rect">
            <a:avLst/>
          </a:prstGeom>
        </p:spPr>
      </p:pic>
    </p:spTree>
    <p:extLst>
      <p:ext uri="{BB962C8B-B14F-4D97-AF65-F5344CB8AC3E}">
        <p14:creationId xmlns:p14="http://schemas.microsoft.com/office/powerpoint/2010/main" val="138104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xmlns=""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xmlns="" id="{CA6D7213-0665-5671-F99E-24407923E0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16518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xmlns=""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xmlns=""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a16="http://schemas.microsoft.com/office/drawing/2014/main" xmlns=""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t>1 bạn xung phong làm phóng viên, lần lượt hỏi các bạn trong lớp: </a:t>
            </a:r>
          </a:p>
          <a:p>
            <a:pPr algn="just"/>
            <a:r>
              <a:rPr lang="vi-VN" sz="2800" dirty="0"/>
              <a:t>+ Bạn ấn tượng với điều gì nhất trong giờ học? </a:t>
            </a:r>
          </a:p>
          <a:p>
            <a:pPr algn="just"/>
            <a:r>
              <a:rPr lang="vi-VN" sz="2800" dirty="0"/>
              <a:t>+ Bạn có suy nghĩ gì khi biết về đất nước mình trước thời kì đồi mới?</a:t>
            </a:r>
          </a:p>
          <a:p>
            <a:pPr algn="just"/>
            <a:r>
              <a:rPr lang="vi-VN" sz="2800" dirty="0"/>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xmlns=""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62CF5A73-E5A6-3D78-0887-AB6BB5C61D93}"/>
              </a:ext>
            </a:extLst>
          </p:cNvPr>
          <p:cNvSpPr/>
          <p:nvPr/>
        </p:nvSpPr>
        <p:spPr>
          <a:xfrm>
            <a:off x="1240971" y="169962"/>
            <a:ext cx="9481458" cy="8392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ahoma" panose="020B0604030504040204" pitchFamily="34" charset="0"/>
                <a:ea typeface="Tahoma" panose="020B0604030504040204" pitchFamily="34" charset="0"/>
                <a:cs typeface="Tahoma" panose="020B0604030504040204" pitchFamily="34" charset="0"/>
              </a:rPr>
              <a:t>Kể</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tên</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các</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đồ</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vật</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có</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trong</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hình</a:t>
            </a:r>
            <a:r>
              <a:rPr lang="en-US" sz="40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xmlns="" id="{CB329A6C-58C5-128F-2625-02E79C155D06}"/>
              </a:ext>
            </a:extLst>
          </p:cNvPr>
          <p:cNvPicPr>
            <a:picLocks noChangeAspect="1"/>
          </p:cNvPicPr>
          <p:nvPr/>
        </p:nvPicPr>
        <p:blipFill>
          <a:blip r:embed="rId3"/>
          <a:stretch>
            <a:fillRect/>
          </a:stretch>
        </p:blipFill>
        <p:spPr>
          <a:xfrm>
            <a:off x="2628900" y="1281112"/>
            <a:ext cx="6660998" cy="532651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sp>
        <p:nvSpPr>
          <p:cNvPr id="26" name="Freeform 16">
            <a:extLst>
              <a:ext uri="{FF2B5EF4-FFF2-40B4-BE49-F238E27FC236}">
                <a16:creationId xmlns:a16="http://schemas.microsoft.com/office/drawing/2014/main" xmlns=""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xmlns="" id="{E40A0750-037D-8FB6-EAD2-F83782527593}"/>
              </a:ext>
            </a:extLst>
          </p:cNvPr>
          <p:cNvGrpSpPr/>
          <p:nvPr/>
        </p:nvGrpSpPr>
        <p:grpSpPr>
          <a:xfrm>
            <a:off x="1099458" y="947058"/>
            <a:ext cx="7075713" cy="3755572"/>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xmlns=""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xmlns=""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15000"/>
                </a:lnSpc>
                <a:spcBef>
                  <a:spcPts val="0"/>
                </a:spcBef>
                <a:spcAft>
                  <a:spcPts val="800"/>
                </a:spcAft>
              </a:pP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vi,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quạt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xe</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đạp</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đèn</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cát-xét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tiêu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biểu</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kì</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bao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cấp</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36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ta. </a:t>
              </a: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4"/>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5"/>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6"/>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7"/>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9"/>
          <a:srcRect l="61350" t="32917" r="13862" b="7037"/>
          <a:stretch>
            <a:fillRect/>
          </a:stretch>
        </p:blipFill>
        <p:spPr>
          <a:xfrm>
            <a:off x="8561881" y="2888240"/>
            <a:ext cx="3524297" cy="4001585"/>
          </a:xfrm>
          <a:prstGeom prst="rect">
            <a:avLst/>
          </a:prstGeom>
        </p:spPr>
      </p:pic>
      <p:pic>
        <p:nvPicPr>
          <p:cNvPr id="11" name="Picture 10">
            <a:extLst>
              <a:ext uri="{FF2B5EF4-FFF2-40B4-BE49-F238E27FC236}">
                <a16:creationId xmlns:a16="http://schemas.microsoft.com/office/drawing/2014/main" xmlns="" id="{308E9852-9BEB-C56E-EC30-DE8A15F421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xmlns=""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xmlns=""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xmlns=""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xmlns="" id="{4BE83D73-7D75-8559-4C82-7681E22AC1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Việt Nam thời bao cấp</a:t>
            </a:r>
            <a:endParaRPr lang="en-US" sz="6000" b="1" dirty="0">
              <a:solidFill>
                <a:srgbClr val="F79646">
                  <a:lumMod val="50000"/>
                </a:srgbClr>
              </a:solidFill>
              <a:latin typeface="Calibri"/>
              <a:cs typeface="Times New Roman" pitchFamily="18" charset="0"/>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5" name="Rectangle: Rounded Corners 1">
            <a:extLst>
              <a:ext uri="{FF2B5EF4-FFF2-40B4-BE49-F238E27FC236}">
                <a16:creationId xmlns:a16="http://schemas.microsoft.com/office/drawing/2014/main" xmlns="" id="{8608E4C2-940A-48A1-7137-CB6C80D5C24E}"/>
              </a:ext>
            </a:extLst>
          </p:cNvPr>
          <p:cNvSpPr/>
          <p:nvPr/>
        </p:nvSpPr>
        <p:spPr>
          <a:xfrm>
            <a:off x="2558143" y="413657"/>
            <a:ext cx="9220200" cy="1356360"/>
          </a:xfrm>
          <a:custGeom>
            <a:avLst/>
            <a:gdLst>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 name="connsiteX0" fmla="*/ 0 w 9220200"/>
              <a:gd name="connsiteY0" fmla="*/ 226064 h 1356360"/>
              <a:gd name="connsiteX1" fmla="*/ 454170 w 9220200"/>
              <a:gd name="connsiteY1" fmla="*/ 0 h 1356360"/>
              <a:gd name="connsiteX2" fmla="*/ 1259782 w 9220200"/>
              <a:gd name="connsiteY2" fmla="*/ 0 h 1356360"/>
              <a:gd name="connsiteX3" fmla="*/ 1649799 w 9220200"/>
              <a:gd name="connsiteY3" fmla="*/ 0 h 1356360"/>
              <a:gd name="connsiteX4" fmla="*/ 2289173 w 9220200"/>
              <a:gd name="connsiteY4" fmla="*/ 0 h 1356360"/>
              <a:gd name="connsiteX5" fmla="*/ 2845428 w 9220200"/>
              <a:gd name="connsiteY5" fmla="*/ 0 h 1356360"/>
              <a:gd name="connsiteX6" fmla="*/ 3567921 w 9220200"/>
              <a:gd name="connsiteY6" fmla="*/ 0 h 1356360"/>
              <a:gd name="connsiteX7" fmla="*/ 3957938 w 9220200"/>
              <a:gd name="connsiteY7" fmla="*/ 0 h 1356360"/>
              <a:gd name="connsiteX8" fmla="*/ 4680431 w 9220200"/>
              <a:gd name="connsiteY8" fmla="*/ 0 h 1356360"/>
              <a:gd name="connsiteX9" fmla="*/ 5070448 w 9220200"/>
              <a:gd name="connsiteY9" fmla="*/ 0 h 1356360"/>
              <a:gd name="connsiteX10" fmla="*/ 5543586 w 9220200"/>
              <a:gd name="connsiteY10" fmla="*/ 0 h 1356360"/>
              <a:gd name="connsiteX11" fmla="*/ 6182958 w 9220200"/>
              <a:gd name="connsiteY11" fmla="*/ 0 h 1356360"/>
              <a:gd name="connsiteX12" fmla="*/ 6656096 w 9220200"/>
              <a:gd name="connsiteY12" fmla="*/ 0 h 1356360"/>
              <a:gd name="connsiteX13" fmla="*/ 7461706 w 9220200"/>
              <a:gd name="connsiteY13" fmla="*/ 0 h 1356360"/>
              <a:gd name="connsiteX14" fmla="*/ 8017961 w 9220200"/>
              <a:gd name="connsiteY14" fmla="*/ 0 h 1356360"/>
              <a:gd name="connsiteX15" fmla="*/ 8766029 w 9220200"/>
              <a:gd name="connsiteY15" fmla="*/ 0 h 1356360"/>
              <a:gd name="connsiteX16" fmla="*/ 9220200 w 9220200"/>
              <a:gd name="connsiteY16" fmla="*/ 226064 h 1356360"/>
              <a:gd name="connsiteX17" fmla="*/ 9220200 w 9220200"/>
              <a:gd name="connsiteY17" fmla="*/ 536517 h 1356360"/>
              <a:gd name="connsiteX18" fmla="*/ 9220200 w 9220200"/>
              <a:gd name="connsiteY18" fmla="*/ 819842 h 1356360"/>
              <a:gd name="connsiteX19" fmla="*/ 9220200 w 9220200"/>
              <a:gd name="connsiteY19" fmla="*/ 1130295 h 1356360"/>
              <a:gd name="connsiteX20" fmla="*/ 8766029 w 9220200"/>
              <a:gd name="connsiteY20" fmla="*/ 1356359 h 1356360"/>
              <a:gd name="connsiteX21" fmla="*/ 8376011 w 9220200"/>
              <a:gd name="connsiteY21" fmla="*/ 1356359 h 1356360"/>
              <a:gd name="connsiteX22" fmla="*/ 7653519 w 9220200"/>
              <a:gd name="connsiteY22" fmla="*/ 1356359 h 1356360"/>
              <a:gd name="connsiteX23" fmla="*/ 7180382 w 9220200"/>
              <a:gd name="connsiteY23" fmla="*/ 1356359 h 1356360"/>
              <a:gd name="connsiteX24" fmla="*/ 6457890 w 9220200"/>
              <a:gd name="connsiteY24" fmla="*/ 1356359 h 1356360"/>
              <a:gd name="connsiteX25" fmla="*/ 5901635 w 9220200"/>
              <a:gd name="connsiteY25" fmla="*/ 1356359 h 1356360"/>
              <a:gd name="connsiteX26" fmla="*/ 5511616 w 9220200"/>
              <a:gd name="connsiteY26" fmla="*/ 1356359 h 1356360"/>
              <a:gd name="connsiteX27" fmla="*/ 4706006 w 9220200"/>
              <a:gd name="connsiteY27" fmla="*/ 1356359 h 1356360"/>
              <a:gd name="connsiteX28" fmla="*/ 3900394 w 9220200"/>
              <a:gd name="connsiteY28" fmla="*/ 1356359 h 1356360"/>
              <a:gd name="connsiteX29" fmla="*/ 3261021 w 9220200"/>
              <a:gd name="connsiteY29" fmla="*/ 1356359 h 1356360"/>
              <a:gd name="connsiteX30" fmla="*/ 2787884 w 9220200"/>
              <a:gd name="connsiteY30" fmla="*/ 1356359 h 1356360"/>
              <a:gd name="connsiteX31" fmla="*/ 2065392 w 9220200"/>
              <a:gd name="connsiteY31" fmla="*/ 1356359 h 1356360"/>
              <a:gd name="connsiteX32" fmla="*/ 1342899 w 9220200"/>
              <a:gd name="connsiteY32" fmla="*/ 1356359 h 1356360"/>
              <a:gd name="connsiteX33" fmla="*/ 454170 w 9220200"/>
              <a:gd name="connsiteY33" fmla="*/ 1356359 h 1356360"/>
              <a:gd name="connsiteX34" fmla="*/ 0 w 9220200"/>
              <a:gd name="connsiteY34" fmla="*/ 1130295 h 1356360"/>
              <a:gd name="connsiteX35" fmla="*/ 0 w 9220200"/>
              <a:gd name="connsiteY35" fmla="*/ 837927 h 1356360"/>
              <a:gd name="connsiteX36" fmla="*/ 0 w 9220200"/>
              <a:gd name="connsiteY36" fmla="*/ 527474 h 1356360"/>
              <a:gd name="connsiteX37" fmla="*/ 0 w 9220200"/>
              <a:gd name="connsiteY37" fmla="*/ 226064 h 1356360"/>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20200" h="1356360" fill="none" extrusionOk="0">
                <a:moveTo>
                  <a:pt x="0" y="226064"/>
                </a:moveTo>
                <a:cubicBezTo>
                  <a:pt x="-20108" y="119228"/>
                  <a:pt x="179240" y="36137"/>
                  <a:pt x="454170" y="0"/>
                </a:cubicBezTo>
                <a:cubicBezTo>
                  <a:pt x="636162" y="680"/>
                  <a:pt x="801232" y="-3504"/>
                  <a:pt x="927307" y="0"/>
                </a:cubicBezTo>
                <a:cubicBezTo>
                  <a:pt x="1057573" y="53405"/>
                  <a:pt x="1388527" y="-14594"/>
                  <a:pt x="1566680" y="0"/>
                </a:cubicBezTo>
                <a:cubicBezTo>
                  <a:pt x="1811141" y="-59205"/>
                  <a:pt x="1869338" y="-17269"/>
                  <a:pt x="2039817" y="0"/>
                </a:cubicBezTo>
                <a:cubicBezTo>
                  <a:pt x="2199119" y="-6414"/>
                  <a:pt x="2238837" y="12299"/>
                  <a:pt x="2429835" y="0"/>
                </a:cubicBezTo>
                <a:cubicBezTo>
                  <a:pt x="2586424" y="23035"/>
                  <a:pt x="2722066" y="44875"/>
                  <a:pt x="2986090" y="0"/>
                </a:cubicBezTo>
                <a:cubicBezTo>
                  <a:pt x="3232073" y="-41593"/>
                  <a:pt x="3408140" y="18669"/>
                  <a:pt x="3542345" y="0"/>
                </a:cubicBezTo>
                <a:cubicBezTo>
                  <a:pt x="3683767" y="-25598"/>
                  <a:pt x="3869785" y="-37702"/>
                  <a:pt x="4181719" y="0"/>
                </a:cubicBezTo>
                <a:cubicBezTo>
                  <a:pt x="4482425" y="-43420"/>
                  <a:pt x="4733291" y="55446"/>
                  <a:pt x="4904212" y="0"/>
                </a:cubicBezTo>
                <a:cubicBezTo>
                  <a:pt x="5100749" y="-113205"/>
                  <a:pt x="5382947" y="7062"/>
                  <a:pt x="5626703" y="0"/>
                </a:cubicBezTo>
                <a:cubicBezTo>
                  <a:pt x="5832868" y="9306"/>
                  <a:pt x="6007826" y="34094"/>
                  <a:pt x="6182958" y="0"/>
                </a:cubicBezTo>
                <a:cubicBezTo>
                  <a:pt x="6353204" y="-9400"/>
                  <a:pt x="6408510" y="5481"/>
                  <a:pt x="6572977" y="0"/>
                </a:cubicBezTo>
                <a:cubicBezTo>
                  <a:pt x="6674813" y="39671"/>
                  <a:pt x="6909675" y="20046"/>
                  <a:pt x="7129232" y="0"/>
                </a:cubicBezTo>
                <a:cubicBezTo>
                  <a:pt x="7341688" y="14926"/>
                  <a:pt x="7392928" y="34061"/>
                  <a:pt x="7602368" y="0"/>
                </a:cubicBezTo>
                <a:cubicBezTo>
                  <a:pt x="7794043" y="-41676"/>
                  <a:pt x="7853573" y="3367"/>
                  <a:pt x="8075505" y="0"/>
                </a:cubicBezTo>
                <a:cubicBezTo>
                  <a:pt x="8353608" y="23398"/>
                  <a:pt x="8581025" y="-26631"/>
                  <a:pt x="8766029" y="0"/>
                </a:cubicBezTo>
                <a:cubicBezTo>
                  <a:pt x="8960295" y="18963"/>
                  <a:pt x="9176754" y="117508"/>
                  <a:pt x="9220200" y="226064"/>
                </a:cubicBezTo>
                <a:cubicBezTo>
                  <a:pt x="9234161" y="294578"/>
                  <a:pt x="9172627" y="395803"/>
                  <a:pt x="9220200" y="518432"/>
                </a:cubicBezTo>
                <a:cubicBezTo>
                  <a:pt x="9283401" y="670483"/>
                  <a:pt x="9209571" y="673215"/>
                  <a:pt x="9220200" y="801758"/>
                </a:cubicBezTo>
                <a:cubicBezTo>
                  <a:pt x="9205916" y="901569"/>
                  <a:pt x="9217754" y="1064135"/>
                  <a:pt x="9220200" y="1130295"/>
                </a:cubicBezTo>
                <a:cubicBezTo>
                  <a:pt x="9226622" y="1242418"/>
                  <a:pt x="8965279" y="1411810"/>
                  <a:pt x="8766029" y="1356359"/>
                </a:cubicBezTo>
                <a:cubicBezTo>
                  <a:pt x="8599387" y="1372136"/>
                  <a:pt x="8469350" y="1350930"/>
                  <a:pt x="8209774" y="1356359"/>
                </a:cubicBezTo>
                <a:cubicBezTo>
                  <a:pt x="8075107" y="1299341"/>
                  <a:pt x="7808683" y="1308426"/>
                  <a:pt x="7570400" y="1356359"/>
                </a:cubicBezTo>
                <a:cubicBezTo>
                  <a:pt x="7320324" y="1318871"/>
                  <a:pt x="7025112" y="1331756"/>
                  <a:pt x="6847907" y="1356359"/>
                </a:cubicBezTo>
                <a:cubicBezTo>
                  <a:pt x="6599535" y="1357089"/>
                  <a:pt x="6479641" y="1269126"/>
                  <a:pt x="6125415" y="1356359"/>
                </a:cubicBezTo>
                <a:cubicBezTo>
                  <a:pt x="5768688" y="1373941"/>
                  <a:pt x="5730999" y="1342369"/>
                  <a:pt x="5569160" y="1356359"/>
                </a:cubicBezTo>
                <a:cubicBezTo>
                  <a:pt x="5479582" y="1400014"/>
                  <a:pt x="5105046" y="1351994"/>
                  <a:pt x="4846668" y="1356359"/>
                </a:cubicBezTo>
                <a:cubicBezTo>
                  <a:pt x="4530173" y="1356241"/>
                  <a:pt x="4280485" y="1383555"/>
                  <a:pt x="4124176" y="1356359"/>
                </a:cubicBezTo>
                <a:cubicBezTo>
                  <a:pt x="3877890" y="1373752"/>
                  <a:pt x="3763943" y="1355478"/>
                  <a:pt x="3651039" y="1356359"/>
                </a:cubicBezTo>
                <a:cubicBezTo>
                  <a:pt x="3559175" y="1367680"/>
                  <a:pt x="3453725" y="1293560"/>
                  <a:pt x="3261021" y="1356359"/>
                </a:cubicBezTo>
                <a:cubicBezTo>
                  <a:pt x="3060480" y="1365764"/>
                  <a:pt x="2985096" y="1329488"/>
                  <a:pt x="2871003" y="1356359"/>
                </a:cubicBezTo>
                <a:cubicBezTo>
                  <a:pt x="2777974" y="1289600"/>
                  <a:pt x="2377729" y="1292803"/>
                  <a:pt x="2065392" y="1356359"/>
                </a:cubicBezTo>
                <a:cubicBezTo>
                  <a:pt x="1726909" y="1362814"/>
                  <a:pt x="1727168" y="1336788"/>
                  <a:pt x="1509137" y="1356359"/>
                </a:cubicBezTo>
                <a:cubicBezTo>
                  <a:pt x="1282900" y="1387478"/>
                  <a:pt x="1264825" y="1344424"/>
                  <a:pt x="1119119" y="1356359"/>
                </a:cubicBezTo>
                <a:cubicBezTo>
                  <a:pt x="1011289" y="1366901"/>
                  <a:pt x="573150" y="1354716"/>
                  <a:pt x="454170" y="1356359"/>
                </a:cubicBezTo>
                <a:cubicBezTo>
                  <a:pt x="155135" y="1408343"/>
                  <a:pt x="-3894" y="1314001"/>
                  <a:pt x="0" y="1130295"/>
                </a:cubicBezTo>
                <a:cubicBezTo>
                  <a:pt x="-10786" y="979442"/>
                  <a:pt x="-767" y="923398"/>
                  <a:pt x="0" y="819842"/>
                </a:cubicBezTo>
                <a:cubicBezTo>
                  <a:pt x="-20433" y="722687"/>
                  <a:pt x="36633" y="646140"/>
                  <a:pt x="0" y="518432"/>
                </a:cubicBezTo>
                <a:cubicBezTo>
                  <a:pt x="22180" y="412961"/>
                  <a:pt x="81039" y="327717"/>
                  <a:pt x="0" y="226064"/>
                </a:cubicBezTo>
                <a:close/>
              </a:path>
              <a:path w="9220200" h="1356360" stroke="0" extrusionOk="0">
                <a:moveTo>
                  <a:pt x="0" y="226064"/>
                </a:moveTo>
                <a:cubicBezTo>
                  <a:pt x="66355" y="153962"/>
                  <a:pt x="223575" y="47683"/>
                  <a:pt x="454170" y="0"/>
                </a:cubicBezTo>
                <a:cubicBezTo>
                  <a:pt x="689657" y="-5769"/>
                  <a:pt x="937672" y="1398"/>
                  <a:pt x="1259782" y="0"/>
                </a:cubicBezTo>
                <a:cubicBezTo>
                  <a:pt x="1576682" y="-52029"/>
                  <a:pt x="1470054" y="-17630"/>
                  <a:pt x="1649799" y="0"/>
                </a:cubicBezTo>
                <a:cubicBezTo>
                  <a:pt x="1837701" y="-80778"/>
                  <a:pt x="2025833" y="-56737"/>
                  <a:pt x="2289173" y="0"/>
                </a:cubicBezTo>
                <a:cubicBezTo>
                  <a:pt x="2570099" y="-27377"/>
                  <a:pt x="2718070" y="18202"/>
                  <a:pt x="2845428" y="0"/>
                </a:cubicBezTo>
                <a:cubicBezTo>
                  <a:pt x="2940208" y="-37831"/>
                  <a:pt x="3385932" y="36675"/>
                  <a:pt x="3567921" y="0"/>
                </a:cubicBezTo>
                <a:cubicBezTo>
                  <a:pt x="3759788" y="-15720"/>
                  <a:pt x="3818889" y="8399"/>
                  <a:pt x="3957938" y="0"/>
                </a:cubicBezTo>
                <a:cubicBezTo>
                  <a:pt x="4053084" y="15666"/>
                  <a:pt x="4411049" y="58999"/>
                  <a:pt x="4680431" y="0"/>
                </a:cubicBezTo>
                <a:cubicBezTo>
                  <a:pt x="5065862" y="-45437"/>
                  <a:pt x="4907559" y="-2669"/>
                  <a:pt x="5070448" y="0"/>
                </a:cubicBezTo>
                <a:cubicBezTo>
                  <a:pt x="5176037" y="-7226"/>
                  <a:pt x="5306003" y="22862"/>
                  <a:pt x="5543586" y="0"/>
                </a:cubicBezTo>
                <a:cubicBezTo>
                  <a:pt x="5818992" y="-40135"/>
                  <a:pt x="5916354" y="-1639"/>
                  <a:pt x="6182958" y="0"/>
                </a:cubicBezTo>
                <a:cubicBezTo>
                  <a:pt x="6396498" y="-18719"/>
                  <a:pt x="6465297" y="26388"/>
                  <a:pt x="6656096" y="0"/>
                </a:cubicBezTo>
                <a:cubicBezTo>
                  <a:pt x="6715447" y="1002"/>
                  <a:pt x="7003478" y="20292"/>
                  <a:pt x="7461706" y="0"/>
                </a:cubicBezTo>
                <a:cubicBezTo>
                  <a:pt x="7841721" y="-31157"/>
                  <a:pt x="7892216" y="-7113"/>
                  <a:pt x="8017961" y="0"/>
                </a:cubicBezTo>
                <a:cubicBezTo>
                  <a:pt x="8111059" y="-40632"/>
                  <a:pt x="8397865" y="1109"/>
                  <a:pt x="8766029" y="0"/>
                </a:cubicBezTo>
                <a:cubicBezTo>
                  <a:pt x="8910282" y="-6247"/>
                  <a:pt x="9158279" y="34953"/>
                  <a:pt x="9220200" y="226064"/>
                </a:cubicBezTo>
                <a:cubicBezTo>
                  <a:pt x="9251136" y="363144"/>
                  <a:pt x="9170031" y="384782"/>
                  <a:pt x="9220200" y="536517"/>
                </a:cubicBezTo>
                <a:cubicBezTo>
                  <a:pt x="9265724" y="674555"/>
                  <a:pt x="9215836" y="709455"/>
                  <a:pt x="9220200" y="819842"/>
                </a:cubicBezTo>
                <a:cubicBezTo>
                  <a:pt x="9226330" y="916160"/>
                  <a:pt x="9200620" y="1006521"/>
                  <a:pt x="9220200" y="1130295"/>
                </a:cubicBezTo>
                <a:cubicBezTo>
                  <a:pt x="9328903" y="1347415"/>
                  <a:pt x="9041323" y="1350552"/>
                  <a:pt x="8766029" y="1356359"/>
                </a:cubicBezTo>
                <a:cubicBezTo>
                  <a:pt x="8653856" y="1341273"/>
                  <a:pt x="8509962" y="1322104"/>
                  <a:pt x="8376011" y="1356359"/>
                </a:cubicBezTo>
                <a:cubicBezTo>
                  <a:pt x="8165456" y="1374787"/>
                  <a:pt x="7989137" y="1375251"/>
                  <a:pt x="7653519" y="1356359"/>
                </a:cubicBezTo>
                <a:cubicBezTo>
                  <a:pt x="7406412" y="1369017"/>
                  <a:pt x="7293422" y="1332084"/>
                  <a:pt x="7180382" y="1356359"/>
                </a:cubicBezTo>
                <a:cubicBezTo>
                  <a:pt x="7025412" y="1322695"/>
                  <a:pt x="6687535" y="1399581"/>
                  <a:pt x="6457890" y="1356359"/>
                </a:cubicBezTo>
                <a:cubicBezTo>
                  <a:pt x="6176704" y="1361634"/>
                  <a:pt x="6169512" y="1332422"/>
                  <a:pt x="5901635" y="1356359"/>
                </a:cubicBezTo>
                <a:cubicBezTo>
                  <a:pt x="5647113" y="1392952"/>
                  <a:pt x="5676623" y="1318619"/>
                  <a:pt x="5511616" y="1356359"/>
                </a:cubicBezTo>
                <a:cubicBezTo>
                  <a:pt x="5314008" y="1349128"/>
                  <a:pt x="4848093" y="1388993"/>
                  <a:pt x="4706006" y="1356359"/>
                </a:cubicBezTo>
                <a:cubicBezTo>
                  <a:pt x="4507874" y="1353699"/>
                  <a:pt x="4309926" y="1323611"/>
                  <a:pt x="3900394" y="1356359"/>
                </a:cubicBezTo>
                <a:cubicBezTo>
                  <a:pt x="3532335" y="1372420"/>
                  <a:pt x="3492876" y="1310337"/>
                  <a:pt x="3261021" y="1356359"/>
                </a:cubicBezTo>
                <a:cubicBezTo>
                  <a:pt x="3009355" y="1392276"/>
                  <a:pt x="2914227" y="1358450"/>
                  <a:pt x="2787884" y="1356359"/>
                </a:cubicBezTo>
                <a:cubicBezTo>
                  <a:pt x="2622950" y="1377717"/>
                  <a:pt x="2270053" y="1338001"/>
                  <a:pt x="2065392" y="1356359"/>
                </a:cubicBezTo>
                <a:cubicBezTo>
                  <a:pt x="1923492" y="1382541"/>
                  <a:pt x="1549435" y="1342657"/>
                  <a:pt x="1342899" y="1356359"/>
                </a:cubicBezTo>
                <a:cubicBezTo>
                  <a:pt x="1193604" y="1449803"/>
                  <a:pt x="901352" y="1333104"/>
                  <a:pt x="454170" y="1356359"/>
                </a:cubicBezTo>
                <a:cubicBezTo>
                  <a:pt x="220703" y="1413793"/>
                  <a:pt x="53340" y="1245505"/>
                  <a:pt x="0" y="1130295"/>
                </a:cubicBezTo>
                <a:cubicBezTo>
                  <a:pt x="-28598" y="1023515"/>
                  <a:pt x="85954" y="964210"/>
                  <a:pt x="0" y="837927"/>
                </a:cubicBezTo>
                <a:cubicBezTo>
                  <a:pt x="-83075" y="735277"/>
                  <a:pt x="9685" y="598802"/>
                  <a:pt x="0" y="527474"/>
                </a:cubicBezTo>
                <a:cubicBezTo>
                  <a:pt x="-8812" y="448154"/>
                  <a:pt x="2535" y="283593"/>
                  <a:pt x="0" y="226064"/>
                </a:cubicBezTo>
                <a:close/>
              </a:path>
              <a:path w="9220200" h="1356360" fill="none" stroke="0" extrusionOk="0">
                <a:moveTo>
                  <a:pt x="0" y="226064"/>
                </a:moveTo>
                <a:cubicBezTo>
                  <a:pt x="10983" y="124985"/>
                  <a:pt x="179331" y="69043"/>
                  <a:pt x="454170" y="0"/>
                </a:cubicBezTo>
                <a:cubicBezTo>
                  <a:pt x="575981" y="46640"/>
                  <a:pt x="793074" y="23059"/>
                  <a:pt x="927307" y="0"/>
                </a:cubicBezTo>
                <a:cubicBezTo>
                  <a:pt x="1088923" y="-36487"/>
                  <a:pt x="1411779" y="57231"/>
                  <a:pt x="1566680" y="0"/>
                </a:cubicBezTo>
                <a:cubicBezTo>
                  <a:pt x="1786746" y="-58969"/>
                  <a:pt x="1877031" y="37741"/>
                  <a:pt x="2039817" y="0"/>
                </a:cubicBezTo>
                <a:cubicBezTo>
                  <a:pt x="2188113" y="-13670"/>
                  <a:pt x="2243423" y="-9792"/>
                  <a:pt x="2429835" y="0"/>
                </a:cubicBezTo>
                <a:cubicBezTo>
                  <a:pt x="2622687" y="-31610"/>
                  <a:pt x="2747087" y="2022"/>
                  <a:pt x="2986090" y="0"/>
                </a:cubicBezTo>
                <a:cubicBezTo>
                  <a:pt x="3249740" y="-15551"/>
                  <a:pt x="3376781" y="62400"/>
                  <a:pt x="3542345" y="0"/>
                </a:cubicBezTo>
                <a:cubicBezTo>
                  <a:pt x="3698340" y="-24368"/>
                  <a:pt x="3900336" y="14317"/>
                  <a:pt x="4181719" y="0"/>
                </a:cubicBezTo>
                <a:cubicBezTo>
                  <a:pt x="4430070" y="-40221"/>
                  <a:pt x="4667515" y="-36536"/>
                  <a:pt x="4904212" y="0"/>
                </a:cubicBezTo>
                <a:cubicBezTo>
                  <a:pt x="5124278" y="-492"/>
                  <a:pt x="5351669" y="35963"/>
                  <a:pt x="5626703" y="0"/>
                </a:cubicBezTo>
                <a:cubicBezTo>
                  <a:pt x="5820357" y="-35874"/>
                  <a:pt x="5997002" y="13356"/>
                  <a:pt x="6182958" y="0"/>
                </a:cubicBezTo>
                <a:cubicBezTo>
                  <a:pt x="6367636" y="-23380"/>
                  <a:pt x="6413165" y="16125"/>
                  <a:pt x="6572977" y="0"/>
                </a:cubicBezTo>
                <a:cubicBezTo>
                  <a:pt x="6685461" y="-6121"/>
                  <a:pt x="6943571" y="-12740"/>
                  <a:pt x="7129232" y="0"/>
                </a:cubicBezTo>
                <a:cubicBezTo>
                  <a:pt x="7319764" y="-1257"/>
                  <a:pt x="7419456" y="26327"/>
                  <a:pt x="7602368" y="0"/>
                </a:cubicBezTo>
                <a:cubicBezTo>
                  <a:pt x="7812957" y="-11303"/>
                  <a:pt x="7845889" y="26383"/>
                  <a:pt x="8075505" y="0"/>
                </a:cubicBezTo>
                <a:cubicBezTo>
                  <a:pt x="8308877" y="27313"/>
                  <a:pt x="8587876" y="-16147"/>
                  <a:pt x="8766029" y="0"/>
                </a:cubicBezTo>
                <a:cubicBezTo>
                  <a:pt x="8962708" y="-10628"/>
                  <a:pt x="9174948" y="120278"/>
                  <a:pt x="9220200" y="226064"/>
                </a:cubicBezTo>
                <a:cubicBezTo>
                  <a:pt x="9237598" y="335259"/>
                  <a:pt x="9140906" y="429446"/>
                  <a:pt x="9220200" y="518432"/>
                </a:cubicBezTo>
                <a:cubicBezTo>
                  <a:pt x="9298819" y="652857"/>
                  <a:pt x="9200027" y="723542"/>
                  <a:pt x="9220200" y="801758"/>
                </a:cubicBezTo>
                <a:cubicBezTo>
                  <a:pt x="9209493" y="908975"/>
                  <a:pt x="9223256" y="1023176"/>
                  <a:pt x="9220200" y="1130295"/>
                </a:cubicBezTo>
                <a:cubicBezTo>
                  <a:pt x="9136523" y="1179413"/>
                  <a:pt x="9005832" y="1347510"/>
                  <a:pt x="8766029" y="1356359"/>
                </a:cubicBezTo>
                <a:cubicBezTo>
                  <a:pt x="8618597" y="1354285"/>
                  <a:pt x="8450518" y="1312077"/>
                  <a:pt x="8209774" y="1356359"/>
                </a:cubicBezTo>
                <a:cubicBezTo>
                  <a:pt x="8068928" y="1374735"/>
                  <a:pt x="7809497" y="1384427"/>
                  <a:pt x="7570400" y="1356359"/>
                </a:cubicBezTo>
                <a:cubicBezTo>
                  <a:pt x="7356412" y="1414215"/>
                  <a:pt x="7023855" y="1315868"/>
                  <a:pt x="6847907" y="1356359"/>
                </a:cubicBezTo>
                <a:cubicBezTo>
                  <a:pt x="6588781" y="1342214"/>
                  <a:pt x="6500156" y="1286255"/>
                  <a:pt x="6125415" y="1356359"/>
                </a:cubicBezTo>
                <a:cubicBezTo>
                  <a:pt x="5755244" y="1420410"/>
                  <a:pt x="5709080" y="1358151"/>
                  <a:pt x="5569160" y="1356359"/>
                </a:cubicBezTo>
                <a:cubicBezTo>
                  <a:pt x="5457325" y="1338203"/>
                  <a:pt x="5131980" y="1363296"/>
                  <a:pt x="4846668" y="1356359"/>
                </a:cubicBezTo>
                <a:cubicBezTo>
                  <a:pt x="4553845" y="1340647"/>
                  <a:pt x="4338780" y="1357727"/>
                  <a:pt x="4124176" y="1356359"/>
                </a:cubicBezTo>
                <a:cubicBezTo>
                  <a:pt x="3870064" y="1352466"/>
                  <a:pt x="3733293" y="1339804"/>
                  <a:pt x="3651039" y="1356359"/>
                </a:cubicBezTo>
                <a:cubicBezTo>
                  <a:pt x="3564403" y="1383870"/>
                  <a:pt x="3459599" y="1352914"/>
                  <a:pt x="3261021" y="1356359"/>
                </a:cubicBezTo>
                <a:cubicBezTo>
                  <a:pt x="3064543" y="1413909"/>
                  <a:pt x="2967914" y="1345808"/>
                  <a:pt x="2871003" y="1356359"/>
                </a:cubicBezTo>
                <a:cubicBezTo>
                  <a:pt x="2756494" y="1397650"/>
                  <a:pt x="2470477" y="1317932"/>
                  <a:pt x="2065392" y="1356359"/>
                </a:cubicBezTo>
                <a:cubicBezTo>
                  <a:pt x="1725780" y="1359167"/>
                  <a:pt x="1730062" y="1345889"/>
                  <a:pt x="1509137" y="1356359"/>
                </a:cubicBezTo>
                <a:cubicBezTo>
                  <a:pt x="1268264" y="1378645"/>
                  <a:pt x="1271325" y="1334608"/>
                  <a:pt x="1119119" y="1356359"/>
                </a:cubicBezTo>
                <a:cubicBezTo>
                  <a:pt x="977250" y="1402616"/>
                  <a:pt x="609220" y="1293968"/>
                  <a:pt x="454170" y="1356359"/>
                </a:cubicBezTo>
                <a:cubicBezTo>
                  <a:pt x="203177" y="1352827"/>
                  <a:pt x="-61834" y="1271790"/>
                  <a:pt x="0" y="1130295"/>
                </a:cubicBezTo>
                <a:cubicBezTo>
                  <a:pt x="-45457" y="984602"/>
                  <a:pt x="5667" y="937415"/>
                  <a:pt x="0" y="819842"/>
                </a:cubicBezTo>
                <a:cubicBezTo>
                  <a:pt x="-11908" y="735135"/>
                  <a:pt x="-17234" y="609636"/>
                  <a:pt x="0" y="518432"/>
                </a:cubicBezTo>
                <a:cubicBezTo>
                  <a:pt x="26665" y="393731"/>
                  <a:pt x="55700" y="276629"/>
                  <a:pt x="0" y="226064"/>
                </a:cubicBezTo>
                <a:close/>
              </a:path>
              <a:path w="9220200" h="1356360" fill="none" stroke="0" extrusionOk="0">
                <a:moveTo>
                  <a:pt x="0" y="226064"/>
                </a:moveTo>
                <a:cubicBezTo>
                  <a:pt x="42833" y="158765"/>
                  <a:pt x="146018" y="69145"/>
                  <a:pt x="454170" y="0"/>
                </a:cubicBezTo>
                <a:cubicBezTo>
                  <a:pt x="607272" y="4725"/>
                  <a:pt x="822100" y="22611"/>
                  <a:pt x="927307" y="0"/>
                </a:cubicBezTo>
                <a:cubicBezTo>
                  <a:pt x="1111121" y="29264"/>
                  <a:pt x="1348361" y="23102"/>
                  <a:pt x="1566680" y="0"/>
                </a:cubicBezTo>
                <a:cubicBezTo>
                  <a:pt x="1807476" y="-48696"/>
                  <a:pt x="1884883" y="-12506"/>
                  <a:pt x="2039817" y="0"/>
                </a:cubicBezTo>
                <a:cubicBezTo>
                  <a:pt x="2209535" y="5156"/>
                  <a:pt x="2242829" y="9947"/>
                  <a:pt x="2429835" y="0"/>
                </a:cubicBezTo>
                <a:cubicBezTo>
                  <a:pt x="2610965" y="1738"/>
                  <a:pt x="2758671" y="6854"/>
                  <a:pt x="2986090" y="0"/>
                </a:cubicBezTo>
                <a:cubicBezTo>
                  <a:pt x="3207590" y="-53765"/>
                  <a:pt x="3381701" y="9250"/>
                  <a:pt x="3542345" y="0"/>
                </a:cubicBezTo>
                <a:cubicBezTo>
                  <a:pt x="3691548" y="-7672"/>
                  <a:pt x="3855064" y="32151"/>
                  <a:pt x="4181719" y="0"/>
                </a:cubicBezTo>
                <a:cubicBezTo>
                  <a:pt x="4436385" y="-60397"/>
                  <a:pt x="4686111" y="18795"/>
                  <a:pt x="4904212" y="0"/>
                </a:cubicBezTo>
                <a:cubicBezTo>
                  <a:pt x="5140307" y="-47441"/>
                  <a:pt x="5398984" y="-10586"/>
                  <a:pt x="5626703" y="0"/>
                </a:cubicBezTo>
                <a:cubicBezTo>
                  <a:pt x="5804119" y="-61573"/>
                  <a:pt x="5999199" y="6026"/>
                  <a:pt x="6182958" y="0"/>
                </a:cubicBezTo>
                <a:cubicBezTo>
                  <a:pt x="6356434" y="-18704"/>
                  <a:pt x="6418313" y="2871"/>
                  <a:pt x="6572977" y="0"/>
                </a:cubicBezTo>
                <a:cubicBezTo>
                  <a:pt x="6674420" y="26606"/>
                  <a:pt x="6899634" y="-13751"/>
                  <a:pt x="7129232" y="0"/>
                </a:cubicBezTo>
                <a:cubicBezTo>
                  <a:pt x="7331085" y="4814"/>
                  <a:pt x="7418072" y="31584"/>
                  <a:pt x="7602368" y="0"/>
                </a:cubicBezTo>
                <a:cubicBezTo>
                  <a:pt x="7787421" y="-21894"/>
                  <a:pt x="7838520" y="33715"/>
                  <a:pt x="8075505" y="0"/>
                </a:cubicBezTo>
                <a:cubicBezTo>
                  <a:pt x="8333178" y="7487"/>
                  <a:pt x="8632840" y="-55516"/>
                  <a:pt x="8766029" y="0"/>
                </a:cubicBezTo>
                <a:cubicBezTo>
                  <a:pt x="8980197" y="-1558"/>
                  <a:pt x="9149495" y="132369"/>
                  <a:pt x="9220200" y="226064"/>
                </a:cubicBezTo>
                <a:cubicBezTo>
                  <a:pt x="9244699" y="317906"/>
                  <a:pt x="9157457" y="400166"/>
                  <a:pt x="9220200" y="518432"/>
                </a:cubicBezTo>
                <a:cubicBezTo>
                  <a:pt x="9302770" y="648210"/>
                  <a:pt x="9204098" y="687546"/>
                  <a:pt x="9220200" y="801758"/>
                </a:cubicBezTo>
                <a:cubicBezTo>
                  <a:pt x="9211302" y="896874"/>
                  <a:pt x="9208092" y="1031872"/>
                  <a:pt x="9220200" y="1130295"/>
                </a:cubicBezTo>
                <a:cubicBezTo>
                  <a:pt x="9165528" y="1226289"/>
                  <a:pt x="9035843" y="1435430"/>
                  <a:pt x="8766029" y="1356359"/>
                </a:cubicBezTo>
                <a:cubicBezTo>
                  <a:pt x="8617642" y="1362612"/>
                  <a:pt x="8393100" y="1340902"/>
                  <a:pt x="8209774" y="1356359"/>
                </a:cubicBezTo>
                <a:cubicBezTo>
                  <a:pt x="8136750" y="1344111"/>
                  <a:pt x="7802476" y="1382524"/>
                  <a:pt x="7570400" y="1356359"/>
                </a:cubicBezTo>
                <a:cubicBezTo>
                  <a:pt x="7330596" y="1378020"/>
                  <a:pt x="7050421" y="1345972"/>
                  <a:pt x="6847907" y="1356359"/>
                </a:cubicBezTo>
                <a:cubicBezTo>
                  <a:pt x="6588745" y="1411931"/>
                  <a:pt x="6438634" y="1319065"/>
                  <a:pt x="6125415" y="1356359"/>
                </a:cubicBezTo>
                <a:cubicBezTo>
                  <a:pt x="5787733" y="1393014"/>
                  <a:pt x="5728681" y="1353203"/>
                  <a:pt x="5569160" y="1356359"/>
                </a:cubicBezTo>
                <a:cubicBezTo>
                  <a:pt x="5485464" y="1408054"/>
                  <a:pt x="5031380" y="1388845"/>
                  <a:pt x="4846668" y="1356359"/>
                </a:cubicBezTo>
                <a:cubicBezTo>
                  <a:pt x="4588162" y="1445174"/>
                  <a:pt x="4347665" y="1372298"/>
                  <a:pt x="4124176" y="1356359"/>
                </a:cubicBezTo>
                <a:cubicBezTo>
                  <a:pt x="3875375" y="1352163"/>
                  <a:pt x="3751454" y="1380945"/>
                  <a:pt x="3651039" y="1356359"/>
                </a:cubicBezTo>
                <a:cubicBezTo>
                  <a:pt x="3549323" y="1388162"/>
                  <a:pt x="3425137" y="1337266"/>
                  <a:pt x="3261021" y="1356359"/>
                </a:cubicBezTo>
                <a:cubicBezTo>
                  <a:pt x="3063729" y="1394986"/>
                  <a:pt x="2977343" y="1337952"/>
                  <a:pt x="2871003" y="1356359"/>
                </a:cubicBezTo>
                <a:cubicBezTo>
                  <a:pt x="2747424" y="1333623"/>
                  <a:pt x="2505226" y="1243775"/>
                  <a:pt x="2065392" y="1356359"/>
                </a:cubicBezTo>
                <a:cubicBezTo>
                  <a:pt x="1729577" y="1360686"/>
                  <a:pt x="1726429" y="1338844"/>
                  <a:pt x="1509137" y="1356359"/>
                </a:cubicBezTo>
                <a:cubicBezTo>
                  <a:pt x="1287116" y="1374909"/>
                  <a:pt x="1262441" y="1350266"/>
                  <a:pt x="1119119" y="1356359"/>
                </a:cubicBezTo>
                <a:cubicBezTo>
                  <a:pt x="981900" y="1356776"/>
                  <a:pt x="555501" y="1383533"/>
                  <a:pt x="454170" y="1356359"/>
                </a:cubicBezTo>
                <a:cubicBezTo>
                  <a:pt x="169541" y="1380427"/>
                  <a:pt x="22789" y="1295973"/>
                  <a:pt x="0" y="1130295"/>
                </a:cubicBezTo>
                <a:cubicBezTo>
                  <a:pt x="-21749" y="986921"/>
                  <a:pt x="10466" y="929128"/>
                  <a:pt x="0" y="819842"/>
                </a:cubicBezTo>
                <a:cubicBezTo>
                  <a:pt x="-14922" y="722435"/>
                  <a:pt x="36997" y="636794"/>
                  <a:pt x="0" y="518432"/>
                </a:cubicBezTo>
                <a:cubicBezTo>
                  <a:pt x="10208" y="418066"/>
                  <a:pt x="86511" y="327982"/>
                  <a:pt x="0" y="226064"/>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9220200"/>
                      <a:gd name="connsiteY0" fmla="*/ 226064 h 1356360"/>
                      <a:gd name="connsiteX1" fmla="*/ 454170 w 9220200"/>
                      <a:gd name="connsiteY1" fmla="*/ 0 h 1356360"/>
                      <a:gd name="connsiteX2" fmla="*/ 927307 w 9220200"/>
                      <a:gd name="connsiteY2" fmla="*/ 0 h 1356360"/>
                      <a:gd name="connsiteX3" fmla="*/ 1566680 w 9220200"/>
                      <a:gd name="connsiteY3" fmla="*/ 0 h 1356360"/>
                      <a:gd name="connsiteX4" fmla="*/ 2039817 w 9220200"/>
                      <a:gd name="connsiteY4" fmla="*/ 0 h 1356360"/>
                      <a:gd name="connsiteX5" fmla="*/ 2429835 w 9220200"/>
                      <a:gd name="connsiteY5" fmla="*/ 0 h 1356360"/>
                      <a:gd name="connsiteX6" fmla="*/ 2986090 w 9220200"/>
                      <a:gd name="connsiteY6" fmla="*/ 0 h 1356360"/>
                      <a:gd name="connsiteX7" fmla="*/ 3542345 w 9220200"/>
                      <a:gd name="connsiteY7" fmla="*/ 0 h 1356360"/>
                      <a:gd name="connsiteX8" fmla="*/ 4181719 w 9220200"/>
                      <a:gd name="connsiteY8" fmla="*/ 0 h 1356360"/>
                      <a:gd name="connsiteX9" fmla="*/ 4904212 w 9220200"/>
                      <a:gd name="connsiteY9" fmla="*/ 0 h 1356360"/>
                      <a:gd name="connsiteX10" fmla="*/ 5626703 w 9220200"/>
                      <a:gd name="connsiteY10" fmla="*/ 0 h 1356360"/>
                      <a:gd name="connsiteX11" fmla="*/ 6182958 w 9220200"/>
                      <a:gd name="connsiteY11" fmla="*/ 0 h 1356360"/>
                      <a:gd name="connsiteX12" fmla="*/ 6572977 w 9220200"/>
                      <a:gd name="connsiteY12" fmla="*/ 0 h 1356360"/>
                      <a:gd name="connsiteX13" fmla="*/ 7129232 w 9220200"/>
                      <a:gd name="connsiteY13" fmla="*/ 0 h 1356360"/>
                      <a:gd name="connsiteX14" fmla="*/ 7602368 w 9220200"/>
                      <a:gd name="connsiteY14" fmla="*/ 0 h 1356360"/>
                      <a:gd name="connsiteX15" fmla="*/ 8075505 w 9220200"/>
                      <a:gd name="connsiteY15" fmla="*/ 0 h 1356360"/>
                      <a:gd name="connsiteX16" fmla="*/ 8766029 w 9220200"/>
                      <a:gd name="connsiteY16" fmla="*/ 0 h 1356360"/>
                      <a:gd name="connsiteX17" fmla="*/ 9220200 w 9220200"/>
                      <a:gd name="connsiteY17" fmla="*/ 226064 h 1356360"/>
                      <a:gd name="connsiteX18" fmla="*/ 9220200 w 9220200"/>
                      <a:gd name="connsiteY18" fmla="*/ 518432 h 1356360"/>
                      <a:gd name="connsiteX19" fmla="*/ 9220200 w 9220200"/>
                      <a:gd name="connsiteY19" fmla="*/ 801758 h 1356360"/>
                      <a:gd name="connsiteX20" fmla="*/ 9220200 w 9220200"/>
                      <a:gd name="connsiteY20" fmla="*/ 1130295 h 1356360"/>
                      <a:gd name="connsiteX21" fmla="*/ 8766029 w 9220200"/>
                      <a:gd name="connsiteY21" fmla="*/ 1356359 h 1356360"/>
                      <a:gd name="connsiteX22" fmla="*/ 8209774 w 9220200"/>
                      <a:gd name="connsiteY22" fmla="*/ 1356359 h 1356360"/>
                      <a:gd name="connsiteX23" fmla="*/ 7570400 w 9220200"/>
                      <a:gd name="connsiteY23" fmla="*/ 1356359 h 1356360"/>
                      <a:gd name="connsiteX24" fmla="*/ 6847907 w 9220200"/>
                      <a:gd name="connsiteY24" fmla="*/ 1356359 h 1356360"/>
                      <a:gd name="connsiteX25" fmla="*/ 6125415 w 9220200"/>
                      <a:gd name="connsiteY25" fmla="*/ 1356359 h 1356360"/>
                      <a:gd name="connsiteX26" fmla="*/ 5569160 w 9220200"/>
                      <a:gd name="connsiteY26" fmla="*/ 1356359 h 1356360"/>
                      <a:gd name="connsiteX27" fmla="*/ 4846668 w 9220200"/>
                      <a:gd name="connsiteY27" fmla="*/ 1356359 h 1356360"/>
                      <a:gd name="connsiteX28" fmla="*/ 4124176 w 9220200"/>
                      <a:gd name="connsiteY28" fmla="*/ 1356359 h 1356360"/>
                      <a:gd name="connsiteX29" fmla="*/ 3651039 w 9220200"/>
                      <a:gd name="connsiteY29" fmla="*/ 1356359 h 1356360"/>
                      <a:gd name="connsiteX30" fmla="*/ 3261021 w 9220200"/>
                      <a:gd name="connsiteY30" fmla="*/ 1356359 h 1356360"/>
                      <a:gd name="connsiteX31" fmla="*/ 2871003 w 9220200"/>
                      <a:gd name="connsiteY31" fmla="*/ 1356359 h 1356360"/>
                      <a:gd name="connsiteX32" fmla="*/ 2065392 w 9220200"/>
                      <a:gd name="connsiteY32" fmla="*/ 1356359 h 1356360"/>
                      <a:gd name="connsiteX33" fmla="*/ 1509137 w 9220200"/>
                      <a:gd name="connsiteY33" fmla="*/ 1356359 h 1356360"/>
                      <a:gd name="connsiteX34" fmla="*/ 1119119 w 9220200"/>
                      <a:gd name="connsiteY34" fmla="*/ 1356359 h 1356360"/>
                      <a:gd name="connsiteX35" fmla="*/ 454170 w 9220200"/>
                      <a:gd name="connsiteY35" fmla="*/ 1356359 h 1356360"/>
                      <a:gd name="connsiteX36" fmla="*/ 0 w 9220200"/>
                      <a:gd name="connsiteY36" fmla="*/ 1130295 h 1356360"/>
                      <a:gd name="connsiteX37" fmla="*/ 0 w 9220200"/>
                      <a:gd name="connsiteY37" fmla="*/ 819842 h 1356360"/>
                      <a:gd name="connsiteX38" fmla="*/ 0 w 9220200"/>
                      <a:gd name="connsiteY38" fmla="*/ 518432 h 1356360"/>
                      <a:gd name="connsiteX39" fmla="*/ 0 w 9220200"/>
                      <a:gd name="connsiteY39" fmla="*/ 226064 h 1356360"/>
                      <a:gd name="connsiteX0" fmla="*/ 0 w 9220200"/>
                      <a:gd name="connsiteY0" fmla="*/ 226064 h 1356360"/>
                      <a:gd name="connsiteX1" fmla="*/ 454170 w 9220200"/>
                      <a:gd name="connsiteY1" fmla="*/ 0 h 1356360"/>
                      <a:gd name="connsiteX2" fmla="*/ 1259782 w 9220200"/>
                      <a:gd name="connsiteY2" fmla="*/ 0 h 1356360"/>
                      <a:gd name="connsiteX3" fmla="*/ 1649799 w 9220200"/>
                      <a:gd name="connsiteY3" fmla="*/ 0 h 1356360"/>
                      <a:gd name="connsiteX4" fmla="*/ 2289173 w 9220200"/>
                      <a:gd name="connsiteY4" fmla="*/ 0 h 1356360"/>
                      <a:gd name="connsiteX5" fmla="*/ 2845428 w 9220200"/>
                      <a:gd name="connsiteY5" fmla="*/ 0 h 1356360"/>
                      <a:gd name="connsiteX6" fmla="*/ 3567921 w 9220200"/>
                      <a:gd name="connsiteY6" fmla="*/ 0 h 1356360"/>
                      <a:gd name="connsiteX7" fmla="*/ 3957938 w 9220200"/>
                      <a:gd name="connsiteY7" fmla="*/ 0 h 1356360"/>
                      <a:gd name="connsiteX8" fmla="*/ 4680431 w 9220200"/>
                      <a:gd name="connsiteY8" fmla="*/ 0 h 1356360"/>
                      <a:gd name="connsiteX9" fmla="*/ 5070448 w 9220200"/>
                      <a:gd name="connsiteY9" fmla="*/ 0 h 1356360"/>
                      <a:gd name="connsiteX10" fmla="*/ 5543586 w 9220200"/>
                      <a:gd name="connsiteY10" fmla="*/ 0 h 1356360"/>
                      <a:gd name="connsiteX11" fmla="*/ 6182958 w 9220200"/>
                      <a:gd name="connsiteY11" fmla="*/ 0 h 1356360"/>
                      <a:gd name="connsiteX12" fmla="*/ 6656096 w 9220200"/>
                      <a:gd name="connsiteY12" fmla="*/ 0 h 1356360"/>
                      <a:gd name="connsiteX13" fmla="*/ 7461706 w 9220200"/>
                      <a:gd name="connsiteY13" fmla="*/ 0 h 1356360"/>
                      <a:gd name="connsiteX14" fmla="*/ 8017961 w 9220200"/>
                      <a:gd name="connsiteY14" fmla="*/ 0 h 1356360"/>
                      <a:gd name="connsiteX15" fmla="*/ 8766029 w 9220200"/>
                      <a:gd name="connsiteY15" fmla="*/ 0 h 1356360"/>
                      <a:gd name="connsiteX16" fmla="*/ 9220200 w 9220200"/>
                      <a:gd name="connsiteY16" fmla="*/ 226064 h 1356360"/>
                      <a:gd name="connsiteX17" fmla="*/ 9220200 w 9220200"/>
                      <a:gd name="connsiteY17" fmla="*/ 536517 h 1356360"/>
                      <a:gd name="connsiteX18" fmla="*/ 9220200 w 9220200"/>
                      <a:gd name="connsiteY18" fmla="*/ 819842 h 1356360"/>
                      <a:gd name="connsiteX19" fmla="*/ 9220200 w 9220200"/>
                      <a:gd name="connsiteY19" fmla="*/ 1130295 h 1356360"/>
                      <a:gd name="connsiteX20" fmla="*/ 8766029 w 9220200"/>
                      <a:gd name="connsiteY20" fmla="*/ 1356359 h 1356360"/>
                      <a:gd name="connsiteX21" fmla="*/ 8376011 w 9220200"/>
                      <a:gd name="connsiteY21" fmla="*/ 1356359 h 1356360"/>
                      <a:gd name="connsiteX22" fmla="*/ 7653519 w 9220200"/>
                      <a:gd name="connsiteY22" fmla="*/ 1356359 h 1356360"/>
                      <a:gd name="connsiteX23" fmla="*/ 7180382 w 9220200"/>
                      <a:gd name="connsiteY23" fmla="*/ 1356359 h 1356360"/>
                      <a:gd name="connsiteX24" fmla="*/ 6457890 w 9220200"/>
                      <a:gd name="connsiteY24" fmla="*/ 1356359 h 1356360"/>
                      <a:gd name="connsiteX25" fmla="*/ 5901635 w 9220200"/>
                      <a:gd name="connsiteY25" fmla="*/ 1356359 h 1356360"/>
                      <a:gd name="connsiteX26" fmla="*/ 5511616 w 9220200"/>
                      <a:gd name="connsiteY26" fmla="*/ 1356359 h 1356360"/>
                      <a:gd name="connsiteX27" fmla="*/ 4706006 w 9220200"/>
                      <a:gd name="connsiteY27" fmla="*/ 1356359 h 1356360"/>
                      <a:gd name="connsiteX28" fmla="*/ 3900394 w 9220200"/>
                      <a:gd name="connsiteY28" fmla="*/ 1356359 h 1356360"/>
                      <a:gd name="connsiteX29" fmla="*/ 3261021 w 9220200"/>
                      <a:gd name="connsiteY29" fmla="*/ 1356359 h 1356360"/>
                      <a:gd name="connsiteX30" fmla="*/ 2787884 w 9220200"/>
                      <a:gd name="connsiteY30" fmla="*/ 1356359 h 1356360"/>
                      <a:gd name="connsiteX31" fmla="*/ 2065392 w 9220200"/>
                      <a:gd name="connsiteY31" fmla="*/ 1356359 h 1356360"/>
                      <a:gd name="connsiteX32" fmla="*/ 1342899 w 9220200"/>
                      <a:gd name="connsiteY32" fmla="*/ 1356359 h 1356360"/>
                      <a:gd name="connsiteX33" fmla="*/ 454170 w 9220200"/>
                      <a:gd name="connsiteY33" fmla="*/ 1356359 h 1356360"/>
                      <a:gd name="connsiteX34" fmla="*/ 0 w 9220200"/>
                      <a:gd name="connsiteY34" fmla="*/ 1130295 h 1356360"/>
                      <a:gd name="connsiteX35" fmla="*/ 0 w 9220200"/>
                      <a:gd name="connsiteY35" fmla="*/ 837927 h 1356360"/>
                      <a:gd name="connsiteX36" fmla="*/ 0 w 9220200"/>
                      <a:gd name="connsiteY36" fmla="*/ 527474 h 1356360"/>
                      <a:gd name="connsiteX37" fmla="*/ 0 w 9220200"/>
                      <a:gd name="connsiteY37" fmla="*/ 226064 h 13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20200" h="1356360" fill="none" extrusionOk="0">
                        <a:moveTo>
                          <a:pt x="0" y="226064"/>
                        </a:moveTo>
                        <a:cubicBezTo>
                          <a:pt x="7175" y="144751"/>
                          <a:pt x="160395" y="21895"/>
                          <a:pt x="454170" y="0"/>
                        </a:cubicBezTo>
                        <a:cubicBezTo>
                          <a:pt x="617860" y="-17079"/>
                          <a:pt x="805232" y="23774"/>
                          <a:pt x="927307" y="0"/>
                        </a:cubicBezTo>
                        <a:cubicBezTo>
                          <a:pt x="1070749" y="14134"/>
                          <a:pt x="1341513" y="20868"/>
                          <a:pt x="1566680" y="0"/>
                        </a:cubicBezTo>
                        <a:cubicBezTo>
                          <a:pt x="1809898" y="-41984"/>
                          <a:pt x="1872237" y="-19406"/>
                          <a:pt x="2039817" y="0"/>
                        </a:cubicBezTo>
                        <a:cubicBezTo>
                          <a:pt x="2200962" y="4606"/>
                          <a:pt x="2246559" y="15491"/>
                          <a:pt x="2429835" y="0"/>
                        </a:cubicBezTo>
                        <a:cubicBezTo>
                          <a:pt x="2609436" y="6773"/>
                          <a:pt x="2745728" y="12034"/>
                          <a:pt x="2986090" y="0"/>
                        </a:cubicBezTo>
                        <a:cubicBezTo>
                          <a:pt x="3199059" y="-19057"/>
                          <a:pt x="3395085" y="19415"/>
                          <a:pt x="3542345" y="0"/>
                        </a:cubicBezTo>
                        <a:cubicBezTo>
                          <a:pt x="3673326" y="-54381"/>
                          <a:pt x="3864533" y="17306"/>
                          <a:pt x="4181719" y="0"/>
                        </a:cubicBezTo>
                        <a:cubicBezTo>
                          <a:pt x="4475273" y="-53256"/>
                          <a:pt x="4699506" y="39742"/>
                          <a:pt x="4904212" y="0"/>
                        </a:cubicBezTo>
                        <a:cubicBezTo>
                          <a:pt x="5081396" y="-71717"/>
                          <a:pt x="5414729" y="-13897"/>
                          <a:pt x="5626703" y="0"/>
                        </a:cubicBezTo>
                        <a:cubicBezTo>
                          <a:pt x="5814467" y="-34241"/>
                          <a:pt x="5993477" y="11045"/>
                          <a:pt x="6182958" y="0"/>
                        </a:cubicBezTo>
                        <a:cubicBezTo>
                          <a:pt x="6348714" y="-15655"/>
                          <a:pt x="6422460" y="7239"/>
                          <a:pt x="6572977" y="0"/>
                        </a:cubicBezTo>
                        <a:cubicBezTo>
                          <a:pt x="6697567" y="20410"/>
                          <a:pt x="6923076" y="28246"/>
                          <a:pt x="7129232" y="0"/>
                        </a:cubicBezTo>
                        <a:cubicBezTo>
                          <a:pt x="7342627" y="-4960"/>
                          <a:pt x="7402460" y="30217"/>
                          <a:pt x="7602368" y="0"/>
                        </a:cubicBezTo>
                        <a:cubicBezTo>
                          <a:pt x="7793505" y="-39769"/>
                          <a:pt x="7858988" y="17971"/>
                          <a:pt x="8075505" y="0"/>
                        </a:cubicBezTo>
                        <a:cubicBezTo>
                          <a:pt x="8347719" y="-26189"/>
                          <a:pt x="8586631" y="-32635"/>
                          <a:pt x="8766029" y="0"/>
                        </a:cubicBezTo>
                        <a:cubicBezTo>
                          <a:pt x="8963263" y="17417"/>
                          <a:pt x="9173675" y="106829"/>
                          <a:pt x="9220200" y="226064"/>
                        </a:cubicBezTo>
                        <a:cubicBezTo>
                          <a:pt x="9242853" y="315446"/>
                          <a:pt x="9160491" y="386914"/>
                          <a:pt x="9220200" y="518432"/>
                        </a:cubicBezTo>
                        <a:cubicBezTo>
                          <a:pt x="9283866" y="663342"/>
                          <a:pt x="9205119" y="684714"/>
                          <a:pt x="9220200" y="801758"/>
                        </a:cubicBezTo>
                        <a:cubicBezTo>
                          <a:pt x="9217147" y="895545"/>
                          <a:pt x="9202322" y="1045451"/>
                          <a:pt x="9220200" y="1130295"/>
                        </a:cubicBezTo>
                        <a:cubicBezTo>
                          <a:pt x="9215070" y="1237320"/>
                          <a:pt x="9022070" y="1439688"/>
                          <a:pt x="8766029" y="1356359"/>
                        </a:cubicBezTo>
                        <a:cubicBezTo>
                          <a:pt x="8618517" y="1416088"/>
                          <a:pt x="8427312" y="1345993"/>
                          <a:pt x="8209774" y="1356359"/>
                        </a:cubicBezTo>
                        <a:cubicBezTo>
                          <a:pt x="8114616" y="1313465"/>
                          <a:pt x="7780474" y="1346828"/>
                          <a:pt x="7570400" y="1356359"/>
                        </a:cubicBezTo>
                        <a:cubicBezTo>
                          <a:pt x="7328137" y="1365403"/>
                          <a:pt x="7069396" y="1325570"/>
                          <a:pt x="6847907" y="1356359"/>
                        </a:cubicBezTo>
                        <a:cubicBezTo>
                          <a:pt x="6621987" y="1373466"/>
                          <a:pt x="6464272" y="1299813"/>
                          <a:pt x="6125415" y="1356359"/>
                        </a:cubicBezTo>
                        <a:cubicBezTo>
                          <a:pt x="5776892" y="1388392"/>
                          <a:pt x="5730232" y="1352019"/>
                          <a:pt x="5569160" y="1356359"/>
                        </a:cubicBezTo>
                        <a:cubicBezTo>
                          <a:pt x="5467425" y="1391593"/>
                          <a:pt x="5082454" y="1340845"/>
                          <a:pt x="4846668" y="1356359"/>
                        </a:cubicBezTo>
                        <a:cubicBezTo>
                          <a:pt x="4561250" y="1398366"/>
                          <a:pt x="4328940" y="1346076"/>
                          <a:pt x="4124176" y="1356359"/>
                        </a:cubicBezTo>
                        <a:cubicBezTo>
                          <a:pt x="3884788" y="1370588"/>
                          <a:pt x="3764520" y="1363093"/>
                          <a:pt x="3651039" y="1356359"/>
                        </a:cubicBezTo>
                        <a:cubicBezTo>
                          <a:pt x="3556625" y="1363638"/>
                          <a:pt x="3427559" y="1315955"/>
                          <a:pt x="3261021" y="1356359"/>
                        </a:cubicBezTo>
                        <a:cubicBezTo>
                          <a:pt x="3068115" y="1373397"/>
                          <a:pt x="2995074" y="1335864"/>
                          <a:pt x="2871003" y="1356359"/>
                        </a:cubicBezTo>
                        <a:cubicBezTo>
                          <a:pt x="2740031" y="1363415"/>
                          <a:pt x="2456337" y="1300981"/>
                          <a:pt x="2065392" y="1356359"/>
                        </a:cubicBezTo>
                        <a:cubicBezTo>
                          <a:pt x="1726289" y="1363379"/>
                          <a:pt x="1727182" y="1338577"/>
                          <a:pt x="1509137" y="1356359"/>
                        </a:cubicBezTo>
                        <a:cubicBezTo>
                          <a:pt x="1284755" y="1386288"/>
                          <a:pt x="1265298" y="1341286"/>
                          <a:pt x="1119119" y="1356359"/>
                        </a:cubicBezTo>
                        <a:cubicBezTo>
                          <a:pt x="991693" y="1340952"/>
                          <a:pt x="570235" y="1360202"/>
                          <a:pt x="454170" y="1356359"/>
                        </a:cubicBezTo>
                        <a:cubicBezTo>
                          <a:pt x="158304" y="1403611"/>
                          <a:pt x="1103" y="1291510"/>
                          <a:pt x="0" y="1130295"/>
                        </a:cubicBezTo>
                        <a:cubicBezTo>
                          <a:pt x="-22018" y="973673"/>
                          <a:pt x="-1681" y="925420"/>
                          <a:pt x="0" y="819842"/>
                        </a:cubicBezTo>
                        <a:cubicBezTo>
                          <a:pt x="-2366" y="717174"/>
                          <a:pt x="24472" y="646547"/>
                          <a:pt x="0" y="518432"/>
                        </a:cubicBezTo>
                        <a:cubicBezTo>
                          <a:pt x="14511" y="405278"/>
                          <a:pt x="63457" y="329390"/>
                          <a:pt x="0" y="226064"/>
                        </a:cubicBezTo>
                        <a:close/>
                      </a:path>
                      <a:path w="9220200" h="1356360" stroke="0" extrusionOk="0">
                        <a:moveTo>
                          <a:pt x="0" y="226064"/>
                        </a:moveTo>
                        <a:cubicBezTo>
                          <a:pt x="48444" y="121267"/>
                          <a:pt x="205233" y="34522"/>
                          <a:pt x="454170" y="0"/>
                        </a:cubicBezTo>
                        <a:cubicBezTo>
                          <a:pt x="678605" y="-26202"/>
                          <a:pt x="924497" y="9028"/>
                          <a:pt x="1259782" y="0"/>
                        </a:cubicBezTo>
                        <a:cubicBezTo>
                          <a:pt x="1581647" y="-35024"/>
                          <a:pt x="1490288" y="-2401"/>
                          <a:pt x="1649799" y="0"/>
                        </a:cubicBezTo>
                        <a:cubicBezTo>
                          <a:pt x="1810392" y="-52072"/>
                          <a:pt x="2027924" y="6131"/>
                          <a:pt x="2289173" y="0"/>
                        </a:cubicBezTo>
                        <a:cubicBezTo>
                          <a:pt x="2561994" y="-13974"/>
                          <a:pt x="2716312" y="9907"/>
                          <a:pt x="2845428" y="0"/>
                        </a:cubicBezTo>
                        <a:cubicBezTo>
                          <a:pt x="2970325" y="-8003"/>
                          <a:pt x="3370334" y="-5232"/>
                          <a:pt x="3567921" y="0"/>
                        </a:cubicBezTo>
                        <a:cubicBezTo>
                          <a:pt x="3759858" y="-13645"/>
                          <a:pt x="3824508" y="-2887"/>
                          <a:pt x="3957938" y="0"/>
                        </a:cubicBezTo>
                        <a:cubicBezTo>
                          <a:pt x="4072099" y="18884"/>
                          <a:pt x="4398121" y="20767"/>
                          <a:pt x="4680431" y="0"/>
                        </a:cubicBezTo>
                        <a:cubicBezTo>
                          <a:pt x="5031164" y="-40480"/>
                          <a:pt x="4912984" y="19377"/>
                          <a:pt x="5070448" y="0"/>
                        </a:cubicBezTo>
                        <a:cubicBezTo>
                          <a:pt x="5179461" y="-8481"/>
                          <a:pt x="5338248" y="20282"/>
                          <a:pt x="5543586" y="0"/>
                        </a:cubicBezTo>
                        <a:cubicBezTo>
                          <a:pt x="5766165" y="-27372"/>
                          <a:pt x="5946379" y="1169"/>
                          <a:pt x="6182958" y="0"/>
                        </a:cubicBezTo>
                        <a:cubicBezTo>
                          <a:pt x="6399860" y="4515"/>
                          <a:pt x="6479072" y="19423"/>
                          <a:pt x="6656096" y="0"/>
                        </a:cubicBezTo>
                        <a:cubicBezTo>
                          <a:pt x="6773024" y="-1445"/>
                          <a:pt x="7008221" y="18418"/>
                          <a:pt x="7461706" y="0"/>
                        </a:cubicBezTo>
                        <a:cubicBezTo>
                          <a:pt x="7848243" y="-30891"/>
                          <a:pt x="7893786" y="-5390"/>
                          <a:pt x="8017961" y="0"/>
                        </a:cubicBezTo>
                        <a:cubicBezTo>
                          <a:pt x="8132637" y="-8192"/>
                          <a:pt x="8422959" y="35463"/>
                          <a:pt x="8766029" y="0"/>
                        </a:cubicBezTo>
                        <a:cubicBezTo>
                          <a:pt x="8930351" y="-2562"/>
                          <a:pt x="9173855" y="41220"/>
                          <a:pt x="9220200" y="226064"/>
                        </a:cubicBezTo>
                        <a:cubicBezTo>
                          <a:pt x="9256875" y="373817"/>
                          <a:pt x="9178150" y="386801"/>
                          <a:pt x="9220200" y="536517"/>
                        </a:cubicBezTo>
                        <a:cubicBezTo>
                          <a:pt x="9267630" y="675839"/>
                          <a:pt x="9200506" y="716624"/>
                          <a:pt x="9220200" y="819842"/>
                        </a:cubicBezTo>
                        <a:cubicBezTo>
                          <a:pt x="9233319" y="915035"/>
                          <a:pt x="9195136" y="1016260"/>
                          <a:pt x="9220200" y="1130295"/>
                        </a:cubicBezTo>
                        <a:cubicBezTo>
                          <a:pt x="9270562" y="1323407"/>
                          <a:pt x="9024730" y="1333008"/>
                          <a:pt x="8766029" y="1356359"/>
                        </a:cubicBezTo>
                        <a:cubicBezTo>
                          <a:pt x="8662821" y="1354397"/>
                          <a:pt x="8530838" y="1327034"/>
                          <a:pt x="8376011" y="1356359"/>
                        </a:cubicBezTo>
                        <a:cubicBezTo>
                          <a:pt x="8194348" y="1406740"/>
                          <a:pt x="7989374" y="1369977"/>
                          <a:pt x="7653519" y="1356359"/>
                        </a:cubicBezTo>
                        <a:cubicBezTo>
                          <a:pt x="7392628" y="1364599"/>
                          <a:pt x="7281955" y="1329460"/>
                          <a:pt x="7180382" y="1356359"/>
                        </a:cubicBezTo>
                        <a:cubicBezTo>
                          <a:pt x="7074191" y="1360207"/>
                          <a:pt x="6686250" y="1410586"/>
                          <a:pt x="6457890" y="1356359"/>
                        </a:cubicBezTo>
                        <a:cubicBezTo>
                          <a:pt x="6178953" y="1358809"/>
                          <a:pt x="6176006" y="1330683"/>
                          <a:pt x="5901635" y="1356359"/>
                        </a:cubicBezTo>
                        <a:cubicBezTo>
                          <a:pt x="5634956" y="1380002"/>
                          <a:pt x="5667581" y="1324309"/>
                          <a:pt x="5511616" y="1356359"/>
                        </a:cubicBezTo>
                        <a:cubicBezTo>
                          <a:pt x="5328763" y="1372624"/>
                          <a:pt x="4862460" y="1388644"/>
                          <a:pt x="4706006" y="1356359"/>
                        </a:cubicBezTo>
                        <a:cubicBezTo>
                          <a:pt x="4520865" y="1333836"/>
                          <a:pt x="4311586" y="1364652"/>
                          <a:pt x="3900394" y="1356359"/>
                        </a:cubicBezTo>
                        <a:cubicBezTo>
                          <a:pt x="3527875" y="1370020"/>
                          <a:pt x="3506061" y="1311617"/>
                          <a:pt x="3261021" y="1356359"/>
                        </a:cubicBezTo>
                        <a:cubicBezTo>
                          <a:pt x="3013042" y="1398518"/>
                          <a:pt x="2907286" y="1342453"/>
                          <a:pt x="2787884" y="1356359"/>
                        </a:cubicBezTo>
                        <a:cubicBezTo>
                          <a:pt x="2627639" y="1373999"/>
                          <a:pt x="2312275" y="1347626"/>
                          <a:pt x="2065392" y="1356359"/>
                        </a:cubicBezTo>
                        <a:cubicBezTo>
                          <a:pt x="1881210" y="1368859"/>
                          <a:pt x="1542527" y="1345523"/>
                          <a:pt x="1342899" y="1356359"/>
                        </a:cubicBezTo>
                        <a:cubicBezTo>
                          <a:pt x="1168096" y="1376698"/>
                          <a:pt x="855201" y="1404424"/>
                          <a:pt x="454170" y="1356359"/>
                        </a:cubicBezTo>
                        <a:cubicBezTo>
                          <a:pt x="225704" y="1385895"/>
                          <a:pt x="56013" y="1243376"/>
                          <a:pt x="0" y="1130295"/>
                        </a:cubicBezTo>
                        <a:cubicBezTo>
                          <a:pt x="-36414" y="1031814"/>
                          <a:pt x="65495" y="967151"/>
                          <a:pt x="0" y="837927"/>
                        </a:cubicBezTo>
                        <a:cubicBezTo>
                          <a:pt x="-82035" y="724333"/>
                          <a:pt x="28580" y="619190"/>
                          <a:pt x="0" y="527474"/>
                        </a:cubicBezTo>
                        <a:cubicBezTo>
                          <a:pt x="-10102" y="440051"/>
                          <a:pt x="-2372" y="283303"/>
                          <a:pt x="0" y="226064"/>
                        </a:cubicBezTo>
                        <a:close/>
                      </a:path>
                      <a:path w="9220200" h="1356360" fill="none" stroke="0" extrusionOk="0">
                        <a:moveTo>
                          <a:pt x="0" y="226064"/>
                        </a:moveTo>
                        <a:cubicBezTo>
                          <a:pt x="41495" y="148952"/>
                          <a:pt x="152716" y="60082"/>
                          <a:pt x="454170" y="0"/>
                        </a:cubicBezTo>
                        <a:cubicBezTo>
                          <a:pt x="596817" y="27943"/>
                          <a:pt x="820096" y="17843"/>
                          <a:pt x="927307" y="0"/>
                        </a:cubicBezTo>
                        <a:cubicBezTo>
                          <a:pt x="1089202" y="-14870"/>
                          <a:pt x="1384943" y="50017"/>
                          <a:pt x="1566680" y="0"/>
                        </a:cubicBezTo>
                        <a:cubicBezTo>
                          <a:pt x="1781490" y="-53244"/>
                          <a:pt x="1903190" y="8009"/>
                          <a:pt x="2039817" y="0"/>
                        </a:cubicBezTo>
                        <a:cubicBezTo>
                          <a:pt x="2193368" y="-2601"/>
                          <a:pt x="2246447" y="-827"/>
                          <a:pt x="2429835" y="0"/>
                        </a:cubicBezTo>
                        <a:cubicBezTo>
                          <a:pt x="2617024" y="-27567"/>
                          <a:pt x="2747749" y="-741"/>
                          <a:pt x="2986090" y="0"/>
                        </a:cubicBezTo>
                        <a:cubicBezTo>
                          <a:pt x="3249479" y="-40646"/>
                          <a:pt x="3381573" y="23488"/>
                          <a:pt x="3542345" y="0"/>
                        </a:cubicBezTo>
                        <a:cubicBezTo>
                          <a:pt x="3705259" y="-4395"/>
                          <a:pt x="3888505" y="40421"/>
                          <a:pt x="4181719" y="0"/>
                        </a:cubicBezTo>
                        <a:cubicBezTo>
                          <a:pt x="4416711" y="-36235"/>
                          <a:pt x="4678729" y="-3555"/>
                          <a:pt x="4904212" y="0"/>
                        </a:cubicBezTo>
                        <a:cubicBezTo>
                          <a:pt x="5153378" y="-5718"/>
                          <a:pt x="5366732" y="33750"/>
                          <a:pt x="5626703" y="0"/>
                        </a:cubicBezTo>
                        <a:cubicBezTo>
                          <a:pt x="5830825" y="-48686"/>
                          <a:pt x="6021046" y="-4612"/>
                          <a:pt x="6182958" y="0"/>
                        </a:cubicBezTo>
                        <a:cubicBezTo>
                          <a:pt x="6365197" y="-10438"/>
                          <a:pt x="6410857" y="8693"/>
                          <a:pt x="6572977" y="0"/>
                        </a:cubicBezTo>
                        <a:cubicBezTo>
                          <a:pt x="6688120" y="-485"/>
                          <a:pt x="6890036" y="-35272"/>
                          <a:pt x="7129232" y="0"/>
                        </a:cubicBezTo>
                        <a:cubicBezTo>
                          <a:pt x="7338476" y="-8685"/>
                          <a:pt x="7413196" y="20517"/>
                          <a:pt x="7602368" y="0"/>
                        </a:cubicBezTo>
                        <a:cubicBezTo>
                          <a:pt x="7794581" y="-17531"/>
                          <a:pt x="7842538" y="26790"/>
                          <a:pt x="8075505" y="0"/>
                        </a:cubicBezTo>
                        <a:cubicBezTo>
                          <a:pt x="8281795" y="15634"/>
                          <a:pt x="8601296" y="-11633"/>
                          <a:pt x="8766029" y="0"/>
                        </a:cubicBezTo>
                        <a:cubicBezTo>
                          <a:pt x="8983950" y="-27472"/>
                          <a:pt x="9178213" y="117379"/>
                          <a:pt x="9220200" y="226064"/>
                        </a:cubicBezTo>
                        <a:cubicBezTo>
                          <a:pt x="9249918" y="345152"/>
                          <a:pt x="9145374" y="403818"/>
                          <a:pt x="9220200" y="518432"/>
                        </a:cubicBezTo>
                        <a:cubicBezTo>
                          <a:pt x="9304969" y="647913"/>
                          <a:pt x="9205932" y="720610"/>
                          <a:pt x="9220200" y="801758"/>
                        </a:cubicBezTo>
                        <a:cubicBezTo>
                          <a:pt x="9218940" y="904644"/>
                          <a:pt x="9206466" y="1043452"/>
                          <a:pt x="9220200" y="1130295"/>
                        </a:cubicBezTo>
                        <a:cubicBezTo>
                          <a:pt x="9169641" y="1218849"/>
                          <a:pt x="9039441" y="1376278"/>
                          <a:pt x="8766029" y="1356359"/>
                        </a:cubicBezTo>
                        <a:cubicBezTo>
                          <a:pt x="8586503" y="1387345"/>
                          <a:pt x="8446767" y="1312404"/>
                          <a:pt x="8209774" y="1356359"/>
                        </a:cubicBezTo>
                        <a:cubicBezTo>
                          <a:pt x="8080509" y="1395967"/>
                          <a:pt x="7806652" y="1358046"/>
                          <a:pt x="7570400" y="1356359"/>
                        </a:cubicBezTo>
                        <a:cubicBezTo>
                          <a:pt x="7365953" y="1415983"/>
                          <a:pt x="7027397" y="1302868"/>
                          <a:pt x="6847907" y="1356359"/>
                        </a:cubicBezTo>
                        <a:cubicBezTo>
                          <a:pt x="6610848" y="1346253"/>
                          <a:pt x="6477534" y="1313454"/>
                          <a:pt x="6125415" y="1356359"/>
                        </a:cubicBezTo>
                        <a:cubicBezTo>
                          <a:pt x="5767402" y="1410766"/>
                          <a:pt x="5725127" y="1346561"/>
                          <a:pt x="5569160" y="1356359"/>
                        </a:cubicBezTo>
                        <a:cubicBezTo>
                          <a:pt x="5451463" y="1345022"/>
                          <a:pt x="5079633" y="1341592"/>
                          <a:pt x="4846668" y="1356359"/>
                        </a:cubicBezTo>
                        <a:cubicBezTo>
                          <a:pt x="4599566" y="1348606"/>
                          <a:pt x="4340086" y="1365268"/>
                          <a:pt x="4124176" y="1356359"/>
                        </a:cubicBezTo>
                        <a:cubicBezTo>
                          <a:pt x="3876358" y="1361693"/>
                          <a:pt x="3732157" y="1330570"/>
                          <a:pt x="3651039" y="1356359"/>
                        </a:cubicBezTo>
                        <a:cubicBezTo>
                          <a:pt x="3546720" y="1369341"/>
                          <a:pt x="3449784" y="1334571"/>
                          <a:pt x="3261021" y="1356359"/>
                        </a:cubicBezTo>
                        <a:cubicBezTo>
                          <a:pt x="3086082" y="1404677"/>
                          <a:pt x="2988225" y="1349950"/>
                          <a:pt x="2871003" y="1356359"/>
                        </a:cubicBezTo>
                        <a:cubicBezTo>
                          <a:pt x="2721093" y="1398284"/>
                          <a:pt x="2458123" y="1378832"/>
                          <a:pt x="2065392" y="1356359"/>
                        </a:cubicBezTo>
                        <a:cubicBezTo>
                          <a:pt x="1719960" y="1363090"/>
                          <a:pt x="1733375" y="1339650"/>
                          <a:pt x="1509137" y="1356359"/>
                        </a:cubicBezTo>
                        <a:cubicBezTo>
                          <a:pt x="1275015" y="1383250"/>
                          <a:pt x="1257818" y="1335624"/>
                          <a:pt x="1119119" y="1356359"/>
                        </a:cubicBezTo>
                        <a:cubicBezTo>
                          <a:pt x="986238" y="1412689"/>
                          <a:pt x="599755" y="1311201"/>
                          <a:pt x="454170" y="1356359"/>
                        </a:cubicBezTo>
                        <a:cubicBezTo>
                          <a:pt x="211650" y="1342888"/>
                          <a:pt x="-24855" y="1277700"/>
                          <a:pt x="0" y="1130295"/>
                        </a:cubicBezTo>
                        <a:cubicBezTo>
                          <a:pt x="-42857" y="985352"/>
                          <a:pt x="3502" y="925388"/>
                          <a:pt x="0" y="819842"/>
                        </a:cubicBezTo>
                        <a:cubicBezTo>
                          <a:pt x="1343" y="724250"/>
                          <a:pt x="594" y="625703"/>
                          <a:pt x="0" y="518432"/>
                        </a:cubicBezTo>
                        <a:cubicBezTo>
                          <a:pt x="12480" y="396614"/>
                          <a:pt x="50475" y="282720"/>
                          <a:pt x="0" y="226064"/>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Nhiệm</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vụ</a:t>
            </a:r>
            <a:r>
              <a:rPr lang="en-US" sz="3600" dirty="0">
                <a:latin typeface="Tahoma" panose="020B0604030504040204" pitchFamily="34" charset="0"/>
                <a:ea typeface="Tahoma" panose="020B0604030504040204" pitchFamily="34" charset="0"/>
                <a:cs typeface="Tahoma" panose="020B0604030504040204" pitchFamily="34" charset="0"/>
              </a:rPr>
              <a:t> 1 (</a:t>
            </a:r>
            <a:r>
              <a:rPr lang="en-US" sz="3600" dirty="0" err="1">
                <a:latin typeface="Tahoma" panose="020B0604030504040204" pitchFamily="34" charset="0"/>
                <a:ea typeface="Tahoma" panose="020B0604030504040204" pitchFamily="34" charset="0"/>
                <a:cs typeface="Tahoma" panose="020B0604030504040204" pitchFamily="34" charset="0"/>
              </a:rPr>
              <a:t>nhóm</a:t>
            </a:r>
            <a:r>
              <a:rPr lang="en-US" sz="3600" dirty="0">
                <a:latin typeface="Tahoma" panose="020B0604030504040204" pitchFamily="34" charset="0"/>
                <a:ea typeface="Tahoma" panose="020B0604030504040204" pitchFamily="34" charset="0"/>
                <a:cs typeface="Tahoma" panose="020B0604030504040204" pitchFamily="34" charset="0"/>
              </a:rPr>
              <a:t> 1, 3): Quan </a:t>
            </a:r>
            <a:r>
              <a:rPr lang="en-US" sz="3600" dirty="0" err="1">
                <a:latin typeface="Tahoma" panose="020B0604030504040204" pitchFamily="34" charset="0"/>
                <a:ea typeface="Tahoma" panose="020B0604030504040204" pitchFamily="34" charset="0"/>
                <a:cs typeface="Tahoma" panose="020B0604030504040204" pitchFamily="34" charset="0"/>
              </a:rPr>
              <a:t>sát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2 </a:t>
            </a:r>
            <a:r>
              <a:rPr lang="en-US" sz="3600" dirty="0" err="1">
                <a:latin typeface="Tahoma" panose="020B0604030504040204" pitchFamily="34" charset="0"/>
                <a:ea typeface="Tahoma" panose="020B0604030504040204" pitchFamily="34" charset="0"/>
                <a:cs typeface="Tahoma" panose="020B0604030504040204" pitchFamily="34" charset="0"/>
              </a:rPr>
              <a:t>và</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mô</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tả</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hiện</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vật</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trong</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hình</a:t>
            </a:r>
            <a:r>
              <a:rPr lang="en-US" sz="3600" dirty="0">
                <a:latin typeface="Tahoma" panose="020B0604030504040204" pitchFamily="34" charset="0"/>
                <a:ea typeface="Tahoma" panose="020B0604030504040204" pitchFamily="34" charset="0"/>
                <a:cs typeface="Tahoma" panose="020B0604030504040204" pitchFamily="34" charset="0"/>
              </a:rPr>
              <a:t> (</a:t>
            </a:r>
            <a:r>
              <a:rPr lang="en-US" sz="3600" dirty="0" err="1">
                <a:latin typeface="Tahoma" panose="020B0604030504040204" pitchFamily="34" charset="0"/>
                <a:ea typeface="Tahoma" panose="020B0604030504040204" pitchFamily="34" charset="0"/>
                <a:cs typeface="Tahoma" panose="020B0604030504040204" pitchFamily="34" charset="0"/>
              </a:rPr>
              <a:t>quạt</a:t>
            </a:r>
            <a:r>
              <a:rPr lang="en-US" sz="3600" dirty="0">
                <a:latin typeface="Tahoma" panose="020B0604030504040204" pitchFamily="34" charset="0"/>
                <a:ea typeface="Tahoma" panose="020B0604030504040204" pitchFamily="34" charset="0"/>
                <a:cs typeface="Tahoma" panose="020B0604030504040204" pitchFamily="34" charset="0"/>
              </a:rPr>
              <a:t> con </a:t>
            </a:r>
            <a:r>
              <a:rPr lang="en-US" sz="3600" dirty="0" err="1">
                <a:latin typeface="Tahoma" panose="020B0604030504040204" pitchFamily="34" charset="0"/>
                <a:ea typeface="Tahoma" panose="020B0604030504040204" pitchFamily="34" charset="0"/>
                <a:cs typeface="Tahoma" panose="020B0604030504040204" pitchFamily="34" charset="0"/>
              </a:rPr>
              <a:t>cóc</a:t>
            </a:r>
            <a:r>
              <a:rPr lang="en-US" sz="36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1">
            <a:extLst>
              <a:ext uri="{FF2B5EF4-FFF2-40B4-BE49-F238E27FC236}">
                <a16:creationId xmlns:a16="http://schemas.microsoft.com/office/drawing/2014/main" xmlns="" id="{16A3D552-DF1C-947C-358A-17E7A1BC37E5}"/>
              </a:ext>
            </a:extLst>
          </p:cNvPr>
          <p:cNvSpPr/>
          <p:nvPr/>
        </p:nvSpPr>
        <p:spPr>
          <a:xfrm>
            <a:off x="3309259" y="1970316"/>
            <a:ext cx="8577942" cy="1807028"/>
          </a:xfrm>
          <a:custGeom>
            <a:avLst/>
            <a:gdLst>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 name="connsiteX0" fmla="*/ 0 w 8577942"/>
              <a:gd name="connsiteY0" fmla="*/ 301177 h 1807028"/>
              <a:gd name="connsiteX1" fmla="*/ 422534 w 8577942"/>
              <a:gd name="connsiteY1" fmla="*/ 0 h 1807028"/>
              <a:gd name="connsiteX2" fmla="*/ 1172028 w 8577942"/>
              <a:gd name="connsiteY2" fmla="*/ 0 h 1807028"/>
              <a:gd name="connsiteX3" fmla="*/ 1534878 w 8577942"/>
              <a:gd name="connsiteY3" fmla="*/ 0 h 1807028"/>
              <a:gd name="connsiteX4" fmla="*/ 2129714 w 8577942"/>
              <a:gd name="connsiteY4" fmla="*/ 0 h 1807028"/>
              <a:gd name="connsiteX5" fmla="*/ 2647222 w 8577942"/>
              <a:gd name="connsiteY5" fmla="*/ 0 h 1807028"/>
              <a:gd name="connsiteX6" fmla="*/ 3319387 w 8577942"/>
              <a:gd name="connsiteY6" fmla="*/ 0 h 1807028"/>
              <a:gd name="connsiteX7" fmla="*/ 3682237 w 8577942"/>
              <a:gd name="connsiteY7" fmla="*/ 0 h 1807028"/>
              <a:gd name="connsiteX8" fmla="*/ 4354403 w 8577942"/>
              <a:gd name="connsiteY8" fmla="*/ 0 h 1807028"/>
              <a:gd name="connsiteX9" fmla="*/ 4717252 w 8577942"/>
              <a:gd name="connsiteY9" fmla="*/ 0 h 1807028"/>
              <a:gd name="connsiteX10" fmla="*/ 5157432 w 8577942"/>
              <a:gd name="connsiteY10" fmla="*/ 0 h 1807028"/>
              <a:gd name="connsiteX11" fmla="*/ 5752268 w 8577942"/>
              <a:gd name="connsiteY11" fmla="*/ 0 h 1807028"/>
              <a:gd name="connsiteX12" fmla="*/ 6192447 w 8577942"/>
              <a:gd name="connsiteY12" fmla="*/ 0 h 1807028"/>
              <a:gd name="connsiteX13" fmla="*/ 6941941 w 8577942"/>
              <a:gd name="connsiteY13" fmla="*/ 0 h 1807028"/>
              <a:gd name="connsiteX14" fmla="*/ 7459448 w 8577942"/>
              <a:gd name="connsiteY14" fmla="*/ 0 h 1807028"/>
              <a:gd name="connsiteX15" fmla="*/ 8155407 w 8577942"/>
              <a:gd name="connsiteY15" fmla="*/ 0 h 1807028"/>
              <a:gd name="connsiteX16" fmla="*/ 8577942 w 8577942"/>
              <a:gd name="connsiteY16" fmla="*/ 301177 h 1807028"/>
              <a:gd name="connsiteX17" fmla="*/ 8577942 w 8577942"/>
              <a:gd name="connsiteY17" fmla="*/ 714782 h 1807028"/>
              <a:gd name="connsiteX18" fmla="*/ 8577942 w 8577942"/>
              <a:gd name="connsiteY18" fmla="*/ 1092245 h 1807028"/>
              <a:gd name="connsiteX19" fmla="*/ 8577942 w 8577942"/>
              <a:gd name="connsiteY19" fmla="*/ 1505850 h 1807028"/>
              <a:gd name="connsiteX20" fmla="*/ 8155407 w 8577942"/>
              <a:gd name="connsiteY20" fmla="*/ 1807028 h 1807028"/>
              <a:gd name="connsiteX21" fmla="*/ 7792557 w 8577942"/>
              <a:gd name="connsiteY21" fmla="*/ 1807028 h 1807028"/>
              <a:gd name="connsiteX22" fmla="*/ 7120392 w 8577942"/>
              <a:gd name="connsiteY22" fmla="*/ 1807028 h 1807028"/>
              <a:gd name="connsiteX23" fmla="*/ 6680213 w 8577942"/>
              <a:gd name="connsiteY23" fmla="*/ 1807028 h 1807028"/>
              <a:gd name="connsiteX24" fmla="*/ 6008048 w 8577942"/>
              <a:gd name="connsiteY24" fmla="*/ 1807028 h 1807028"/>
              <a:gd name="connsiteX25" fmla="*/ 5490540 w 8577942"/>
              <a:gd name="connsiteY25" fmla="*/ 1807028 h 1807028"/>
              <a:gd name="connsiteX26" fmla="*/ 5127689 w 8577942"/>
              <a:gd name="connsiteY26" fmla="*/ 1807028 h 1807028"/>
              <a:gd name="connsiteX27" fmla="*/ 4378196 w 8577942"/>
              <a:gd name="connsiteY27" fmla="*/ 1807028 h 1807028"/>
              <a:gd name="connsiteX28" fmla="*/ 3628702 w 8577942"/>
              <a:gd name="connsiteY28" fmla="*/ 1807028 h 1807028"/>
              <a:gd name="connsiteX29" fmla="*/ 3033865 w 8577942"/>
              <a:gd name="connsiteY29" fmla="*/ 1807028 h 1807028"/>
              <a:gd name="connsiteX30" fmla="*/ 2593687 w 8577942"/>
              <a:gd name="connsiteY30" fmla="*/ 1807028 h 1807028"/>
              <a:gd name="connsiteX31" fmla="*/ 1921521 w 8577942"/>
              <a:gd name="connsiteY31" fmla="*/ 1807028 h 1807028"/>
              <a:gd name="connsiteX32" fmla="*/ 1249356 w 8577942"/>
              <a:gd name="connsiteY32" fmla="*/ 1807028 h 1807028"/>
              <a:gd name="connsiteX33" fmla="*/ 422534 w 8577942"/>
              <a:gd name="connsiteY33" fmla="*/ 1807028 h 1807028"/>
              <a:gd name="connsiteX34" fmla="*/ 0 w 8577942"/>
              <a:gd name="connsiteY34" fmla="*/ 1505850 h 1807028"/>
              <a:gd name="connsiteX35" fmla="*/ 0 w 8577942"/>
              <a:gd name="connsiteY35" fmla="*/ 1116339 h 1807028"/>
              <a:gd name="connsiteX36" fmla="*/ 0 w 8577942"/>
              <a:gd name="connsiteY36" fmla="*/ 702735 h 1807028"/>
              <a:gd name="connsiteX37" fmla="*/ 0 w 8577942"/>
              <a:gd name="connsiteY37" fmla="*/ 301177 h 1807028"/>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77942" h="1807028" fill="none" extrusionOk="0">
                <a:moveTo>
                  <a:pt x="0" y="301177"/>
                </a:moveTo>
                <a:cubicBezTo>
                  <a:pt x="-66430" y="120161"/>
                  <a:pt x="225777" y="81319"/>
                  <a:pt x="422534" y="0"/>
                </a:cubicBezTo>
                <a:cubicBezTo>
                  <a:pt x="598984" y="10276"/>
                  <a:pt x="720830" y="-9471"/>
                  <a:pt x="862712" y="0"/>
                </a:cubicBezTo>
                <a:cubicBezTo>
                  <a:pt x="980768" y="27505"/>
                  <a:pt x="1296555" y="16443"/>
                  <a:pt x="1457549" y="0"/>
                </a:cubicBezTo>
                <a:cubicBezTo>
                  <a:pt x="1665800" y="-92343"/>
                  <a:pt x="1743982" y="17621"/>
                  <a:pt x="1897728" y="0"/>
                </a:cubicBezTo>
                <a:cubicBezTo>
                  <a:pt x="2032548" y="-7996"/>
                  <a:pt x="2075117" y="-1936"/>
                  <a:pt x="2260579" y="0"/>
                </a:cubicBezTo>
                <a:cubicBezTo>
                  <a:pt x="2395734" y="17391"/>
                  <a:pt x="2504762" y="58105"/>
                  <a:pt x="2778086" y="0"/>
                </a:cubicBezTo>
                <a:cubicBezTo>
                  <a:pt x="3033186" y="-20108"/>
                  <a:pt x="3203211" y="36057"/>
                  <a:pt x="3295594" y="0"/>
                </a:cubicBezTo>
                <a:cubicBezTo>
                  <a:pt x="3464570" y="33908"/>
                  <a:pt x="3630391" y="-14666"/>
                  <a:pt x="3890430" y="0"/>
                </a:cubicBezTo>
                <a:cubicBezTo>
                  <a:pt x="4218792" y="51183"/>
                  <a:pt x="4412913" y="50478"/>
                  <a:pt x="4562596" y="0"/>
                </a:cubicBezTo>
                <a:cubicBezTo>
                  <a:pt x="4801992" y="-126149"/>
                  <a:pt x="4993966" y="59759"/>
                  <a:pt x="5234760" y="0"/>
                </a:cubicBezTo>
                <a:cubicBezTo>
                  <a:pt x="5463500" y="39369"/>
                  <a:pt x="5627427" y="74069"/>
                  <a:pt x="5752268" y="0"/>
                </a:cubicBezTo>
                <a:cubicBezTo>
                  <a:pt x="5924064" y="-266"/>
                  <a:pt x="5946671" y="13612"/>
                  <a:pt x="6115119" y="0"/>
                </a:cubicBezTo>
                <a:cubicBezTo>
                  <a:pt x="6236997" y="5681"/>
                  <a:pt x="6383354" y="-15597"/>
                  <a:pt x="6632626" y="0"/>
                </a:cubicBezTo>
                <a:cubicBezTo>
                  <a:pt x="6830038" y="-1349"/>
                  <a:pt x="6881673" y="31501"/>
                  <a:pt x="7072805" y="0"/>
                </a:cubicBezTo>
                <a:cubicBezTo>
                  <a:pt x="7260242" y="-54431"/>
                  <a:pt x="7299470" y="167"/>
                  <a:pt x="7512984" y="0"/>
                </a:cubicBezTo>
                <a:cubicBezTo>
                  <a:pt x="7724557" y="31674"/>
                  <a:pt x="7914833" y="63627"/>
                  <a:pt x="8155407" y="0"/>
                </a:cubicBezTo>
                <a:cubicBezTo>
                  <a:pt x="8296557" y="11213"/>
                  <a:pt x="8547331" y="176495"/>
                  <a:pt x="8577942" y="301177"/>
                </a:cubicBezTo>
                <a:cubicBezTo>
                  <a:pt x="8580542" y="407189"/>
                  <a:pt x="8539318" y="519097"/>
                  <a:pt x="8577942" y="690688"/>
                </a:cubicBezTo>
                <a:cubicBezTo>
                  <a:pt x="8639383" y="914709"/>
                  <a:pt x="8579988" y="911230"/>
                  <a:pt x="8577942" y="1068152"/>
                </a:cubicBezTo>
                <a:cubicBezTo>
                  <a:pt x="8577488" y="1206480"/>
                  <a:pt x="8579967" y="1416098"/>
                  <a:pt x="8577942" y="1505850"/>
                </a:cubicBezTo>
                <a:cubicBezTo>
                  <a:pt x="8672454" y="1678854"/>
                  <a:pt x="8341019" y="1809496"/>
                  <a:pt x="8155407" y="1807028"/>
                </a:cubicBezTo>
                <a:cubicBezTo>
                  <a:pt x="7914052" y="1746887"/>
                  <a:pt x="7802856" y="1807406"/>
                  <a:pt x="7637900" y="1807028"/>
                </a:cubicBezTo>
                <a:cubicBezTo>
                  <a:pt x="7431510" y="1781126"/>
                  <a:pt x="7278107" y="1747942"/>
                  <a:pt x="7043063" y="1807028"/>
                </a:cubicBezTo>
                <a:cubicBezTo>
                  <a:pt x="6828729" y="1705252"/>
                  <a:pt x="6542858" y="1779878"/>
                  <a:pt x="6370898" y="1807028"/>
                </a:cubicBezTo>
                <a:cubicBezTo>
                  <a:pt x="6106504" y="1803072"/>
                  <a:pt x="6050198" y="1702223"/>
                  <a:pt x="5698732" y="1807028"/>
                </a:cubicBezTo>
                <a:cubicBezTo>
                  <a:pt x="5356990" y="1828485"/>
                  <a:pt x="5324126" y="1786683"/>
                  <a:pt x="5181225" y="1807028"/>
                </a:cubicBezTo>
                <a:cubicBezTo>
                  <a:pt x="5112343" y="1871146"/>
                  <a:pt x="4801545" y="1829971"/>
                  <a:pt x="4509060" y="1807028"/>
                </a:cubicBezTo>
                <a:cubicBezTo>
                  <a:pt x="4240071" y="1757381"/>
                  <a:pt x="4015852" y="1805915"/>
                  <a:pt x="3836895" y="1807028"/>
                </a:cubicBezTo>
                <a:cubicBezTo>
                  <a:pt x="3577040" y="1858766"/>
                  <a:pt x="3489108" y="1768348"/>
                  <a:pt x="3396716" y="1807028"/>
                </a:cubicBezTo>
                <a:cubicBezTo>
                  <a:pt x="3335979" y="1877031"/>
                  <a:pt x="3250362" y="1738973"/>
                  <a:pt x="3033865" y="1807028"/>
                </a:cubicBezTo>
                <a:cubicBezTo>
                  <a:pt x="2840301" y="1814978"/>
                  <a:pt x="2752914" y="1778078"/>
                  <a:pt x="2671016" y="1807028"/>
                </a:cubicBezTo>
                <a:cubicBezTo>
                  <a:pt x="2589308" y="1763877"/>
                  <a:pt x="2215281" y="1793945"/>
                  <a:pt x="1921521" y="1807028"/>
                </a:cubicBezTo>
                <a:cubicBezTo>
                  <a:pt x="1617234" y="1807655"/>
                  <a:pt x="1611425" y="1767949"/>
                  <a:pt x="1404014" y="1807028"/>
                </a:cubicBezTo>
                <a:cubicBezTo>
                  <a:pt x="1179713" y="1845759"/>
                  <a:pt x="1174822" y="1790572"/>
                  <a:pt x="1041164" y="1807028"/>
                </a:cubicBezTo>
                <a:cubicBezTo>
                  <a:pt x="947762" y="1884311"/>
                  <a:pt x="561962" y="1747422"/>
                  <a:pt x="422534" y="1807028"/>
                </a:cubicBezTo>
                <a:cubicBezTo>
                  <a:pt x="115045" y="1873299"/>
                  <a:pt x="-15945" y="1758791"/>
                  <a:pt x="0" y="1505850"/>
                </a:cubicBezTo>
                <a:cubicBezTo>
                  <a:pt x="-7677" y="1319596"/>
                  <a:pt x="20514" y="1200938"/>
                  <a:pt x="0" y="1092245"/>
                </a:cubicBezTo>
                <a:cubicBezTo>
                  <a:pt x="-38507" y="965068"/>
                  <a:pt x="69540" y="836560"/>
                  <a:pt x="0" y="690688"/>
                </a:cubicBezTo>
                <a:cubicBezTo>
                  <a:pt x="24657" y="574371"/>
                  <a:pt x="96663" y="411441"/>
                  <a:pt x="0" y="301177"/>
                </a:cubicBezTo>
                <a:close/>
              </a:path>
              <a:path w="8577942" h="1807028" stroke="0" extrusionOk="0">
                <a:moveTo>
                  <a:pt x="0" y="301177"/>
                </a:moveTo>
                <a:cubicBezTo>
                  <a:pt x="37466" y="162729"/>
                  <a:pt x="246329" y="66352"/>
                  <a:pt x="422534" y="0"/>
                </a:cubicBezTo>
                <a:cubicBezTo>
                  <a:pt x="675655" y="80975"/>
                  <a:pt x="919052" y="8230"/>
                  <a:pt x="1172028" y="0"/>
                </a:cubicBezTo>
                <a:cubicBezTo>
                  <a:pt x="1472310" y="-60107"/>
                  <a:pt x="1366922" y="-12045"/>
                  <a:pt x="1534878" y="0"/>
                </a:cubicBezTo>
                <a:cubicBezTo>
                  <a:pt x="1720298" y="-36897"/>
                  <a:pt x="1875863" y="-20867"/>
                  <a:pt x="2129714" y="0"/>
                </a:cubicBezTo>
                <a:cubicBezTo>
                  <a:pt x="2387926" y="-39754"/>
                  <a:pt x="2544693" y="72246"/>
                  <a:pt x="2647222" y="0"/>
                </a:cubicBezTo>
                <a:cubicBezTo>
                  <a:pt x="2739033" y="-44347"/>
                  <a:pt x="3147909" y="61511"/>
                  <a:pt x="3319387" y="0"/>
                </a:cubicBezTo>
                <a:cubicBezTo>
                  <a:pt x="3502086" y="-37689"/>
                  <a:pt x="3564879" y="37358"/>
                  <a:pt x="3682237" y="0"/>
                </a:cubicBezTo>
                <a:cubicBezTo>
                  <a:pt x="3692135" y="-17269"/>
                  <a:pt x="4041932" y="88546"/>
                  <a:pt x="4354403" y="0"/>
                </a:cubicBezTo>
                <a:cubicBezTo>
                  <a:pt x="4692701" y="-42541"/>
                  <a:pt x="4589104" y="-4217"/>
                  <a:pt x="4717252" y="0"/>
                </a:cubicBezTo>
                <a:cubicBezTo>
                  <a:pt x="4823276" y="-7370"/>
                  <a:pt x="4922105" y="36991"/>
                  <a:pt x="5157432" y="0"/>
                </a:cubicBezTo>
                <a:cubicBezTo>
                  <a:pt x="5435408" y="-50550"/>
                  <a:pt x="5484909" y="2382"/>
                  <a:pt x="5752268" y="0"/>
                </a:cubicBezTo>
                <a:cubicBezTo>
                  <a:pt x="5965655" y="-49543"/>
                  <a:pt x="6015669" y="38748"/>
                  <a:pt x="6192447" y="0"/>
                </a:cubicBezTo>
                <a:cubicBezTo>
                  <a:pt x="6249151" y="-21009"/>
                  <a:pt x="6470271" y="68543"/>
                  <a:pt x="6941941" y="0"/>
                </a:cubicBezTo>
                <a:cubicBezTo>
                  <a:pt x="7291988" y="-28409"/>
                  <a:pt x="7333419" y="-14497"/>
                  <a:pt x="7459448" y="0"/>
                </a:cubicBezTo>
                <a:cubicBezTo>
                  <a:pt x="7527056" y="-67449"/>
                  <a:pt x="7789675" y="-39731"/>
                  <a:pt x="8155407" y="0"/>
                </a:cubicBezTo>
                <a:cubicBezTo>
                  <a:pt x="8294212" y="3611"/>
                  <a:pt x="8508191" y="84755"/>
                  <a:pt x="8577942" y="301177"/>
                </a:cubicBezTo>
                <a:cubicBezTo>
                  <a:pt x="8600378" y="473880"/>
                  <a:pt x="8531849" y="518184"/>
                  <a:pt x="8577942" y="714782"/>
                </a:cubicBezTo>
                <a:cubicBezTo>
                  <a:pt x="8592777" y="896016"/>
                  <a:pt x="8581947" y="946982"/>
                  <a:pt x="8577942" y="1092245"/>
                </a:cubicBezTo>
                <a:cubicBezTo>
                  <a:pt x="8548784" y="1238188"/>
                  <a:pt x="8556815" y="1298611"/>
                  <a:pt x="8577942" y="1505850"/>
                </a:cubicBezTo>
                <a:cubicBezTo>
                  <a:pt x="8636403" y="1735429"/>
                  <a:pt x="8463520" y="1868844"/>
                  <a:pt x="8155407" y="1807028"/>
                </a:cubicBezTo>
                <a:cubicBezTo>
                  <a:pt x="8048319" y="1764460"/>
                  <a:pt x="7949062" y="1801819"/>
                  <a:pt x="7792557" y="1807028"/>
                </a:cubicBezTo>
                <a:cubicBezTo>
                  <a:pt x="7555151" y="1731882"/>
                  <a:pt x="7382979" y="1850923"/>
                  <a:pt x="7120392" y="1807028"/>
                </a:cubicBezTo>
                <a:cubicBezTo>
                  <a:pt x="6882122" y="1819273"/>
                  <a:pt x="6801728" y="1782816"/>
                  <a:pt x="6680213" y="1807028"/>
                </a:cubicBezTo>
                <a:cubicBezTo>
                  <a:pt x="6480548" y="1759915"/>
                  <a:pt x="6268611" y="1742090"/>
                  <a:pt x="6008048" y="1807028"/>
                </a:cubicBezTo>
                <a:cubicBezTo>
                  <a:pt x="5741309" y="1824982"/>
                  <a:pt x="5741557" y="1771193"/>
                  <a:pt x="5490540" y="1807028"/>
                </a:cubicBezTo>
                <a:cubicBezTo>
                  <a:pt x="5255178" y="1863139"/>
                  <a:pt x="5318678" y="1762976"/>
                  <a:pt x="5127689" y="1807028"/>
                </a:cubicBezTo>
                <a:cubicBezTo>
                  <a:pt x="4959390" y="1806274"/>
                  <a:pt x="4498660" y="1795476"/>
                  <a:pt x="4378196" y="1807028"/>
                </a:cubicBezTo>
                <a:cubicBezTo>
                  <a:pt x="4164358" y="1885248"/>
                  <a:pt x="3967183" y="1648161"/>
                  <a:pt x="3628702" y="1807028"/>
                </a:cubicBezTo>
                <a:cubicBezTo>
                  <a:pt x="3294640" y="1830995"/>
                  <a:pt x="3237255" y="1759859"/>
                  <a:pt x="3033865" y="1807028"/>
                </a:cubicBezTo>
                <a:cubicBezTo>
                  <a:pt x="2777257" y="1813488"/>
                  <a:pt x="2723075" y="1789796"/>
                  <a:pt x="2593687" y="1807028"/>
                </a:cubicBezTo>
                <a:cubicBezTo>
                  <a:pt x="2432143" y="1869644"/>
                  <a:pt x="2020715" y="1756813"/>
                  <a:pt x="1921521" y="1807028"/>
                </a:cubicBezTo>
                <a:cubicBezTo>
                  <a:pt x="1812587" y="1862982"/>
                  <a:pt x="1495071" y="1722086"/>
                  <a:pt x="1249356" y="1807028"/>
                </a:cubicBezTo>
                <a:cubicBezTo>
                  <a:pt x="1096692" y="1928708"/>
                  <a:pt x="844623" y="1732891"/>
                  <a:pt x="422534" y="1807028"/>
                </a:cubicBezTo>
                <a:cubicBezTo>
                  <a:pt x="205913" y="1894353"/>
                  <a:pt x="-24095" y="1736659"/>
                  <a:pt x="0" y="1505850"/>
                </a:cubicBezTo>
                <a:cubicBezTo>
                  <a:pt x="-22717" y="1348575"/>
                  <a:pt x="131276" y="1238322"/>
                  <a:pt x="0" y="1116339"/>
                </a:cubicBezTo>
                <a:cubicBezTo>
                  <a:pt x="-67444" y="1024891"/>
                  <a:pt x="814" y="793324"/>
                  <a:pt x="0" y="702735"/>
                </a:cubicBezTo>
                <a:cubicBezTo>
                  <a:pt x="-22137" y="609816"/>
                  <a:pt x="51524" y="394533"/>
                  <a:pt x="0" y="301177"/>
                </a:cubicBezTo>
                <a:close/>
              </a:path>
              <a:path w="8577942" h="1807028" fill="none" stroke="0" extrusionOk="0">
                <a:moveTo>
                  <a:pt x="0" y="301177"/>
                </a:moveTo>
                <a:cubicBezTo>
                  <a:pt x="36574" y="185144"/>
                  <a:pt x="161308" y="37280"/>
                  <a:pt x="422534" y="0"/>
                </a:cubicBezTo>
                <a:cubicBezTo>
                  <a:pt x="547292" y="25159"/>
                  <a:pt x="738808" y="28363"/>
                  <a:pt x="862712" y="0"/>
                </a:cubicBezTo>
                <a:cubicBezTo>
                  <a:pt x="1005107" y="-60725"/>
                  <a:pt x="1338321" y="75654"/>
                  <a:pt x="1457549" y="0"/>
                </a:cubicBezTo>
                <a:cubicBezTo>
                  <a:pt x="1675377" y="-91859"/>
                  <a:pt x="1763381" y="22390"/>
                  <a:pt x="1897728" y="0"/>
                </a:cubicBezTo>
                <a:cubicBezTo>
                  <a:pt x="2047980" y="-9404"/>
                  <a:pt x="2084483" y="-9718"/>
                  <a:pt x="2260579" y="0"/>
                </a:cubicBezTo>
                <a:cubicBezTo>
                  <a:pt x="2456255" y="-30157"/>
                  <a:pt x="2558116" y="20425"/>
                  <a:pt x="2778086" y="0"/>
                </a:cubicBezTo>
                <a:cubicBezTo>
                  <a:pt x="3017205" y="3307"/>
                  <a:pt x="3129327" y="55838"/>
                  <a:pt x="3295594" y="0"/>
                </a:cubicBezTo>
                <a:cubicBezTo>
                  <a:pt x="3425522" y="-76643"/>
                  <a:pt x="3605149" y="64339"/>
                  <a:pt x="3890430" y="0"/>
                </a:cubicBezTo>
                <a:cubicBezTo>
                  <a:pt x="4173106" y="-43670"/>
                  <a:pt x="4331579" y="-43094"/>
                  <a:pt x="4562596" y="0"/>
                </a:cubicBezTo>
                <a:cubicBezTo>
                  <a:pt x="4744336" y="136"/>
                  <a:pt x="4974323" y="42502"/>
                  <a:pt x="5234760" y="0"/>
                </a:cubicBezTo>
                <a:cubicBezTo>
                  <a:pt x="5408957" y="-48335"/>
                  <a:pt x="5587628" y="8518"/>
                  <a:pt x="5752268" y="0"/>
                </a:cubicBezTo>
                <a:cubicBezTo>
                  <a:pt x="5921278" y="-24797"/>
                  <a:pt x="5962304" y="17414"/>
                  <a:pt x="6115119" y="0"/>
                </a:cubicBezTo>
                <a:cubicBezTo>
                  <a:pt x="6245070" y="-33080"/>
                  <a:pt x="6438388" y="11156"/>
                  <a:pt x="6632626" y="0"/>
                </a:cubicBezTo>
                <a:cubicBezTo>
                  <a:pt x="6805839" y="-4257"/>
                  <a:pt x="6904788" y="30254"/>
                  <a:pt x="7072805" y="0"/>
                </a:cubicBezTo>
                <a:cubicBezTo>
                  <a:pt x="7265215" y="-10365"/>
                  <a:pt x="7314459" y="26711"/>
                  <a:pt x="7512984" y="0"/>
                </a:cubicBezTo>
                <a:cubicBezTo>
                  <a:pt x="7750928" y="14215"/>
                  <a:pt x="7943161" y="-2345"/>
                  <a:pt x="8155407" y="0"/>
                </a:cubicBezTo>
                <a:cubicBezTo>
                  <a:pt x="8366788" y="-40681"/>
                  <a:pt x="8517464" y="177593"/>
                  <a:pt x="8577942" y="301177"/>
                </a:cubicBezTo>
                <a:cubicBezTo>
                  <a:pt x="8594403" y="439667"/>
                  <a:pt x="8503651" y="554793"/>
                  <a:pt x="8577942" y="690688"/>
                </a:cubicBezTo>
                <a:cubicBezTo>
                  <a:pt x="8642873" y="879610"/>
                  <a:pt x="8565983" y="938747"/>
                  <a:pt x="8577942" y="1068152"/>
                </a:cubicBezTo>
                <a:cubicBezTo>
                  <a:pt x="8539570" y="1216947"/>
                  <a:pt x="8584887" y="1357615"/>
                  <a:pt x="8577942" y="1505850"/>
                </a:cubicBezTo>
                <a:cubicBezTo>
                  <a:pt x="8522036" y="1599499"/>
                  <a:pt x="8401450" y="1810559"/>
                  <a:pt x="8155407" y="1807028"/>
                </a:cubicBezTo>
                <a:cubicBezTo>
                  <a:pt x="7948484" y="1791769"/>
                  <a:pt x="7733734" y="1798027"/>
                  <a:pt x="7637900" y="1807028"/>
                </a:cubicBezTo>
                <a:cubicBezTo>
                  <a:pt x="7520533" y="1804351"/>
                  <a:pt x="7266459" y="1894470"/>
                  <a:pt x="7043063" y="1807028"/>
                </a:cubicBezTo>
                <a:cubicBezTo>
                  <a:pt x="6806250" y="1823467"/>
                  <a:pt x="6544628" y="1852083"/>
                  <a:pt x="6370898" y="1807028"/>
                </a:cubicBezTo>
                <a:cubicBezTo>
                  <a:pt x="6084170" y="1861885"/>
                  <a:pt x="6011347" y="1754780"/>
                  <a:pt x="5698732" y="1807028"/>
                </a:cubicBezTo>
                <a:cubicBezTo>
                  <a:pt x="5372600" y="1877484"/>
                  <a:pt x="5306366" y="1806307"/>
                  <a:pt x="5181225" y="1807028"/>
                </a:cubicBezTo>
                <a:cubicBezTo>
                  <a:pt x="5103742" y="1815059"/>
                  <a:pt x="4742321" y="1830769"/>
                  <a:pt x="4509060" y="1807028"/>
                </a:cubicBezTo>
                <a:cubicBezTo>
                  <a:pt x="4257274" y="1841611"/>
                  <a:pt x="4086912" y="1806219"/>
                  <a:pt x="3836895" y="1807028"/>
                </a:cubicBezTo>
                <a:cubicBezTo>
                  <a:pt x="3589379" y="1798550"/>
                  <a:pt x="3487678" y="1798733"/>
                  <a:pt x="3396716" y="1807028"/>
                </a:cubicBezTo>
                <a:cubicBezTo>
                  <a:pt x="3310944" y="1862771"/>
                  <a:pt x="3210435" y="1801161"/>
                  <a:pt x="3033865" y="1807028"/>
                </a:cubicBezTo>
                <a:cubicBezTo>
                  <a:pt x="2846196" y="1860536"/>
                  <a:pt x="2759600" y="1793626"/>
                  <a:pt x="2671016" y="1807028"/>
                </a:cubicBezTo>
                <a:cubicBezTo>
                  <a:pt x="2572586" y="1798629"/>
                  <a:pt x="2302046" y="1681783"/>
                  <a:pt x="1921521" y="1807028"/>
                </a:cubicBezTo>
                <a:cubicBezTo>
                  <a:pt x="1616208" y="1810609"/>
                  <a:pt x="1607020" y="1781986"/>
                  <a:pt x="1404014" y="1807028"/>
                </a:cubicBezTo>
                <a:cubicBezTo>
                  <a:pt x="1194690" y="1815750"/>
                  <a:pt x="1176499" y="1797928"/>
                  <a:pt x="1041164" y="1807028"/>
                </a:cubicBezTo>
                <a:cubicBezTo>
                  <a:pt x="894408" y="1834140"/>
                  <a:pt x="559589" y="1751343"/>
                  <a:pt x="422534" y="1807028"/>
                </a:cubicBezTo>
                <a:cubicBezTo>
                  <a:pt x="140383" y="1826996"/>
                  <a:pt x="5134" y="1719293"/>
                  <a:pt x="0" y="1505850"/>
                </a:cubicBezTo>
                <a:cubicBezTo>
                  <a:pt x="-27395" y="1326262"/>
                  <a:pt x="29455" y="1238092"/>
                  <a:pt x="0" y="1092245"/>
                </a:cubicBezTo>
                <a:cubicBezTo>
                  <a:pt x="-47821" y="982886"/>
                  <a:pt x="8026" y="824880"/>
                  <a:pt x="0" y="690688"/>
                </a:cubicBezTo>
                <a:cubicBezTo>
                  <a:pt x="7991" y="565313"/>
                  <a:pt x="78686" y="409927"/>
                  <a:pt x="0" y="301177"/>
                </a:cubicBezTo>
                <a:close/>
              </a:path>
              <a:path w="8577942" h="1807028" fill="none" stroke="0" extrusionOk="0">
                <a:moveTo>
                  <a:pt x="0" y="301177"/>
                </a:moveTo>
                <a:cubicBezTo>
                  <a:pt x="20153" y="164382"/>
                  <a:pt x="172533" y="66633"/>
                  <a:pt x="422534" y="0"/>
                </a:cubicBezTo>
                <a:cubicBezTo>
                  <a:pt x="580472" y="2575"/>
                  <a:pt x="737359" y="988"/>
                  <a:pt x="862712" y="0"/>
                </a:cubicBezTo>
                <a:cubicBezTo>
                  <a:pt x="1000418" y="15688"/>
                  <a:pt x="1273118" y="48262"/>
                  <a:pt x="1457549" y="0"/>
                </a:cubicBezTo>
                <a:cubicBezTo>
                  <a:pt x="1661175" y="-94716"/>
                  <a:pt x="1774986" y="23652"/>
                  <a:pt x="1897728" y="0"/>
                </a:cubicBezTo>
                <a:cubicBezTo>
                  <a:pt x="2040192" y="-5353"/>
                  <a:pt x="2076884" y="-3194"/>
                  <a:pt x="2260579" y="0"/>
                </a:cubicBezTo>
                <a:cubicBezTo>
                  <a:pt x="2412742" y="-11423"/>
                  <a:pt x="2555406" y="16973"/>
                  <a:pt x="2778086" y="0"/>
                </a:cubicBezTo>
                <a:cubicBezTo>
                  <a:pt x="3022857" y="-29523"/>
                  <a:pt x="3162949" y="20922"/>
                  <a:pt x="3295594" y="0"/>
                </a:cubicBezTo>
                <a:cubicBezTo>
                  <a:pt x="3470794" y="48297"/>
                  <a:pt x="3601411" y="60073"/>
                  <a:pt x="3890430" y="0"/>
                </a:cubicBezTo>
                <a:cubicBezTo>
                  <a:pt x="4146858" y="413"/>
                  <a:pt x="4380020" y="31175"/>
                  <a:pt x="4562596" y="0"/>
                </a:cubicBezTo>
                <a:cubicBezTo>
                  <a:pt x="4810284" y="-61974"/>
                  <a:pt x="4986278" y="49531"/>
                  <a:pt x="5234760" y="0"/>
                </a:cubicBezTo>
                <a:cubicBezTo>
                  <a:pt x="5435937" y="-30074"/>
                  <a:pt x="5609747" y="37577"/>
                  <a:pt x="5752268" y="0"/>
                </a:cubicBezTo>
                <a:cubicBezTo>
                  <a:pt x="5922964" y="-10825"/>
                  <a:pt x="5949121" y="9989"/>
                  <a:pt x="6115119" y="0"/>
                </a:cubicBezTo>
                <a:cubicBezTo>
                  <a:pt x="6199429" y="12873"/>
                  <a:pt x="6390986" y="-13588"/>
                  <a:pt x="6632626" y="0"/>
                </a:cubicBezTo>
                <a:cubicBezTo>
                  <a:pt x="6828407" y="-5461"/>
                  <a:pt x="6902286" y="29953"/>
                  <a:pt x="7072805" y="0"/>
                </a:cubicBezTo>
                <a:cubicBezTo>
                  <a:pt x="7253423" y="-33193"/>
                  <a:pt x="7294048" y="7347"/>
                  <a:pt x="7512984" y="0"/>
                </a:cubicBezTo>
                <a:cubicBezTo>
                  <a:pt x="7715356" y="38657"/>
                  <a:pt x="7969402" y="30318"/>
                  <a:pt x="8155407" y="0"/>
                </a:cubicBezTo>
                <a:cubicBezTo>
                  <a:pt x="8342199" y="-22199"/>
                  <a:pt x="8541345" y="172769"/>
                  <a:pt x="8577942" y="301177"/>
                </a:cubicBezTo>
                <a:cubicBezTo>
                  <a:pt x="8590843" y="429240"/>
                  <a:pt x="8524976" y="529562"/>
                  <a:pt x="8577942" y="690688"/>
                </a:cubicBezTo>
                <a:cubicBezTo>
                  <a:pt x="8649889" y="892435"/>
                  <a:pt x="8575601" y="922768"/>
                  <a:pt x="8577942" y="1068152"/>
                </a:cubicBezTo>
                <a:cubicBezTo>
                  <a:pt x="8577929" y="1204932"/>
                  <a:pt x="8577212" y="1383784"/>
                  <a:pt x="8577942" y="1505850"/>
                </a:cubicBezTo>
                <a:cubicBezTo>
                  <a:pt x="8583650" y="1649634"/>
                  <a:pt x="8375374" y="1820985"/>
                  <a:pt x="8155407" y="1807028"/>
                </a:cubicBezTo>
                <a:cubicBezTo>
                  <a:pt x="7928948" y="1761589"/>
                  <a:pt x="7758676" y="1801730"/>
                  <a:pt x="7637900" y="1807028"/>
                </a:cubicBezTo>
                <a:cubicBezTo>
                  <a:pt x="7486667" y="1822217"/>
                  <a:pt x="7278150" y="1761850"/>
                  <a:pt x="7043063" y="1807028"/>
                </a:cubicBezTo>
                <a:cubicBezTo>
                  <a:pt x="6841960" y="1779480"/>
                  <a:pt x="6519028" y="1813930"/>
                  <a:pt x="6370898" y="1807028"/>
                </a:cubicBezTo>
                <a:cubicBezTo>
                  <a:pt x="6122257" y="1836640"/>
                  <a:pt x="6029958" y="1730949"/>
                  <a:pt x="5698732" y="1807028"/>
                </a:cubicBezTo>
                <a:cubicBezTo>
                  <a:pt x="5377537" y="1846320"/>
                  <a:pt x="5318633" y="1795168"/>
                  <a:pt x="5181225" y="1807028"/>
                </a:cubicBezTo>
                <a:cubicBezTo>
                  <a:pt x="5129014" y="1893757"/>
                  <a:pt x="4724354" y="1851942"/>
                  <a:pt x="4509060" y="1807028"/>
                </a:cubicBezTo>
                <a:cubicBezTo>
                  <a:pt x="4266158" y="1796616"/>
                  <a:pt x="4057865" y="1790927"/>
                  <a:pt x="3836895" y="1807028"/>
                </a:cubicBezTo>
                <a:cubicBezTo>
                  <a:pt x="3581679" y="1833642"/>
                  <a:pt x="3481234" y="1797450"/>
                  <a:pt x="3396716" y="1807028"/>
                </a:cubicBezTo>
                <a:cubicBezTo>
                  <a:pt x="3308912" y="1885980"/>
                  <a:pt x="3221756" y="1773074"/>
                  <a:pt x="3033865" y="1807028"/>
                </a:cubicBezTo>
                <a:cubicBezTo>
                  <a:pt x="2859970" y="1838921"/>
                  <a:pt x="2756008" y="1790655"/>
                  <a:pt x="2671016" y="1807028"/>
                </a:cubicBezTo>
                <a:cubicBezTo>
                  <a:pt x="2600089" y="1706180"/>
                  <a:pt x="2235686" y="1785639"/>
                  <a:pt x="1921521" y="1807028"/>
                </a:cubicBezTo>
                <a:cubicBezTo>
                  <a:pt x="1615823" y="1809077"/>
                  <a:pt x="1610188" y="1772520"/>
                  <a:pt x="1404014" y="1807028"/>
                </a:cubicBezTo>
                <a:cubicBezTo>
                  <a:pt x="1189599" y="1838312"/>
                  <a:pt x="1173164" y="1794979"/>
                  <a:pt x="1041164" y="1807028"/>
                </a:cubicBezTo>
                <a:cubicBezTo>
                  <a:pt x="923144" y="1866226"/>
                  <a:pt x="544560" y="1776660"/>
                  <a:pt x="422534" y="1807028"/>
                </a:cubicBezTo>
                <a:cubicBezTo>
                  <a:pt x="167010" y="1782945"/>
                  <a:pt x="30487" y="1732481"/>
                  <a:pt x="0" y="1505850"/>
                </a:cubicBezTo>
                <a:cubicBezTo>
                  <a:pt x="-17538" y="1332490"/>
                  <a:pt x="33014" y="1213057"/>
                  <a:pt x="0" y="1092245"/>
                </a:cubicBezTo>
                <a:cubicBezTo>
                  <a:pt x="-44947" y="969635"/>
                  <a:pt x="46163" y="829774"/>
                  <a:pt x="0" y="690688"/>
                </a:cubicBezTo>
                <a:cubicBezTo>
                  <a:pt x="-396" y="573024"/>
                  <a:pt x="71547" y="414228"/>
                  <a:pt x="0" y="301177"/>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77942"/>
                      <a:gd name="connsiteY0" fmla="*/ 301177 h 1807028"/>
                      <a:gd name="connsiteX1" fmla="*/ 422534 w 8577942"/>
                      <a:gd name="connsiteY1" fmla="*/ 0 h 1807028"/>
                      <a:gd name="connsiteX2" fmla="*/ 862712 w 8577942"/>
                      <a:gd name="connsiteY2" fmla="*/ 0 h 1807028"/>
                      <a:gd name="connsiteX3" fmla="*/ 1457549 w 8577942"/>
                      <a:gd name="connsiteY3" fmla="*/ 0 h 1807028"/>
                      <a:gd name="connsiteX4" fmla="*/ 1897728 w 8577942"/>
                      <a:gd name="connsiteY4" fmla="*/ 0 h 1807028"/>
                      <a:gd name="connsiteX5" fmla="*/ 2260579 w 8577942"/>
                      <a:gd name="connsiteY5" fmla="*/ 0 h 1807028"/>
                      <a:gd name="connsiteX6" fmla="*/ 2778086 w 8577942"/>
                      <a:gd name="connsiteY6" fmla="*/ 0 h 1807028"/>
                      <a:gd name="connsiteX7" fmla="*/ 3295594 w 8577942"/>
                      <a:gd name="connsiteY7" fmla="*/ 0 h 1807028"/>
                      <a:gd name="connsiteX8" fmla="*/ 3890430 w 8577942"/>
                      <a:gd name="connsiteY8" fmla="*/ 0 h 1807028"/>
                      <a:gd name="connsiteX9" fmla="*/ 4562596 w 8577942"/>
                      <a:gd name="connsiteY9" fmla="*/ 0 h 1807028"/>
                      <a:gd name="connsiteX10" fmla="*/ 5234760 w 8577942"/>
                      <a:gd name="connsiteY10" fmla="*/ 0 h 1807028"/>
                      <a:gd name="connsiteX11" fmla="*/ 5752268 w 8577942"/>
                      <a:gd name="connsiteY11" fmla="*/ 0 h 1807028"/>
                      <a:gd name="connsiteX12" fmla="*/ 6115119 w 8577942"/>
                      <a:gd name="connsiteY12" fmla="*/ 0 h 1807028"/>
                      <a:gd name="connsiteX13" fmla="*/ 6632626 w 8577942"/>
                      <a:gd name="connsiteY13" fmla="*/ 0 h 1807028"/>
                      <a:gd name="connsiteX14" fmla="*/ 7072805 w 8577942"/>
                      <a:gd name="connsiteY14" fmla="*/ 0 h 1807028"/>
                      <a:gd name="connsiteX15" fmla="*/ 7512984 w 8577942"/>
                      <a:gd name="connsiteY15" fmla="*/ 0 h 1807028"/>
                      <a:gd name="connsiteX16" fmla="*/ 8155407 w 8577942"/>
                      <a:gd name="connsiteY16" fmla="*/ 0 h 1807028"/>
                      <a:gd name="connsiteX17" fmla="*/ 8577942 w 8577942"/>
                      <a:gd name="connsiteY17" fmla="*/ 301177 h 1807028"/>
                      <a:gd name="connsiteX18" fmla="*/ 8577942 w 8577942"/>
                      <a:gd name="connsiteY18" fmla="*/ 690688 h 1807028"/>
                      <a:gd name="connsiteX19" fmla="*/ 8577942 w 8577942"/>
                      <a:gd name="connsiteY19" fmla="*/ 1068152 h 1807028"/>
                      <a:gd name="connsiteX20" fmla="*/ 8577942 w 8577942"/>
                      <a:gd name="connsiteY20" fmla="*/ 1505850 h 1807028"/>
                      <a:gd name="connsiteX21" fmla="*/ 8155407 w 8577942"/>
                      <a:gd name="connsiteY21" fmla="*/ 1807028 h 1807028"/>
                      <a:gd name="connsiteX22" fmla="*/ 7637900 w 8577942"/>
                      <a:gd name="connsiteY22" fmla="*/ 1807028 h 1807028"/>
                      <a:gd name="connsiteX23" fmla="*/ 7043063 w 8577942"/>
                      <a:gd name="connsiteY23" fmla="*/ 1807028 h 1807028"/>
                      <a:gd name="connsiteX24" fmla="*/ 6370898 w 8577942"/>
                      <a:gd name="connsiteY24" fmla="*/ 1807028 h 1807028"/>
                      <a:gd name="connsiteX25" fmla="*/ 5698732 w 8577942"/>
                      <a:gd name="connsiteY25" fmla="*/ 1807028 h 1807028"/>
                      <a:gd name="connsiteX26" fmla="*/ 5181225 w 8577942"/>
                      <a:gd name="connsiteY26" fmla="*/ 1807028 h 1807028"/>
                      <a:gd name="connsiteX27" fmla="*/ 4509060 w 8577942"/>
                      <a:gd name="connsiteY27" fmla="*/ 1807028 h 1807028"/>
                      <a:gd name="connsiteX28" fmla="*/ 3836895 w 8577942"/>
                      <a:gd name="connsiteY28" fmla="*/ 1807028 h 1807028"/>
                      <a:gd name="connsiteX29" fmla="*/ 3396716 w 8577942"/>
                      <a:gd name="connsiteY29" fmla="*/ 1807028 h 1807028"/>
                      <a:gd name="connsiteX30" fmla="*/ 3033865 w 8577942"/>
                      <a:gd name="connsiteY30" fmla="*/ 1807028 h 1807028"/>
                      <a:gd name="connsiteX31" fmla="*/ 2671016 w 8577942"/>
                      <a:gd name="connsiteY31" fmla="*/ 1807028 h 1807028"/>
                      <a:gd name="connsiteX32" fmla="*/ 1921521 w 8577942"/>
                      <a:gd name="connsiteY32" fmla="*/ 1807028 h 1807028"/>
                      <a:gd name="connsiteX33" fmla="*/ 1404014 w 8577942"/>
                      <a:gd name="connsiteY33" fmla="*/ 1807028 h 1807028"/>
                      <a:gd name="connsiteX34" fmla="*/ 1041164 w 8577942"/>
                      <a:gd name="connsiteY34" fmla="*/ 1807028 h 1807028"/>
                      <a:gd name="connsiteX35" fmla="*/ 422534 w 8577942"/>
                      <a:gd name="connsiteY35" fmla="*/ 1807028 h 1807028"/>
                      <a:gd name="connsiteX36" fmla="*/ 0 w 8577942"/>
                      <a:gd name="connsiteY36" fmla="*/ 1505850 h 1807028"/>
                      <a:gd name="connsiteX37" fmla="*/ 0 w 8577942"/>
                      <a:gd name="connsiteY37" fmla="*/ 1092245 h 1807028"/>
                      <a:gd name="connsiteX38" fmla="*/ 0 w 8577942"/>
                      <a:gd name="connsiteY38" fmla="*/ 690688 h 1807028"/>
                      <a:gd name="connsiteX39" fmla="*/ 0 w 8577942"/>
                      <a:gd name="connsiteY39" fmla="*/ 301177 h 1807028"/>
                      <a:gd name="connsiteX0" fmla="*/ 0 w 8577942"/>
                      <a:gd name="connsiteY0" fmla="*/ 301177 h 1807028"/>
                      <a:gd name="connsiteX1" fmla="*/ 422534 w 8577942"/>
                      <a:gd name="connsiteY1" fmla="*/ 0 h 1807028"/>
                      <a:gd name="connsiteX2" fmla="*/ 1172028 w 8577942"/>
                      <a:gd name="connsiteY2" fmla="*/ 0 h 1807028"/>
                      <a:gd name="connsiteX3" fmla="*/ 1534878 w 8577942"/>
                      <a:gd name="connsiteY3" fmla="*/ 0 h 1807028"/>
                      <a:gd name="connsiteX4" fmla="*/ 2129714 w 8577942"/>
                      <a:gd name="connsiteY4" fmla="*/ 0 h 1807028"/>
                      <a:gd name="connsiteX5" fmla="*/ 2647222 w 8577942"/>
                      <a:gd name="connsiteY5" fmla="*/ 0 h 1807028"/>
                      <a:gd name="connsiteX6" fmla="*/ 3319387 w 8577942"/>
                      <a:gd name="connsiteY6" fmla="*/ 0 h 1807028"/>
                      <a:gd name="connsiteX7" fmla="*/ 3682237 w 8577942"/>
                      <a:gd name="connsiteY7" fmla="*/ 0 h 1807028"/>
                      <a:gd name="connsiteX8" fmla="*/ 4354403 w 8577942"/>
                      <a:gd name="connsiteY8" fmla="*/ 0 h 1807028"/>
                      <a:gd name="connsiteX9" fmla="*/ 4717252 w 8577942"/>
                      <a:gd name="connsiteY9" fmla="*/ 0 h 1807028"/>
                      <a:gd name="connsiteX10" fmla="*/ 5157432 w 8577942"/>
                      <a:gd name="connsiteY10" fmla="*/ 0 h 1807028"/>
                      <a:gd name="connsiteX11" fmla="*/ 5752268 w 8577942"/>
                      <a:gd name="connsiteY11" fmla="*/ 0 h 1807028"/>
                      <a:gd name="connsiteX12" fmla="*/ 6192447 w 8577942"/>
                      <a:gd name="connsiteY12" fmla="*/ 0 h 1807028"/>
                      <a:gd name="connsiteX13" fmla="*/ 6941941 w 8577942"/>
                      <a:gd name="connsiteY13" fmla="*/ 0 h 1807028"/>
                      <a:gd name="connsiteX14" fmla="*/ 7459448 w 8577942"/>
                      <a:gd name="connsiteY14" fmla="*/ 0 h 1807028"/>
                      <a:gd name="connsiteX15" fmla="*/ 8155407 w 8577942"/>
                      <a:gd name="connsiteY15" fmla="*/ 0 h 1807028"/>
                      <a:gd name="connsiteX16" fmla="*/ 8577942 w 8577942"/>
                      <a:gd name="connsiteY16" fmla="*/ 301177 h 1807028"/>
                      <a:gd name="connsiteX17" fmla="*/ 8577942 w 8577942"/>
                      <a:gd name="connsiteY17" fmla="*/ 714782 h 1807028"/>
                      <a:gd name="connsiteX18" fmla="*/ 8577942 w 8577942"/>
                      <a:gd name="connsiteY18" fmla="*/ 1092245 h 1807028"/>
                      <a:gd name="connsiteX19" fmla="*/ 8577942 w 8577942"/>
                      <a:gd name="connsiteY19" fmla="*/ 1505850 h 1807028"/>
                      <a:gd name="connsiteX20" fmla="*/ 8155407 w 8577942"/>
                      <a:gd name="connsiteY20" fmla="*/ 1807028 h 1807028"/>
                      <a:gd name="connsiteX21" fmla="*/ 7792557 w 8577942"/>
                      <a:gd name="connsiteY21" fmla="*/ 1807028 h 1807028"/>
                      <a:gd name="connsiteX22" fmla="*/ 7120392 w 8577942"/>
                      <a:gd name="connsiteY22" fmla="*/ 1807028 h 1807028"/>
                      <a:gd name="connsiteX23" fmla="*/ 6680213 w 8577942"/>
                      <a:gd name="connsiteY23" fmla="*/ 1807028 h 1807028"/>
                      <a:gd name="connsiteX24" fmla="*/ 6008048 w 8577942"/>
                      <a:gd name="connsiteY24" fmla="*/ 1807028 h 1807028"/>
                      <a:gd name="connsiteX25" fmla="*/ 5490540 w 8577942"/>
                      <a:gd name="connsiteY25" fmla="*/ 1807028 h 1807028"/>
                      <a:gd name="connsiteX26" fmla="*/ 5127689 w 8577942"/>
                      <a:gd name="connsiteY26" fmla="*/ 1807028 h 1807028"/>
                      <a:gd name="connsiteX27" fmla="*/ 4378196 w 8577942"/>
                      <a:gd name="connsiteY27" fmla="*/ 1807028 h 1807028"/>
                      <a:gd name="connsiteX28" fmla="*/ 3628702 w 8577942"/>
                      <a:gd name="connsiteY28" fmla="*/ 1807028 h 1807028"/>
                      <a:gd name="connsiteX29" fmla="*/ 3033865 w 8577942"/>
                      <a:gd name="connsiteY29" fmla="*/ 1807028 h 1807028"/>
                      <a:gd name="connsiteX30" fmla="*/ 2593687 w 8577942"/>
                      <a:gd name="connsiteY30" fmla="*/ 1807028 h 1807028"/>
                      <a:gd name="connsiteX31" fmla="*/ 1921521 w 8577942"/>
                      <a:gd name="connsiteY31" fmla="*/ 1807028 h 1807028"/>
                      <a:gd name="connsiteX32" fmla="*/ 1249356 w 8577942"/>
                      <a:gd name="connsiteY32" fmla="*/ 1807028 h 1807028"/>
                      <a:gd name="connsiteX33" fmla="*/ 422534 w 8577942"/>
                      <a:gd name="connsiteY33" fmla="*/ 1807028 h 1807028"/>
                      <a:gd name="connsiteX34" fmla="*/ 0 w 8577942"/>
                      <a:gd name="connsiteY34" fmla="*/ 1505850 h 1807028"/>
                      <a:gd name="connsiteX35" fmla="*/ 0 w 8577942"/>
                      <a:gd name="connsiteY35" fmla="*/ 1116339 h 1807028"/>
                      <a:gd name="connsiteX36" fmla="*/ 0 w 8577942"/>
                      <a:gd name="connsiteY36" fmla="*/ 702735 h 1807028"/>
                      <a:gd name="connsiteX37" fmla="*/ 0 w 8577942"/>
                      <a:gd name="connsiteY37" fmla="*/ 301177 h 18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2" h="1807028" fill="none" extrusionOk="0">
                        <a:moveTo>
                          <a:pt x="0" y="301177"/>
                        </a:moveTo>
                        <a:cubicBezTo>
                          <a:pt x="-47639" y="137740"/>
                          <a:pt x="178854" y="45858"/>
                          <a:pt x="422534" y="0"/>
                        </a:cubicBezTo>
                        <a:cubicBezTo>
                          <a:pt x="583859" y="-4400"/>
                          <a:pt x="722514" y="2012"/>
                          <a:pt x="862712" y="0"/>
                        </a:cubicBezTo>
                        <a:cubicBezTo>
                          <a:pt x="986485" y="10466"/>
                          <a:pt x="1260031" y="43993"/>
                          <a:pt x="1457549" y="0"/>
                        </a:cubicBezTo>
                        <a:cubicBezTo>
                          <a:pt x="1665172" y="-83640"/>
                          <a:pt x="1752467" y="11365"/>
                          <a:pt x="1897728" y="0"/>
                        </a:cubicBezTo>
                        <a:cubicBezTo>
                          <a:pt x="2032912" y="-5820"/>
                          <a:pt x="2078737" y="-439"/>
                          <a:pt x="2260579" y="0"/>
                        </a:cubicBezTo>
                        <a:cubicBezTo>
                          <a:pt x="2406247" y="9962"/>
                          <a:pt x="2525884" y="28789"/>
                          <a:pt x="2778086" y="0"/>
                        </a:cubicBezTo>
                        <a:cubicBezTo>
                          <a:pt x="3017994" y="-9737"/>
                          <a:pt x="3184301" y="37138"/>
                          <a:pt x="3295594" y="0"/>
                        </a:cubicBezTo>
                        <a:cubicBezTo>
                          <a:pt x="3456474" y="11589"/>
                          <a:pt x="3627100" y="19797"/>
                          <a:pt x="3890430" y="0"/>
                        </a:cubicBezTo>
                        <a:cubicBezTo>
                          <a:pt x="4187271" y="7835"/>
                          <a:pt x="4383672" y="36886"/>
                          <a:pt x="4562596" y="0"/>
                        </a:cubicBezTo>
                        <a:cubicBezTo>
                          <a:pt x="4778220" y="-75187"/>
                          <a:pt x="5020336" y="42369"/>
                          <a:pt x="5234760" y="0"/>
                        </a:cubicBezTo>
                        <a:cubicBezTo>
                          <a:pt x="5451261" y="10404"/>
                          <a:pt x="5606489" y="40435"/>
                          <a:pt x="5752268" y="0"/>
                        </a:cubicBezTo>
                        <a:cubicBezTo>
                          <a:pt x="5917916" y="-8831"/>
                          <a:pt x="5953362" y="14455"/>
                          <a:pt x="6115119" y="0"/>
                        </a:cubicBezTo>
                        <a:cubicBezTo>
                          <a:pt x="6241946" y="1492"/>
                          <a:pt x="6393241" y="-9548"/>
                          <a:pt x="6632626" y="0"/>
                        </a:cubicBezTo>
                        <a:cubicBezTo>
                          <a:pt x="6830308" y="-7071"/>
                          <a:pt x="6888505" y="28746"/>
                          <a:pt x="7072805" y="0"/>
                        </a:cubicBezTo>
                        <a:cubicBezTo>
                          <a:pt x="7258255" y="-47391"/>
                          <a:pt x="7300338" y="2509"/>
                          <a:pt x="7512984" y="0"/>
                        </a:cubicBezTo>
                        <a:cubicBezTo>
                          <a:pt x="7723223" y="20437"/>
                          <a:pt x="7925750" y="51934"/>
                          <a:pt x="8155407" y="0"/>
                        </a:cubicBezTo>
                        <a:cubicBezTo>
                          <a:pt x="8326123" y="-4185"/>
                          <a:pt x="8545110" y="168792"/>
                          <a:pt x="8577942" y="301177"/>
                        </a:cubicBezTo>
                        <a:cubicBezTo>
                          <a:pt x="8588336" y="425899"/>
                          <a:pt x="8529087" y="511603"/>
                          <a:pt x="8577942" y="690688"/>
                        </a:cubicBezTo>
                        <a:cubicBezTo>
                          <a:pt x="8640336" y="900082"/>
                          <a:pt x="8576696" y="919731"/>
                          <a:pt x="8577942" y="1068152"/>
                        </a:cubicBezTo>
                        <a:cubicBezTo>
                          <a:pt x="8582175" y="1203966"/>
                          <a:pt x="8569081" y="1402918"/>
                          <a:pt x="8577942" y="1505850"/>
                        </a:cubicBezTo>
                        <a:cubicBezTo>
                          <a:pt x="8629256" y="1659789"/>
                          <a:pt x="8368655" y="1823062"/>
                          <a:pt x="8155407" y="1807028"/>
                        </a:cubicBezTo>
                        <a:cubicBezTo>
                          <a:pt x="7929280" y="1781875"/>
                          <a:pt x="7774205" y="1804041"/>
                          <a:pt x="7637900" y="1807028"/>
                        </a:cubicBezTo>
                        <a:cubicBezTo>
                          <a:pt x="7465857" y="1793405"/>
                          <a:pt x="7273469" y="1754255"/>
                          <a:pt x="7043063" y="1807028"/>
                        </a:cubicBezTo>
                        <a:cubicBezTo>
                          <a:pt x="6836417" y="1751039"/>
                          <a:pt x="6551868" y="1778620"/>
                          <a:pt x="6370898" y="1807028"/>
                        </a:cubicBezTo>
                        <a:cubicBezTo>
                          <a:pt x="6133959" y="1823099"/>
                          <a:pt x="6039339" y="1723905"/>
                          <a:pt x="5698732" y="1807028"/>
                        </a:cubicBezTo>
                        <a:cubicBezTo>
                          <a:pt x="5363786" y="1840457"/>
                          <a:pt x="5323763" y="1791251"/>
                          <a:pt x="5181225" y="1807028"/>
                        </a:cubicBezTo>
                        <a:cubicBezTo>
                          <a:pt x="5078694" y="1847838"/>
                          <a:pt x="4766260" y="1812558"/>
                          <a:pt x="4509060" y="1807028"/>
                        </a:cubicBezTo>
                        <a:cubicBezTo>
                          <a:pt x="4256061" y="1779055"/>
                          <a:pt x="4049811" y="1779648"/>
                          <a:pt x="3836895" y="1807028"/>
                        </a:cubicBezTo>
                        <a:cubicBezTo>
                          <a:pt x="3591197" y="1852272"/>
                          <a:pt x="3490367" y="1784972"/>
                          <a:pt x="3396716" y="1807028"/>
                        </a:cubicBezTo>
                        <a:cubicBezTo>
                          <a:pt x="3319400" y="1850758"/>
                          <a:pt x="3222967" y="1762420"/>
                          <a:pt x="3033865" y="1807028"/>
                        </a:cubicBezTo>
                        <a:cubicBezTo>
                          <a:pt x="2860693" y="1835365"/>
                          <a:pt x="2770016" y="1789005"/>
                          <a:pt x="2671016" y="1807028"/>
                        </a:cubicBezTo>
                        <a:cubicBezTo>
                          <a:pt x="2582469" y="1777182"/>
                          <a:pt x="2227502" y="1795216"/>
                          <a:pt x="1921521" y="1807028"/>
                        </a:cubicBezTo>
                        <a:cubicBezTo>
                          <a:pt x="1614344" y="1810289"/>
                          <a:pt x="1611457" y="1772069"/>
                          <a:pt x="1404014" y="1807028"/>
                        </a:cubicBezTo>
                        <a:cubicBezTo>
                          <a:pt x="1189334" y="1839588"/>
                          <a:pt x="1175052" y="1789045"/>
                          <a:pt x="1041164" y="1807028"/>
                        </a:cubicBezTo>
                        <a:cubicBezTo>
                          <a:pt x="928081" y="1858249"/>
                          <a:pt x="556319" y="1758041"/>
                          <a:pt x="422534" y="1807028"/>
                        </a:cubicBezTo>
                        <a:cubicBezTo>
                          <a:pt x="144635" y="1829109"/>
                          <a:pt x="-8325" y="1724493"/>
                          <a:pt x="0" y="1505850"/>
                        </a:cubicBezTo>
                        <a:cubicBezTo>
                          <a:pt x="-17907" y="1314342"/>
                          <a:pt x="17215" y="1208233"/>
                          <a:pt x="0" y="1092245"/>
                        </a:cubicBezTo>
                        <a:cubicBezTo>
                          <a:pt x="-22089" y="960058"/>
                          <a:pt x="36007" y="837682"/>
                          <a:pt x="0" y="690688"/>
                        </a:cubicBezTo>
                        <a:cubicBezTo>
                          <a:pt x="5582" y="555261"/>
                          <a:pt x="59891" y="414940"/>
                          <a:pt x="0" y="301177"/>
                        </a:cubicBezTo>
                        <a:close/>
                      </a:path>
                      <a:path w="8577942" h="1807028" stroke="0" extrusionOk="0">
                        <a:moveTo>
                          <a:pt x="0" y="301177"/>
                        </a:moveTo>
                        <a:cubicBezTo>
                          <a:pt x="30460" y="149940"/>
                          <a:pt x="199359" y="32651"/>
                          <a:pt x="422534" y="0"/>
                        </a:cubicBezTo>
                        <a:cubicBezTo>
                          <a:pt x="652411" y="38002"/>
                          <a:pt x="889382" y="25414"/>
                          <a:pt x="1172028" y="0"/>
                        </a:cubicBezTo>
                        <a:cubicBezTo>
                          <a:pt x="1475356" y="-49676"/>
                          <a:pt x="1370619" y="-9263"/>
                          <a:pt x="1534878" y="0"/>
                        </a:cubicBezTo>
                        <a:cubicBezTo>
                          <a:pt x="1709065" y="-25090"/>
                          <a:pt x="1876886" y="9900"/>
                          <a:pt x="2129714" y="0"/>
                        </a:cubicBezTo>
                        <a:cubicBezTo>
                          <a:pt x="2384751" y="-34504"/>
                          <a:pt x="2538174" y="41488"/>
                          <a:pt x="2647222" y="0"/>
                        </a:cubicBezTo>
                        <a:cubicBezTo>
                          <a:pt x="2743769" y="-39656"/>
                          <a:pt x="3141003" y="42957"/>
                          <a:pt x="3319387" y="0"/>
                        </a:cubicBezTo>
                        <a:cubicBezTo>
                          <a:pt x="3502157" y="-35575"/>
                          <a:pt x="3573033" y="20980"/>
                          <a:pt x="3682237" y="0"/>
                        </a:cubicBezTo>
                        <a:cubicBezTo>
                          <a:pt x="3769013" y="-4258"/>
                          <a:pt x="4034729" y="67244"/>
                          <a:pt x="4354403" y="0"/>
                        </a:cubicBezTo>
                        <a:cubicBezTo>
                          <a:pt x="4686074" y="-41594"/>
                          <a:pt x="4589632" y="-2071"/>
                          <a:pt x="4717252" y="0"/>
                        </a:cubicBezTo>
                        <a:cubicBezTo>
                          <a:pt x="4837799" y="-12694"/>
                          <a:pt x="4926950" y="36603"/>
                          <a:pt x="5157432" y="0"/>
                        </a:cubicBezTo>
                        <a:cubicBezTo>
                          <a:pt x="5414880" y="-45590"/>
                          <a:pt x="5505391" y="4298"/>
                          <a:pt x="5752268" y="0"/>
                        </a:cubicBezTo>
                        <a:cubicBezTo>
                          <a:pt x="5968773" y="-27994"/>
                          <a:pt x="6037110" y="27907"/>
                          <a:pt x="6192447" y="0"/>
                        </a:cubicBezTo>
                        <a:cubicBezTo>
                          <a:pt x="6278304" y="-22248"/>
                          <a:pt x="6532338" y="44026"/>
                          <a:pt x="6941941" y="0"/>
                        </a:cubicBezTo>
                        <a:cubicBezTo>
                          <a:pt x="7297052" y="-28203"/>
                          <a:pt x="7342754" y="-4255"/>
                          <a:pt x="7459448" y="0"/>
                        </a:cubicBezTo>
                        <a:cubicBezTo>
                          <a:pt x="7545988" y="-38986"/>
                          <a:pt x="7811688" y="-9596"/>
                          <a:pt x="8155407" y="0"/>
                        </a:cubicBezTo>
                        <a:cubicBezTo>
                          <a:pt x="8303778" y="5367"/>
                          <a:pt x="8538943" y="97128"/>
                          <a:pt x="8577942" y="301177"/>
                        </a:cubicBezTo>
                        <a:cubicBezTo>
                          <a:pt x="8607490" y="487106"/>
                          <a:pt x="8541503" y="520585"/>
                          <a:pt x="8577942" y="714782"/>
                        </a:cubicBezTo>
                        <a:cubicBezTo>
                          <a:pt x="8600166" y="900993"/>
                          <a:pt x="8573063" y="951137"/>
                          <a:pt x="8577942" y="1092245"/>
                        </a:cubicBezTo>
                        <a:cubicBezTo>
                          <a:pt x="8553258" y="1237468"/>
                          <a:pt x="8548290" y="1313751"/>
                          <a:pt x="8577942" y="1505850"/>
                        </a:cubicBezTo>
                        <a:cubicBezTo>
                          <a:pt x="8631303" y="1733330"/>
                          <a:pt x="8421435" y="1824347"/>
                          <a:pt x="8155407" y="1807028"/>
                        </a:cubicBezTo>
                        <a:cubicBezTo>
                          <a:pt x="8067232" y="1792148"/>
                          <a:pt x="7954677" y="1803145"/>
                          <a:pt x="7792557" y="1807028"/>
                        </a:cubicBezTo>
                        <a:cubicBezTo>
                          <a:pt x="7590825" y="1771334"/>
                          <a:pt x="7384424" y="1818803"/>
                          <a:pt x="7120392" y="1807028"/>
                        </a:cubicBezTo>
                        <a:cubicBezTo>
                          <a:pt x="6864718" y="1813695"/>
                          <a:pt x="6796598" y="1781642"/>
                          <a:pt x="6680213" y="1807028"/>
                        </a:cubicBezTo>
                        <a:cubicBezTo>
                          <a:pt x="6536882" y="1803237"/>
                          <a:pt x="6264584" y="1776583"/>
                          <a:pt x="6008048" y="1807028"/>
                        </a:cubicBezTo>
                        <a:cubicBezTo>
                          <a:pt x="5749400" y="1814823"/>
                          <a:pt x="5742484" y="1770945"/>
                          <a:pt x="5490540" y="1807028"/>
                        </a:cubicBezTo>
                        <a:cubicBezTo>
                          <a:pt x="5247640" y="1855109"/>
                          <a:pt x="5298909" y="1775416"/>
                          <a:pt x="5127689" y="1807028"/>
                        </a:cubicBezTo>
                        <a:cubicBezTo>
                          <a:pt x="4969804" y="1822859"/>
                          <a:pt x="4502922" y="1795373"/>
                          <a:pt x="4378196" y="1807028"/>
                        </a:cubicBezTo>
                        <a:cubicBezTo>
                          <a:pt x="4193344" y="1840929"/>
                          <a:pt x="3970034" y="1718650"/>
                          <a:pt x="3628702" y="1807028"/>
                        </a:cubicBezTo>
                        <a:cubicBezTo>
                          <a:pt x="3286328" y="1826522"/>
                          <a:pt x="3257234" y="1761798"/>
                          <a:pt x="3033865" y="1807028"/>
                        </a:cubicBezTo>
                        <a:cubicBezTo>
                          <a:pt x="2788641" y="1832763"/>
                          <a:pt x="2722159" y="1787685"/>
                          <a:pt x="2593687" y="1807028"/>
                        </a:cubicBezTo>
                        <a:cubicBezTo>
                          <a:pt x="2453854" y="1852426"/>
                          <a:pt x="2061252" y="1766054"/>
                          <a:pt x="1921521" y="1807028"/>
                        </a:cubicBezTo>
                        <a:cubicBezTo>
                          <a:pt x="1767515" y="1848397"/>
                          <a:pt x="1471735" y="1731767"/>
                          <a:pt x="1249356" y="1807028"/>
                        </a:cubicBezTo>
                        <a:cubicBezTo>
                          <a:pt x="1076106" y="1869708"/>
                          <a:pt x="824280" y="1764329"/>
                          <a:pt x="422534" y="1807028"/>
                        </a:cubicBezTo>
                        <a:cubicBezTo>
                          <a:pt x="213565" y="1851661"/>
                          <a:pt x="-15746" y="1730009"/>
                          <a:pt x="0" y="1505850"/>
                        </a:cubicBezTo>
                        <a:cubicBezTo>
                          <a:pt x="-32061" y="1358496"/>
                          <a:pt x="87464" y="1244619"/>
                          <a:pt x="0" y="1116339"/>
                        </a:cubicBezTo>
                        <a:cubicBezTo>
                          <a:pt x="-66042" y="1010136"/>
                          <a:pt x="3542" y="796267"/>
                          <a:pt x="0" y="702735"/>
                        </a:cubicBezTo>
                        <a:cubicBezTo>
                          <a:pt x="-23573" y="600798"/>
                          <a:pt x="33583" y="393473"/>
                          <a:pt x="0" y="301177"/>
                        </a:cubicBezTo>
                        <a:close/>
                      </a:path>
                      <a:path w="8577942" h="1807028" fill="none" stroke="0" extrusionOk="0">
                        <a:moveTo>
                          <a:pt x="0" y="301177"/>
                        </a:moveTo>
                        <a:cubicBezTo>
                          <a:pt x="45239" y="191951"/>
                          <a:pt x="151221" y="33884"/>
                          <a:pt x="422534" y="0"/>
                        </a:cubicBezTo>
                        <a:cubicBezTo>
                          <a:pt x="558217" y="15355"/>
                          <a:pt x="753565" y="25515"/>
                          <a:pt x="862712" y="0"/>
                        </a:cubicBezTo>
                        <a:cubicBezTo>
                          <a:pt x="1005568" y="-25009"/>
                          <a:pt x="1300745" y="65552"/>
                          <a:pt x="1457549" y="0"/>
                        </a:cubicBezTo>
                        <a:cubicBezTo>
                          <a:pt x="1655394" y="-70094"/>
                          <a:pt x="1773866" y="10473"/>
                          <a:pt x="1897728" y="0"/>
                        </a:cubicBezTo>
                        <a:cubicBezTo>
                          <a:pt x="2051020" y="-3000"/>
                          <a:pt x="2086144" y="-4793"/>
                          <a:pt x="2260579" y="0"/>
                        </a:cubicBezTo>
                        <a:cubicBezTo>
                          <a:pt x="2429875" y="-11324"/>
                          <a:pt x="2563277" y="-1106"/>
                          <a:pt x="2778086" y="0"/>
                        </a:cubicBezTo>
                        <a:cubicBezTo>
                          <a:pt x="3017011" y="-15288"/>
                          <a:pt x="3133260" y="23904"/>
                          <a:pt x="3295594" y="0"/>
                        </a:cubicBezTo>
                        <a:cubicBezTo>
                          <a:pt x="3442051" y="-28926"/>
                          <a:pt x="3599287" y="77273"/>
                          <a:pt x="3890430" y="0"/>
                        </a:cubicBezTo>
                        <a:cubicBezTo>
                          <a:pt x="4150644" y="-36967"/>
                          <a:pt x="4342854" y="-9932"/>
                          <a:pt x="4562596" y="0"/>
                        </a:cubicBezTo>
                        <a:cubicBezTo>
                          <a:pt x="4803568" y="-10501"/>
                          <a:pt x="5012787" y="36852"/>
                          <a:pt x="5234760" y="0"/>
                        </a:cubicBezTo>
                        <a:cubicBezTo>
                          <a:pt x="5421397" y="-63561"/>
                          <a:pt x="5608857" y="-7346"/>
                          <a:pt x="5752268" y="0"/>
                        </a:cubicBezTo>
                        <a:cubicBezTo>
                          <a:pt x="5918832" y="-11815"/>
                          <a:pt x="5959292" y="7715"/>
                          <a:pt x="6115119" y="0"/>
                        </a:cubicBezTo>
                        <a:cubicBezTo>
                          <a:pt x="6254127" y="-13880"/>
                          <a:pt x="6430022" y="7635"/>
                          <a:pt x="6632626" y="0"/>
                        </a:cubicBezTo>
                        <a:cubicBezTo>
                          <a:pt x="6827187" y="-12732"/>
                          <a:pt x="6901981" y="27649"/>
                          <a:pt x="7072805" y="0"/>
                        </a:cubicBezTo>
                        <a:cubicBezTo>
                          <a:pt x="7248745" y="-15947"/>
                          <a:pt x="7300725" y="28377"/>
                          <a:pt x="7512984" y="0"/>
                        </a:cubicBezTo>
                        <a:cubicBezTo>
                          <a:pt x="7709737" y="-3548"/>
                          <a:pt x="7972707" y="7592"/>
                          <a:pt x="8155407" y="0"/>
                        </a:cubicBezTo>
                        <a:cubicBezTo>
                          <a:pt x="8371149" y="-44139"/>
                          <a:pt x="8520811" y="174622"/>
                          <a:pt x="8577942" y="301177"/>
                        </a:cubicBezTo>
                        <a:cubicBezTo>
                          <a:pt x="8601010" y="444973"/>
                          <a:pt x="8509213" y="522890"/>
                          <a:pt x="8577942" y="690688"/>
                        </a:cubicBezTo>
                        <a:cubicBezTo>
                          <a:pt x="8645484" y="877511"/>
                          <a:pt x="8570231" y="936638"/>
                          <a:pt x="8577942" y="1068152"/>
                        </a:cubicBezTo>
                        <a:cubicBezTo>
                          <a:pt x="8557015" y="1208950"/>
                          <a:pt x="8574328" y="1370366"/>
                          <a:pt x="8577942" y="1505850"/>
                        </a:cubicBezTo>
                        <a:cubicBezTo>
                          <a:pt x="8551162" y="1634182"/>
                          <a:pt x="8424593" y="1830368"/>
                          <a:pt x="8155407" y="1807028"/>
                        </a:cubicBezTo>
                        <a:cubicBezTo>
                          <a:pt x="7941159" y="1799314"/>
                          <a:pt x="7731645" y="1798209"/>
                          <a:pt x="7637900" y="1807028"/>
                        </a:cubicBezTo>
                        <a:cubicBezTo>
                          <a:pt x="7546494" y="1851946"/>
                          <a:pt x="7259984" y="1834432"/>
                          <a:pt x="7043063" y="1807028"/>
                        </a:cubicBezTo>
                        <a:cubicBezTo>
                          <a:pt x="6850452" y="1831660"/>
                          <a:pt x="6558121" y="1802563"/>
                          <a:pt x="6370898" y="1807028"/>
                        </a:cubicBezTo>
                        <a:cubicBezTo>
                          <a:pt x="6130861" y="1870431"/>
                          <a:pt x="5989367" y="1781207"/>
                          <a:pt x="5698732" y="1807028"/>
                        </a:cubicBezTo>
                        <a:cubicBezTo>
                          <a:pt x="5388695" y="1864717"/>
                          <a:pt x="5321173" y="1795613"/>
                          <a:pt x="5181225" y="1807028"/>
                        </a:cubicBezTo>
                        <a:cubicBezTo>
                          <a:pt x="5072723" y="1851140"/>
                          <a:pt x="4710946" y="1817760"/>
                          <a:pt x="4509060" y="1807028"/>
                        </a:cubicBezTo>
                        <a:cubicBezTo>
                          <a:pt x="4302865" y="1849547"/>
                          <a:pt x="4088251" y="1813951"/>
                          <a:pt x="3836895" y="1807028"/>
                        </a:cubicBezTo>
                        <a:cubicBezTo>
                          <a:pt x="3604303" y="1820427"/>
                          <a:pt x="3487172" y="1794621"/>
                          <a:pt x="3396716" y="1807028"/>
                        </a:cubicBezTo>
                        <a:cubicBezTo>
                          <a:pt x="3295118" y="1849767"/>
                          <a:pt x="3204222" y="1789550"/>
                          <a:pt x="3033865" y="1807028"/>
                        </a:cubicBezTo>
                        <a:cubicBezTo>
                          <a:pt x="2858347" y="1855328"/>
                          <a:pt x="2774104" y="1796584"/>
                          <a:pt x="2671016" y="1807028"/>
                        </a:cubicBezTo>
                        <a:cubicBezTo>
                          <a:pt x="2566201" y="1798743"/>
                          <a:pt x="2291857" y="1732010"/>
                          <a:pt x="1921521" y="1807028"/>
                        </a:cubicBezTo>
                        <a:cubicBezTo>
                          <a:pt x="1608762" y="1815627"/>
                          <a:pt x="1607882" y="1780362"/>
                          <a:pt x="1404014" y="1807028"/>
                        </a:cubicBezTo>
                        <a:cubicBezTo>
                          <a:pt x="1199785" y="1819225"/>
                          <a:pt x="1171307" y="1798318"/>
                          <a:pt x="1041164" y="1807028"/>
                        </a:cubicBezTo>
                        <a:cubicBezTo>
                          <a:pt x="899981" y="1840385"/>
                          <a:pt x="547898" y="1772628"/>
                          <a:pt x="422534" y="1807028"/>
                        </a:cubicBezTo>
                        <a:cubicBezTo>
                          <a:pt x="160094" y="1803876"/>
                          <a:pt x="41708" y="1725138"/>
                          <a:pt x="0" y="1505850"/>
                        </a:cubicBezTo>
                        <a:cubicBezTo>
                          <a:pt x="-24456" y="1327109"/>
                          <a:pt x="28927" y="1235161"/>
                          <a:pt x="0" y="1092245"/>
                        </a:cubicBezTo>
                        <a:cubicBezTo>
                          <a:pt x="-21892" y="961587"/>
                          <a:pt x="15720" y="831814"/>
                          <a:pt x="0" y="690688"/>
                        </a:cubicBezTo>
                        <a:cubicBezTo>
                          <a:pt x="-16191" y="570228"/>
                          <a:pt x="74889" y="414353"/>
                          <a:pt x="0" y="301177"/>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Nhiệm</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vụ</a:t>
            </a:r>
            <a:r>
              <a:rPr lang="en-US" sz="3200" dirty="0">
                <a:latin typeface="Tahoma" panose="020B0604030504040204" pitchFamily="34" charset="0"/>
                <a:ea typeface="Tahoma" panose="020B0604030504040204" pitchFamily="34" charset="0"/>
                <a:cs typeface="Tahoma" panose="020B0604030504040204" pitchFamily="34" charset="0"/>
              </a:rPr>
              <a:t> 2 (</a:t>
            </a:r>
            <a:r>
              <a:rPr lang="en-US" sz="3200" dirty="0" err="1">
                <a:latin typeface="Tahoma" panose="020B0604030504040204" pitchFamily="34" charset="0"/>
                <a:ea typeface="Tahoma" panose="020B0604030504040204" pitchFamily="34" charset="0"/>
                <a:cs typeface="Tahoma" panose="020B0604030504040204" pitchFamily="34" charset="0"/>
              </a:rPr>
              <a:t>nhóm</a:t>
            </a:r>
            <a:r>
              <a:rPr lang="en-US" sz="3200" dirty="0">
                <a:latin typeface="Tahoma" panose="020B0604030504040204" pitchFamily="34" charset="0"/>
                <a:ea typeface="Tahoma" panose="020B0604030504040204" pitchFamily="34" charset="0"/>
                <a:cs typeface="Tahoma" panose="020B0604030504040204" pitchFamily="34" charset="0"/>
              </a:rPr>
              <a:t> 2, 4). </a:t>
            </a:r>
            <a:r>
              <a:rPr lang="en-US" sz="3200" dirty="0" err="1">
                <a:latin typeface="Tahoma" panose="020B0604030504040204" pitchFamily="34" charset="0"/>
                <a:ea typeface="Tahoma" panose="020B0604030504040204" pitchFamily="34" charset="0"/>
                <a:cs typeface="Tahoma" panose="020B0604030504040204" pitchFamily="34" charset="0"/>
              </a:rPr>
              <a:t>Kể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chuyện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Kí</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ức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sổ</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gạo</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và</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trả</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lời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câu</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hỏi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Cuộc</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sống</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của</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người</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dân</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thời</a:t>
            </a:r>
            <a:r>
              <a:rPr lang="en-US" sz="3200" dirty="0">
                <a:latin typeface="Tahoma" panose="020B0604030504040204" pitchFamily="34" charset="0"/>
                <a:ea typeface="Tahoma" panose="020B0604030504040204" pitchFamily="34" charset="0"/>
                <a:cs typeface="Tahoma" panose="020B0604030504040204" pitchFamily="34" charset="0"/>
              </a:rPr>
              <a:t> bao </a:t>
            </a:r>
            <a:r>
              <a:rPr lang="en-US" sz="3200" dirty="0" err="1">
                <a:latin typeface="Tahoma" panose="020B0604030504040204" pitchFamily="34" charset="0"/>
                <a:ea typeface="Tahoma" panose="020B0604030504040204" pitchFamily="34" charset="0"/>
                <a:cs typeface="Tahoma" panose="020B0604030504040204" pitchFamily="34" charset="0"/>
              </a:rPr>
              <a:t>cấp</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như</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thế</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nào</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7" name="Rectangle: Rounded Corners 1">
            <a:extLst>
              <a:ext uri="{FF2B5EF4-FFF2-40B4-BE49-F238E27FC236}">
                <a16:creationId xmlns:a16="http://schemas.microsoft.com/office/drawing/2014/main" xmlns="" id="{B0D0BB50-1800-0A4B-9370-06231F4878A6}"/>
              </a:ext>
            </a:extLst>
          </p:cNvPr>
          <p:cNvSpPr/>
          <p:nvPr/>
        </p:nvSpPr>
        <p:spPr>
          <a:xfrm>
            <a:off x="3385459" y="4027716"/>
            <a:ext cx="8577942" cy="2068284"/>
          </a:xfrm>
          <a:custGeom>
            <a:avLst/>
            <a:gdLst>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 name="connsiteX0" fmla="*/ 0 w 8577942"/>
              <a:gd name="connsiteY0" fmla="*/ 344720 h 2068284"/>
              <a:gd name="connsiteX1" fmla="*/ 422534 w 8577942"/>
              <a:gd name="connsiteY1" fmla="*/ 0 h 2068284"/>
              <a:gd name="connsiteX2" fmla="*/ 1172028 w 8577942"/>
              <a:gd name="connsiteY2" fmla="*/ 0 h 2068284"/>
              <a:gd name="connsiteX3" fmla="*/ 1534878 w 8577942"/>
              <a:gd name="connsiteY3" fmla="*/ 0 h 2068284"/>
              <a:gd name="connsiteX4" fmla="*/ 2129714 w 8577942"/>
              <a:gd name="connsiteY4" fmla="*/ 0 h 2068284"/>
              <a:gd name="connsiteX5" fmla="*/ 2647222 w 8577942"/>
              <a:gd name="connsiteY5" fmla="*/ 0 h 2068284"/>
              <a:gd name="connsiteX6" fmla="*/ 3319387 w 8577942"/>
              <a:gd name="connsiteY6" fmla="*/ 0 h 2068284"/>
              <a:gd name="connsiteX7" fmla="*/ 3682237 w 8577942"/>
              <a:gd name="connsiteY7" fmla="*/ 0 h 2068284"/>
              <a:gd name="connsiteX8" fmla="*/ 4354403 w 8577942"/>
              <a:gd name="connsiteY8" fmla="*/ 0 h 2068284"/>
              <a:gd name="connsiteX9" fmla="*/ 4717252 w 8577942"/>
              <a:gd name="connsiteY9" fmla="*/ 0 h 2068284"/>
              <a:gd name="connsiteX10" fmla="*/ 5157432 w 8577942"/>
              <a:gd name="connsiteY10" fmla="*/ 0 h 2068284"/>
              <a:gd name="connsiteX11" fmla="*/ 5752268 w 8577942"/>
              <a:gd name="connsiteY11" fmla="*/ 0 h 2068284"/>
              <a:gd name="connsiteX12" fmla="*/ 6192447 w 8577942"/>
              <a:gd name="connsiteY12" fmla="*/ 0 h 2068284"/>
              <a:gd name="connsiteX13" fmla="*/ 6941941 w 8577942"/>
              <a:gd name="connsiteY13" fmla="*/ 0 h 2068284"/>
              <a:gd name="connsiteX14" fmla="*/ 7459448 w 8577942"/>
              <a:gd name="connsiteY14" fmla="*/ 0 h 2068284"/>
              <a:gd name="connsiteX15" fmla="*/ 8155407 w 8577942"/>
              <a:gd name="connsiteY15" fmla="*/ 0 h 2068284"/>
              <a:gd name="connsiteX16" fmla="*/ 8577942 w 8577942"/>
              <a:gd name="connsiteY16" fmla="*/ 344720 h 2068284"/>
              <a:gd name="connsiteX17" fmla="*/ 8577942 w 8577942"/>
              <a:gd name="connsiteY17" fmla="*/ 818123 h 2068284"/>
              <a:gd name="connsiteX18" fmla="*/ 8577942 w 8577942"/>
              <a:gd name="connsiteY18" fmla="*/ 1250160 h 2068284"/>
              <a:gd name="connsiteX19" fmla="*/ 8577942 w 8577942"/>
              <a:gd name="connsiteY19" fmla="*/ 1723563 h 2068284"/>
              <a:gd name="connsiteX20" fmla="*/ 8155407 w 8577942"/>
              <a:gd name="connsiteY20" fmla="*/ 2068283 h 2068284"/>
              <a:gd name="connsiteX21" fmla="*/ 7792557 w 8577942"/>
              <a:gd name="connsiteY21" fmla="*/ 2068283 h 2068284"/>
              <a:gd name="connsiteX22" fmla="*/ 7120392 w 8577942"/>
              <a:gd name="connsiteY22" fmla="*/ 2068283 h 2068284"/>
              <a:gd name="connsiteX23" fmla="*/ 6680213 w 8577942"/>
              <a:gd name="connsiteY23" fmla="*/ 2068283 h 2068284"/>
              <a:gd name="connsiteX24" fmla="*/ 6008048 w 8577942"/>
              <a:gd name="connsiteY24" fmla="*/ 2068283 h 2068284"/>
              <a:gd name="connsiteX25" fmla="*/ 5490540 w 8577942"/>
              <a:gd name="connsiteY25" fmla="*/ 2068283 h 2068284"/>
              <a:gd name="connsiteX26" fmla="*/ 5127689 w 8577942"/>
              <a:gd name="connsiteY26" fmla="*/ 2068283 h 2068284"/>
              <a:gd name="connsiteX27" fmla="*/ 4378196 w 8577942"/>
              <a:gd name="connsiteY27" fmla="*/ 2068283 h 2068284"/>
              <a:gd name="connsiteX28" fmla="*/ 3628702 w 8577942"/>
              <a:gd name="connsiteY28" fmla="*/ 2068283 h 2068284"/>
              <a:gd name="connsiteX29" fmla="*/ 3033865 w 8577942"/>
              <a:gd name="connsiteY29" fmla="*/ 2068283 h 2068284"/>
              <a:gd name="connsiteX30" fmla="*/ 2593687 w 8577942"/>
              <a:gd name="connsiteY30" fmla="*/ 2068283 h 2068284"/>
              <a:gd name="connsiteX31" fmla="*/ 1921521 w 8577942"/>
              <a:gd name="connsiteY31" fmla="*/ 2068283 h 2068284"/>
              <a:gd name="connsiteX32" fmla="*/ 1249356 w 8577942"/>
              <a:gd name="connsiteY32" fmla="*/ 2068283 h 2068284"/>
              <a:gd name="connsiteX33" fmla="*/ 422534 w 8577942"/>
              <a:gd name="connsiteY33" fmla="*/ 2068283 h 2068284"/>
              <a:gd name="connsiteX34" fmla="*/ 0 w 8577942"/>
              <a:gd name="connsiteY34" fmla="*/ 1723563 h 2068284"/>
              <a:gd name="connsiteX35" fmla="*/ 0 w 8577942"/>
              <a:gd name="connsiteY35" fmla="*/ 1277737 h 2068284"/>
              <a:gd name="connsiteX36" fmla="*/ 0 w 8577942"/>
              <a:gd name="connsiteY36" fmla="*/ 804335 h 2068284"/>
              <a:gd name="connsiteX37" fmla="*/ 0 w 8577942"/>
              <a:gd name="connsiteY37" fmla="*/ 344720 h 2068284"/>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577942" h="2068284" fill="none" extrusionOk="0">
                <a:moveTo>
                  <a:pt x="0" y="344720"/>
                </a:moveTo>
                <a:cubicBezTo>
                  <a:pt x="-84754" y="127349"/>
                  <a:pt x="186253" y="55301"/>
                  <a:pt x="422534" y="0"/>
                </a:cubicBezTo>
                <a:cubicBezTo>
                  <a:pt x="617872" y="26439"/>
                  <a:pt x="720765" y="-5948"/>
                  <a:pt x="862712" y="0"/>
                </a:cubicBezTo>
                <a:cubicBezTo>
                  <a:pt x="981694" y="20783"/>
                  <a:pt x="1315940" y="9018"/>
                  <a:pt x="1457549" y="0"/>
                </a:cubicBezTo>
                <a:cubicBezTo>
                  <a:pt x="1665793" y="-99440"/>
                  <a:pt x="1746987" y="16004"/>
                  <a:pt x="1897728" y="0"/>
                </a:cubicBezTo>
                <a:cubicBezTo>
                  <a:pt x="2028454" y="-33081"/>
                  <a:pt x="2071697" y="-2556"/>
                  <a:pt x="2260579" y="0"/>
                </a:cubicBezTo>
                <a:cubicBezTo>
                  <a:pt x="2401335" y="12640"/>
                  <a:pt x="2514228" y="46094"/>
                  <a:pt x="2778086" y="0"/>
                </a:cubicBezTo>
                <a:cubicBezTo>
                  <a:pt x="3047741" y="-31171"/>
                  <a:pt x="3204335" y="41621"/>
                  <a:pt x="3295594" y="0"/>
                </a:cubicBezTo>
                <a:cubicBezTo>
                  <a:pt x="3459192" y="13452"/>
                  <a:pt x="3628734" y="7901"/>
                  <a:pt x="3890430" y="0"/>
                </a:cubicBezTo>
                <a:cubicBezTo>
                  <a:pt x="4199823" y="19875"/>
                  <a:pt x="4423174" y="59541"/>
                  <a:pt x="4562596" y="0"/>
                </a:cubicBezTo>
                <a:cubicBezTo>
                  <a:pt x="4800980" y="-128269"/>
                  <a:pt x="4952902" y="91456"/>
                  <a:pt x="5234760" y="0"/>
                </a:cubicBezTo>
                <a:cubicBezTo>
                  <a:pt x="5457114" y="19641"/>
                  <a:pt x="5611653" y="50301"/>
                  <a:pt x="5752268" y="0"/>
                </a:cubicBezTo>
                <a:cubicBezTo>
                  <a:pt x="5928166" y="3878"/>
                  <a:pt x="5958039" y="17390"/>
                  <a:pt x="6115119" y="0"/>
                </a:cubicBezTo>
                <a:cubicBezTo>
                  <a:pt x="6238228" y="2294"/>
                  <a:pt x="6405902" y="472"/>
                  <a:pt x="6632626" y="0"/>
                </a:cubicBezTo>
                <a:cubicBezTo>
                  <a:pt x="6829879" y="-242"/>
                  <a:pt x="6874542" y="38263"/>
                  <a:pt x="7072805" y="0"/>
                </a:cubicBezTo>
                <a:cubicBezTo>
                  <a:pt x="7259765" y="-56629"/>
                  <a:pt x="7300724" y="6857"/>
                  <a:pt x="7512984" y="0"/>
                </a:cubicBezTo>
                <a:cubicBezTo>
                  <a:pt x="7724449" y="27456"/>
                  <a:pt x="7910631" y="69967"/>
                  <a:pt x="8155407" y="0"/>
                </a:cubicBezTo>
                <a:cubicBezTo>
                  <a:pt x="8272373" y="21885"/>
                  <a:pt x="8555344" y="226492"/>
                  <a:pt x="8577942" y="344720"/>
                </a:cubicBezTo>
                <a:cubicBezTo>
                  <a:pt x="8586753" y="484383"/>
                  <a:pt x="8531823" y="586006"/>
                  <a:pt x="8577942" y="790546"/>
                </a:cubicBezTo>
                <a:cubicBezTo>
                  <a:pt x="8640094" y="1031107"/>
                  <a:pt x="8575550" y="1057670"/>
                  <a:pt x="8577942" y="1222583"/>
                </a:cubicBezTo>
                <a:cubicBezTo>
                  <a:pt x="8552109" y="1393974"/>
                  <a:pt x="8593225" y="1633988"/>
                  <a:pt x="8577942" y="1723563"/>
                </a:cubicBezTo>
                <a:cubicBezTo>
                  <a:pt x="8670669" y="1915637"/>
                  <a:pt x="8293229" y="2051793"/>
                  <a:pt x="8155407" y="2068283"/>
                </a:cubicBezTo>
                <a:cubicBezTo>
                  <a:pt x="7936002" y="2058941"/>
                  <a:pt x="7804415" y="2068143"/>
                  <a:pt x="7637900" y="2068283"/>
                </a:cubicBezTo>
                <a:cubicBezTo>
                  <a:pt x="7468474" y="2056299"/>
                  <a:pt x="7277631" y="2008947"/>
                  <a:pt x="7043063" y="2068283"/>
                </a:cubicBezTo>
                <a:cubicBezTo>
                  <a:pt x="6837193" y="2017812"/>
                  <a:pt x="6501073" y="2042201"/>
                  <a:pt x="6370898" y="2068283"/>
                </a:cubicBezTo>
                <a:cubicBezTo>
                  <a:pt x="6114871" y="2075201"/>
                  <a:pt x="6047307" y="1961816"/>
                  <a:pt x="5698732" y="2068283"/>
                </a:cubicBezTo>
                <a:cubicBezTo>
                  <a:pt x="5354619" y="2093001"/>
                  <a:pt x="5325168" y="2032934"/>
                  <a:pt x="5181225" y="2068283"/>
                </a:cubicBezTo>
                <a:cubicBezTo>
                  <a:pt x="5131844" y="2147824"/>
                  <a:pt x="4785903" y="2081978"/>
                  <a:pt x="4509060" y="2068283"/>
                </a:cubicBezTo>
                <a:cubicBezTo>
                  <a:pt x="4236563" y="2015410"/>
                  <a:pt x="4041205" y="2042598"/>
                  <a:pt x="3836895" y="2068283"/>
                </a:cubicBezTo>
                <a:cubicBezTo>
                  <a:pt x="3597534" y="2115583"/>
                  <a:pt x="3488709" y="2021833"/>
                  <a:pt x="3396716" y="2068283"/>
                </a:cubicBezTo>
                <a:cubicBezTo>
                  <a:pt x="3321896" y="2118465"/>
                  <a:pt x="3234819" y="2009229"/>
                  <a:pt x="3033865" y="2068283"/>
                </a:cubicBezTo>
                <a:cubicBezTo>
                  <a:pt x="2828539" y="2068778"/>
                  <a:pt x="2744491" y="2032330"/>
                  <a:pt x="2671016" y="2068283"/>
                </a:cubicBezTo>
                <a:cubicBezTo>
                  <a:pt x="2588908" y="2027533"/>
                  <a:pt x="2166787" y="2048590"/>
                  <a:pt x="1921521" y="2068283"/>
                </a:cubicBezTo>
                <a:cubicBezTo>
                  <a:pt x="1618884" y="2068974"/>
                  <a:pt x="1611460" y="2029599"/>
                  <a:pt x="1404014" y="2068283"/>
                </a:cubicBezTo>
                <a:cubicBezTo>
                  <a:pt x="1185121" y="2107587"/>
                  <a:pt x="1173099" y="2059979"/>
                  <a:pt x="1041164" y="2068283"/>
                </a:cubicBezTo>
                <a:cubicBezTo>
                  <a:pt x="934538" y="2131341"/>
                  <a:pt x="564785" y="1997428"/>
                  <a:pt x="422534" y="2068283"/>
                </a:cubicBezTo>
                <a:cubicBezTo>
                  <a:pt x="112650" y="2138799"/>
                  <a:pt x="-14777" y="2001525"/>
                  <a:pt x="0" y="1723563"/>
                </a:cubicBezTo>
                <a:cubicBezTo>
                  <a:pt x="-11166" y="1507318"/>
                  <a:pt x="14683" y="1391481"/>
                  <a:pt x="0" y="1250160"/>
                </a:cubicBezTo>
                <a:cubicBezTo>
                  <a:pt x="-34340" y="1101975"/>
                  <a:pt x="29329" y="959157"/>
                  <a:pt x="0" y="790546"/>
                </a:cubicBezTo>
                <a:cubicBezTo>
                  <a:pt x="14045" y="642205"/>
                  <a:pt x="63885" y="474684"/>
                  <a:pt x="0" y="344720"/>
                </a:cubicBezTo>
                <a:close/>
              </a:path>
              <a:path w="8577942" h="2068284" stroke="0" extrusionOk="0">
                <a:moveTo>
                  <a:pt x="0" y="344720"/>
                </a:moveTo>
                <a:cubicBezTo>
                  <a:pt x="66846" y="236915"/>
                  <a:pt x="253607" y="74379"/>
                  <a:pt x="422534" y="0"/>
                </a:cubicBezTo>
                <a:cubicBezTo>
                  <a:pt x="677938" y="81669"/>
                  <a:pt x="897163" y="26569"/>
                  <a:pt x="1172028" y="0"/>
                </a:cubicBezTo>
                <a:cubicBezTo>
                  <a:pt x="1463954" y="-94389"/>
                  <a:pt x="1361759" y="-15828"/>
                  <a:pt x="1534878" y="0"/>
                </a:cubicBezTo>
                <a:cubicBezTo>
                  <a:pt x="1698803" y="-14407"/>
                  <a:pt x="1874176" y="-67283"/>
                  <a:pt x="2129714" y="0"/>
                </a:cubicBezTo>
                <a:cubicBezTo>
                  <a:pt x="2404899" y="-72123"/>
                  <a:pt x="2546995" y="86504"/>
                  <a:pt x="2647222" y="0"/>
                </a:cubicBezTo>
                <a:cubicBezTo>
                  <a:pt x="2734340" y="-52392"/>
                  <a:pt x="3151875" y="76612"/>
                  <a:pt x="3319387" y="0"/>
                </a:cubicBezTo>
                <a:cubicBezTo>
                  <a:pt x="3501673" y="-54334"/>
                  <a:pt x="3562834" y="41764"/>
                  <a:pt x="3682237" y="0"/>
                </a:cubicBezTo>
                <a:cubicBezTo>
                  <a:pt x="3716540" y="-13436"/>
                  <a:pt x="4058788" y="144343"/>
                  <a:pt x="4354403" y="0"/>
                </a:cubicBezTo>
                <a:cubicBezTo>
                  <a:pt x="4693113" y="-48547"/>
                  <a:pt x="4579842" y="-39852"/>
                  <a:pt x="4717252" y="0"/>
                </a:cubicBezTo>
                <a:cubicBezTo>
                  <a:pt x="4824126" y="-9685"/>
                  <a:pt x="4890502" y="44633"/>
                  <a:pt x="5157432" y="0"/>
                </a:cubicBezTo>
                <a:cubicBezTo>
                  <a:pt x="5403884" y="-48048"/>
                  <a:pt x="5500577" y="4838"/>
                  <a:pt x="5752268" y="0"/>
                </a:cubicBezTo>
                <a:cubicBezTo>
                  <a:pt x="5967167" y="-40083"/>
                  <a:pt x="6014202" y="43098"/>
                  <a:pt x="6192447" y="0"/>
                </a:cubicBezTo>
                <a:cubicBezTo>
                  <a:pt x="6313065" y="-27334"/>
                  <a:pt x="6519776" y="52988"/>
                  <a:pt x="6941941" y="0"/>
                </a:cubicBezTo>
                <a:cubicBezTo>
                  <a:pt x="7295977" y="-32248"/>
                  <a:pt x="7338306" y="-8932"/>
                  <a:pt x="7459448" y="0"/>
                </a:cubicBezTo>
                <a:cubicBezTo>
                  <a:pt x="7507426" y="-97162"/>
                  <a:pt x="7777374" y="-48942"/>
                  <a:pt x="8155407" y="0"/>
                </a:cubicBezTo>
                <a:cubicBezTo>
                  <a:pt x="8241394" y="-4542"/>
                  <a:pt x="8514718" y="102228"/>
                  <a:pt x="8577942" y="344720"/>
                </a:cubicBezTo>
                <a:cubicBezTo>
                  <a:pt x="8602002" y="548985"/>
                  <a:pt x="8525995" y="592127"/>
                  <a:pt x="8577942" y="818123"/>
                </a:cubicBezTo>
                <a:cubicBezTo>
                  <a:pt x="8597551" y="1030516"/>
                  <a:pt x="8591551" y="1080146"/>
                  <a:pt x="8577942" y="1250160"/>
                </a:cubicBezTo>
                <a:cubicBezTo>
                  <a:pt x="8550822" y="1416034"/>
                  <a:pt x="8551135" y="1502593"/>
                  <a:pt x="8577942" y="1723563"/>
                </a:cubicBezTo>
                <a:cubicBezTo>
                  <a:pt x="8639770" y="1985276"/>
                  <a:pt x="8449373" y="2116954"/>
                  <a:pt x="8155407" y="2068283"/>
                </a:cubicBezTo>
                <a:cubicBezTo>
                  <a:pt x="8049246" y="2027726"/>
                  <a:pt x="7899016" y="2050861"/>
                  <a:pt x="7792557" y="2068283"/>
                </a:cubicBezTo>
                <a:cubicBezTo>
                  <a:pt x="7588708" y="2030642"/>
                  <a:pt x="7383173" y="2107323"/>
                  <a:pt x="7120392" y="2068283"/>
                </a:cubicBezTo>
                <a:cubicBezTo>
                  <a:pt x="6883018" y="2081361"/>
                  <a:pt x="6817006" y="2043380"/>
                  <a:pt x="6680213" y="2068283"/>
                </a:cubicBezTo>
                <a:cubicBezTo>
                  <a:pt x="6494192" y="2035851"/>
                  <a:pt x="6265510" y="2029795"/>
                  <a:pt x="6008048" y="2068283"/>
                </a:cubicBezTo>
                <a:cubicBezTo>
                  <a:pt x="5743627" y="2083442"/>
                  <a:pt x="5734317" y="2029102"/>
                  <a:pt x="5490540" y="2068283"/>
                </a:cubicBezTo>
                <a:cubicBezTo>
                  <a:pt x="5269529" y="2144968"/>
                  <a:pt x="5310480" y="2026336"/>
                  <a:pt x="5127689" y="2068283"/>
                </a:cubicBezTo>
                <a:cubicBezTo>
                  <a:pt x="4955684" y="2064684"/>
                  <a:pt x="4493491" y="2055012"/>
                  <a:pt x="4378196" y="2068283"/>
                </a:cubicBezTo>
                <a:cubicBezTo>
                  <a:pt x="4146450" y="2175732"/>
                  <a:pt x="3968904" y="1949273"/>
                  <a:pt x="3628702" y="2068283"/>
                </a:cubicBezTo>
                <a:cubicBezTo>
                  <a:pt x="3307539" y="2101871"/>
                  <a:pt x="3253517" y="2016308"/>
                  <a:pt x="3033865" y="2068283"/>
                </a:cubicBezTo>
                <a:cubicBezTo>
                  <a:pt x="2781685" y="2088629"/>
                  <a:pt x="2721400" y="2042560"/>
                  <a:pt x="2593687" y="2068283"/>
                </a:cubicBezTo>
                <a:cubicBezTo>
                  <a:pt x="2436347" y="2132196"/>
                  <a:pt x="2052769" y="2021181"/>
                  <a:pt x="1921521" y="2068283"/>
                </a:cubicBezTo>
                <a:cubicBezTo>
                  <a:pt x="1798427" y="2123851"/>
                  <a:pt x="1463924" y="1988186"/>
                  <a:pt x="1249356" y="2068283"/>
                </a:cubicBezTo>
                <a:cubicBezTo>
                  <a:pt x="1111823" y="2241406"/>
                  <a:pt x="872668" y="1948869"/>
                  <a:pt x="422534" y="2068283"/>
                </a:cubicBezTo>
                <a:cubicBezTo>
                  <a:pt x="205553" y="2162362"/>
                  <a:pt x="-40196" y="1994887"/>
                  <a:pt x="0" y="1723563"/>
                </a:cubicBezTo>
                <a:cubicBezTo>
                  <a:pt x="-6032" y="1530100"/>
                  <a:pt x="75859" y="1426728"/>
                  <a:pt x="0" y="1277737"/>
                </a:cubicBezTo>
                <a:cubicBezTo>
                  <a:pt x="-66169" y="1153832"/>
                  <a:pt x="-2665" y="908214"/>
                  <a:pt x="0" y="804335"/>
                </a:cubicBezTo>
                <a:cubicBezTo>
                  <a:pt x="-21506" y="698331"/>
                  <a:pt x="45440" y="450866"/>
                  <a:pt x="0" y="344720"/>
                </a:cubicBezTo>
                <a:close/>
              </a:path>
              <a:path w="8577942" h="2068284" fill="none" stroke="0" extrusionOk="0">
                <a:moveTo>
                  <a:pt x="0" y="344720"/>
                </a:moveTo>
                <a:cubicBezTo>
                  <a:pt x="27707" y="207402"/>
                  <a:pt x="192414" y="52954"/>
                  <a:pt x="422534" y="0"/>
                </a:cubicBezTo>
                <a:cubicBezTo>
                  <a:pt x="561584" y="-1252"/>
                  <a:pt x="755398" y="30699"/>
                  <a:pt x="862712" y="0"/>
                </a:cubicBezTo>
                <a:cubicBezTo>
                  <a:pt x="1017628" y="-57262"/>
                  <a:pt x="1327987" y="80043"/>
                  <a:pt x="1457549" y="0"/>
                </a:cubicBezTo>
                <a:cubicBezTo>
                  <a:pt x="1668449" y="-99926"/>
                  <a:pt x="1766738" y="31731"/>
                  <a:pt x="1897728" y="0"/>
                </a:cubicBezTo>
                <a:cubicBezTo>
                  <a:pt x="2041275" y="-5835"/>
                  <a:pt x="2082902" y="-10358"/>
                  <a:pt x="2260579" y="0"/>
                </a:cubicBezTo>
                <a:cubicBezTo>
                  <a:pt x="2463831" y="-48453"/>
                  <a:pt x="2546012" y="27595"/>
                  <a:pt x="2778086" y="0"/>
                </a:cubicBezTo>
                <a:cubicBezTo>
                  <a:pt x="3023051" y="-22678"/>
                  <a:pt x="3116726" y="39902"/>
                  <a:pt x="3295594" y="0"/>
                </a:cubicBezTo>
                <a:cubicBezTo>
                  <a:pt x="3444802" y="-31240"/>
                  <a:pt x="3619569" y="44457"/>
                  <a:pt x="3890430" y="0"/>
                </a:cubicBezTo>
                <a:cubicBezTo>
                  <a:pt x="4188045" y="-54204"/>
                  <a:pt x="4355934" y="12628"/>
                  <a:pt x="4562596" y="0"/>
                </a:cubicBezTo>
                <a:cubicBezTo>
                  <a:pt x="4777631" y="-4752"/>
                  <a:pt x="4963515" y="49824"/>
                  <a:pt x="5234760" y="0"/>
                </a:cubicBezTo>
                <a:cubicBezTo>
                  <a:pt x="5402836" y="-16026"/>
                  <a:pt x="5579315" y="16494"/>
                  <a:pt x="5752268" y="0"/>
                </a:cubicBezTo>
                <a:cubicBezTo>
                  <a:pt x="5925859" y="-23350"/>
                  <a:pt x="5961040" y="18779"/>
                  <a:pt x="6115119" y="0"/>
                </a:cubicBezTo>
                <a:cubicBezTo>
                  <a:pt x="6237791" y="-52444"/>
                  <a:pt x="6457367" y="24766"/>
                  <a:pt x="6632626" y="0"/>
                </a:cubicBezTo>
                <a:cubicBezTo>
                  <a:pt x="6798474" y="2068"/>
                  <a:pt x="6922691" y="47479"/>
                  <a:pt x="7072805" y="0"/>
                </a:cubicBezTo>
                <a:cubicBezTo>
                  <a:pt x="7247771" y="-8729"/>
                  <a:pt x="7299060" y="39089"/>
                  <a:pt x="7512984" y="0"/>
                </a:cubicBezTo>
                <a:cubicBezTo>
                  <a:pt x="7698662" y="27861"/>
                  <a:pt x="7954148" y="-6625"/>
                  <a:pt x="8155407" y="0"/>
                </a:cubicBezTo>
                <a:cubicBezTo>
                  <a:pt x="8333256" y="-11397"/>
                  <a:pt x="8518100" y="198722"/>
                  <a:pt x="8577942" y="344720"/>
                </a:cubicBezTo>
                <a:cubicBezTo>
                  <a:pt x="8584445" y="495198"/>
                  <a:pt x="8509195" y="598357"/>
                  <a:pt x="8577942" y="790546"/>
                </a:cubicBezTo>
                <a:cubicBezTo>
                  <a:pt x="8642604" y="1007167"/>
                  <a:pt x="8562777" y="1083040"/>
                  <a:pt x="8577942" y="1222583"/>
                </a:cubicBezTo>
                <a:cubicBezTo>
                  <a:pt x="8516313" y="1399533"/>
                  <a:pt x="8576247" y="1578600"/>
                  <a:pt x="8577942" y="1723563"/>
                </a:cubicBezTo>
                <a:cubicBezTo>
                  <a:pt x="8515815" y="1840966"/>
                  <a:pt x="8409167" y="2062897"/>
                  <a:pt x="8155407" y="2068283"/>
                </a:cubicBezTo>
                <a:cubicBezTo>
                  <a:pt x="7948631" y="2040227"/>
                  <a:pt x="7756440" y="2056457"/>
                  <a:pt x="7637900" y="2068283"/>
                </a:cubicBezTo>
                <a:cubicBezTo>
                  <a:pt x="7530611" y="2088237"/>
                  <a:pt x="7250486" y="2128082"/>
                  <a:pt x="7043063" y="2068283"/>
                </a:cubicBezTo>
                <a:cubicBezTo>
                  <a:pt x="6808930" y="2095543"/>
                  <a:pt x="6567194" y="2054118"/>
                  <a:pt x="6370898" y="2068283"/>
                </a:cubicBezTo>
                <a:cubicBezTo>
                  <a:pt x="6112589" y="2122346"/>
                  <a:pt x="5992734" y="2029637"/>
                  <a:pt x="5698732" y="2068283"/>
                </a:cubicBezTo>
                <a:cubicBezTo>
                  <a:pt x="5372450" y="2141669"/>
                  <a:pt x="5302318" y="2068732"/>
                  <a:pt x="5181225" y="2068283"/>
                </a:cubicBezTo>
                <a:cubicBezTo>
                  <a:pt x="5061281" y="2087337"/>
                  <a:pt x="4729695" y="2093970"/>
                  <a:pt x="4509060" y="2068283"/>
                </a:cubicBezTo>
                <a:cubicBezTo>
                  <a:pt x="4294077" y="2119252"/>
                  <a:pt x="4088495" y="2056348"/>
                  <a:pt x="3836895" y="2068283"/>
                </a:cubicBezTo>
                <a:cubicBezTo>
                  <a:pt x="3588766" y="2063821"/>
                  <a:pt x="3491049" y="2079526"/>
                  <a:pt x="3396716" y="2068283"/>
                </a:cubicBezTo>
                <a:cubicBezTo>
                  <a:pt x="3320508" y="2120334"/>
                  <a:pt x="3206485" y="2043606"/>
                  <a:pt x="3033865" y="2068283"/>
                </a:cubicBezTo>
                <a:cubicBezTo>
                  <a:pt x="2846357" y="2122847"/>
                  <a:pt x="2761151" y="2055401"/>
                  <a:pt x="2671016" y="2068283"/>
                </a:cubicBezTo>
                <a:cubicBezTo>
                  <a:pt x="2583123" y="2019260"/>
                  <a:pt x="2295747" y="1950601"/>
                  <a:pt x="1921521" y="2068283"/>
                </a:cubicBezTo>
                <a:cubicBezTo>
                  <a:pt x="1616619" y="2073386"/>
                  <a:pt x="1602077" y="2048685"/>
                  <a:pt x="1404014" y="2068283"/>
                </a:cubicBezTo>
                <a:cubicBezTo>
                  <a:pt x="1192332" y="2077423"/>
                  <a:pt x="1177712" y="2047027"/>
                  <a:pt x="1041164" y="2068283"/>
                </a:cubicBezTo>
                <a:cubicBezTo>
                  <a:pt x="868430" y="2093131"/>
                  <a:pt x="547629" y="2026091"/>
                  <a:pt x="422534" y="2068283"/>
                </a:cubicBezTo>
                <a:cubicBezTo>
                  <a:pt x="165424" y="2043914"/>
                  <a:pt x="41087" y="1973142"/>
                  <a:pt x="0" y="1723563"/>
                </a:cubicBezTo>
                <a:cubicBezTo>
                  <a:pt x="-51921" y="1507157"/>
                  <a:pt x="14130" y="1413746"/>
                  <a:pt x="0" y="1250160"/>
                </a:cubicBezTo>
                <a:cubicBezTo>
                  <a:pt x="-65119" y="1127730"/>
                  <a:pt x="3631" y="931499"/>
                  <a:pt x="0" y="790546"/>
                </a:cubicBezTo>
                <a:cubicBezTo>
                  <a:pt x="-9466" y="645347"/>
                  <a:pt x="64112" y="464728"/>
                  <a:pt x="0" y="344720"/>
                </a:cubicBezTo>
                <a:close/>
              </a:path>
              <a:path w="8577942" h="2068284" fill="none" stroke="0" extrusionOk="0">
                <a:moveTo>
                  <a:pt x="0" y="344720"/>
                </a:moveTo>
                <a:cubicBezTo>
                  <a:pt x="-18388" y="178155"/>
                  <a:pt x="148938" y="105564"/>
                  <a:pt x="422534" y="0"/>
                </a:cubicBezTo>
                <a:cubicBezTo>
                  <a:pt x="575731" y="29729"/>
                  <a:pt x="743254" y="17521"/>
                  <a:pt x="862712" y="0"/>
                </a:cubicBezTo>
                <a:cubicBezTo>
                  <a:pt x="1007021" y="7267"/>
                  <a:pt x="1277196" y="42836"/>
                  <a:pt x="1457549" y="0"/>
                </a:cubicBezTo>
                <a:cubicBezTo>
                  <a:pt x="1656123" y="-92132"/>
                  <a:pt x="1785787" y="26515"/>
                  <a:pt x="1897728" y="0"/>
                </a:cubicBezTo>
                <a:cubicBezTo>
                  <a:pt x="2041555" y="-18153"/>
                  <a:pt x="2074642" y="-8346"/>
                  <a:pt x="2260579" y="0"/>
                </a:cubicBezTo>
                <a:cubicBezTo>
                  <a:pt x="2430431" y="-20244"/>
                  <a:pt x="2546778" y="15108"/>
                  <a:pt x="2778086" y="0"/>
                </a:cubicBezTo>
                <a:cubicBezTo>
                  <a:pt x="3028110" y="-42094"/>
                  <a:pt x="3169344" y="40558"/>
                  <a:pt x="3295594" y="0"/>
                </a:cubicBezTo>
                <a:cubicBezTo>
                  <a:pt x="3451785" y="-8766"/>
                  <a:pt x="3616748" y="40420"/>
                  <a:pt x="3890430" y="0"/>
                </a:cubicBezTo>
                <a:cubicBezTo>
                  <a:pt x="4130334" y="-25680"/>
                  <a:pt x="4404344" y="41755"/>
                  <a:pt x="4562596" y="0"/>
                </a:cubicBezTo>
                <a:cubicBezTo>
                  <a:pt x="4789871" y="-76001"/>
                  <a:pt x="4990585" y="59619"/>
                  <a:pt x="5234760" y="0"/>
                </a:cubicBezTo>
                <a:cubicBezTo>
                  <a:pt x="5446766" y="-5653"/>
                  <a:pt x="5630353" y="29053"/>
                  <a:pt x="5752268" y="0"/>
                </a:cubicBezTo>
                <a:cubicBezTo>
                  <a:pt x="5934027" y="-4352"/>
                  <a:pt x="5953106" y="10984"/>
                  <a:pt x="6115119" y="0"/>
                </a:cubicBezTo>
                <a:cubicBezTo>
                  <a:pt x="6234513" y="-8135"/>
                  <a:pt x="6407583" y="-13295"/>
                  <a:pt x="6632626" y="0"/>
                </a:cubicBezTo>
                <a:cubicBezTo>
                  <a:pt x="6827719" y="-3561"/>
                  <a:pt x="6894875" y="37938"/>
                  <a:pt x="7072805" y="0"/>
                </a:cubicBezTo>
                <a:cubicBezTo>
                  <a:pt x="7254524" y="-40612"/>
                  <a:pt x="7295219" y="18610"/>
                  <a:pt x="7512984" y="0"/>
                </a:cubicBezTo>
                <a:cubicBezTo>
                  <a:pt x="7719031" y="14325"/>
                  <a:pt x="7955085" y="27434"/>
                  <a:pt x="8155407" y="0"/>
                </a:cubicBezTo>
                <a:cubicBezTo>
                  <a:pt x="8315945" y="-9489"/>
                  <a:pt x="8534058" y="207847"/>
                  <a:pt x="8577942" y="344720"/>
                </a:cubicBezTo>
                <a:cubicBezTo>
                  <a:pt x="8592364" y="493846"/>
                  <a:pt x="8514653" y="610760"/>
                  <a:pt x="8577942" y="790546"/>
                </a:cubicBezTo>
                <a:cubicBezTo>
                  <a:pt x="8660842" y="994961"/>
                  <a:pt x="8570749" y="1070536"/>
                  <a:pt x="8577942" y="1222583"/>
                </a:cubicBezTo>
                <a:cubicBezTo>
                  <a:pt x="8565461" y="1384040"/>
                  <a:pt x="8587616" y="1585010"/>
                  <a:pt x="8577942" y="1723563"/>
                </a:cubicBezTo>
                <a:cubicBezTo>
                  <a:pt x="8597003" y="1893526"/>
                  <a:pt x="8356683" y="2065943"/>
                  <a:pt x="8155407" y="2068283"/>
                </a:cubicBezTo>
                <a:cubicBezTo>
                  <a:pt x="7938798" y="2058527"/>
                  <a:pt x="7778200" y="2064810"/>
                  <a:pt x="7637900" y="2068283"/>
                </a:cubicBezTo>
                <a:cubicBezTo>
                  <a:pt x="7487210" y="2068440"/>
                  <a:pt x="7257088" y="2075298"/>
                  <a:pt x="7043063" y="2068283"/>
                </a:cubicBezTo>
                <a:cubicBezTo>
                  <a:pt x="6850461" y="2090286"/>
                  <a:pt x="6509103" y="2056968"/>
                  <a:pt x="6370898" y="2068283"/>
                </a:cubicBezTo>
                <a:cubicBezTo>
                  <a:pt x="6125525" y="2107246"/>
                  <a:pt x="6014836" y="2005735"/>
                  <a:pt x="5698732" y="2068283"/>
                </a:cubicBezTo>
                <a:cubicBezTo>
                  <a:pt x="5381504" y="2117604"/>
                  <a:pt x="5321770" y="2037955"/>
                  <a:pt x="5181225" y="2068283"/>
                </a:cubicBezTo>
                <a:cubicBezTo>
                  <a:pt x="5140343" y="2165659"/>
                  <a:pt x="4718088" y="2112578"/>
                  <a:pt x="4509060" y="2068283"/>
                </a:cubicBezTo>
                <a:cubicBezTo>
                  <a:pt x="4290755" y="2100206"/>
                  <a:pt x="4058206" y="2047867"/>
                  <a:pt x="3836895" y="2068283"/>
                </a:cubicBezTo>
                <a:cubicBezTo>
                  <a:pt x="3600568" y="2096660"/>
                  <a:pt x="3479235" y="2059139"/>
                  <a:pt x="3396716" y="2068283"/>
                </a:cubicBezTo>
                <a:cubicBezTo>
                  <a:pt x="3311178" y="2143260"/>
                  <a:pt x="3226254" y="2030807"/>
                  <a:pt x="3033865" y="2068283"/>
                </a:cubicBezTo>
                <a:cubicBezTo>
                  <a:pt x="2843959" y="2099838"/>
                  <a:pt x="2759572" y="2044506"/>
                  <a:pt x="2671016" y="2068283"/>
                </a:cubicBezTo>
                <a:cubicBezTo>
                  <a:pt x="2580274" y="2038136"/>
                  <a:pt x="2193132" y="2042170"/>
                  <a:pt x="1921521" y="2068283"/>
                </a:cubicBezTo>
                <a:cubicBezTo>
                  <a:pt x="1621263" y="2067439"/>
                  <a:pt x="1608494" y="2035862"/>
                  <a:pt x="1404014" y="2068283"/>
                </a:cubicBezTo>
                <a:cubicBezTo>
                  <a:pt x="1195817" y="2088139"/>
                  <a:pt x="1173930" y="2049508"/>
                  <a:pt x="1041164" y="2068283"/>
                </a:cubicBezTo>
                <a:cubicBezTo>
                  <a:pt x="916488" y="2147860"/>
                  <a:pt x="537943" y="2041385"/>
                  <a:pt x="422534" y="2068283"/>
                </a:cubicBezTo>
                <a:cubicBezTo>
                  <a:pt x="156816" y="2062142"/>
                  <a:pt x="41996" y="1995999"/>
                  <a:pt x="0" y="1723563"/>
                </a:cubicBezTo>
                <a:cubicBezTo>
                  <a:pt x="-16700" y="1521101"/>
                  <a:pt x="27391" y="1397969"/>
                  <a:pt x="0" y="1250160"/>
                </a:cubicBezTo>
                <a:cubicBezTo>
                  <a:pt x="-31654" y="1101935"/>
                  <a:pt x="50967" y="938370"/>
                  <a:pt x="0" y="790546"/>
                </a:cubicBezTo>
                <a:cubicBezTo>
                  <a:pt x="-10329" y="659435"/>
                  <a:pt x="101056" y="472530"/>
                  <a:pt x="0" y="344720"/>
                </a:cubicBezTo>
                <a:close/>
              </a:path>
            </a:pathLst>
          </a:custGeom>
          <a:solidFill>
            <a:srgbClr val="664B28"/>
          </a:solidFill>
          <a:ln w="38100">
            <a:solidFill>
              <a:schemeClr val="bg1"/>
            </a:solidFill>
            <a:extLst>
              <a:ext uri="{C807C97D-BFC1-408E-A445-0C87EB9F89A2}">
                <ask:lineSketchStyleProps xmlns:ask="http://schemas.microsoft.com/office/drawing/2018/sketchyshapes" xmlns="" sd="3255988605">
                  <a:custGeom>
                    <a:avLst/>
                    <a:gdLst>
                      <a:gd name="connsiteX0" fmla="*/ 0 w 8577942"/>
                      <a:gd name="connsiteY0" fmla="*/ 344720 h 2068284"/>
                      <a:gd name="connsiteX1" fmla="*/ 422534 w 8577942"/>
                      <a:gd name="connsiteY1" fmla="*/ 0 h 2068284"/>
                      <a:gd name="connsiteX2" fmla="*/ 862712 w 8577942"/>
                      <a:gd name="connsiteY2" fmla="*/ 0 h 2068284"/>
                      <a:gd name="connsiteX3" fmla="*/ 1457549 w 8577942"/>
                      <a:gd name="connsiteY3" fmla="*/ 0 h 2068284"/>
                      <a:gd name="connsiteX4" fmla="*/ 1897728 w 8577942"/>
                      <a:gd name="connsiteY4" fmla="*/ 0 h 2068284"/>
                      <a:gd name="connsiteX5" fmla="*/ 2260579 w 8577942"/>
                      <a:gd name="connsiteY5" fmla="*/ 0 h 2068284"/>
                      <a:gd name="connsiteX6" fmla="*/ 2778086 w 8577942"/>
                      <a:gd name="connsiteY6" fmla="*/ 0 h 2068284"/>
                      <a:gd name="connsiteX7" fmla="*/ 3295594 w 8577942"/>
                      <a:gd name="connsiteY7" fmla="*/ 0 h 2068284"/>
                      <a:gd name="connsiteX8" fmla="*/ 3890430 w 8577942"/>
                      <a:gd name="connsiteY8" fmla="*/ 0 h 2068284"/>
                      <a:gd name="connsiteX9" fmla="*/ 4562596 w 8577942"/>
                      <a:gd name="connsiteY9" fmla="*/ 0 h 2068284"/>
                      <a:gd name="connsiteX10" fmla="*/ 5234760 w 8577942"/>
                      <a:gd name="connsiteY10" fmla="*/ 0 h 2068284"/>
                      <a:gd name="connsiteX11" fmla="*/ 5752268 w 8577942"/>
                      <a:gd name="connsiteY11" fmla="*/ 0 h 2068284"/>
                      <a:gd name="connsiteX12" fmla="*/ 6115119 w 8577942"/>
                      <a:gd name="connsiteY12" fmla="*/ 0 h 2068284"/>
                      <a:gd name="connsiteX13" fmla="*/ 6632626 w 8577942"/>
                      <a:gd name="connsiteY13" fmla="*/ 0 h 2068284"/>
                      <a:gd name="connsiteX14" fmla="*/ 7072805 w 8577942"/>
                      <a:gd name="connsiteY14" fmla="*/ 0 h 2068284"/>
                      <a:gd name="connsiteX15" fmla="*/ 7512984 w 8577942"/>
                      <a:gd name="connsiteY15" fmla="*/ 0 h 2068284"/>
                      <a:gd name="connsiteX16" fmla="*/ 8155407 w 8577942"/>
                      <a:gd name="connsiteY16" fmla="*/ 0 h 2068284"/>
                      <a:gd name="connsiteX17" fmla="*/ 8577942 w 8577942"/>
                      <a:gd name="connsiteY17" fmla="*/ 344720 h 2068284"/>
                      <a:gd name="connsiteX18" fmla="*/ 8577942 w 8577942"/>
                      <a:gd name="connsiteY18" fmla="*/ 790546 h 2068284"/>
                      <a:gd name="connsiteX19" fmla="*/ 8577942 w 8577942"/>
                      <a:gd name="connsiteY19" fmla="*/ 1222583 h 2068284"/>
                      <a:gd name="connsiteX20" fmla="*/ 8577942 w 8577942"/>
                      <a:gd name="connsiteY20" fmla="*/ 1723563 h 2068284"/>
                      <a:gd name="connsiteX21" fmla="*/ 8155407 w 8577942"/>
                      <a:gd name="connsiteY21" fmla="*/ 2068283 h 2068284"/>
                      <a:gd name="connsiteX22" fmla="*/ 7637900 w 8577942"/>
                      <a:gd name="connsiteY22" fmla="*/ 2068283 h 2068284"/>
                      <a:gd name="connsiteX23" fmla="*/ 7043063 w 8577942"/>
                      <a:gd name="connsiteY23" fmla="*/ 2068283 h 2068284"/>
                      <a:gd name="connsiteX24" fmla="*/ 6370898 w 8577942"/>
                      <a:gd name="connsiteY24" fmla="*/ 2068283 h 2068284"/>
                      <a:gd name="connsiteX25" fmla="*/ 5698732 w 8577942"/>
                      <a:gd name="connsiteY25" fmla="*/ 2068283 h 2068284"/>
                      <a:gd name="connsiteX26" fmla="*/ 5181225 w 8577942"/>
                      <a:gd name="connsiteY26" fmla="*/ 2068283 h 2068284"/>
                      <a:gd name="connsiteX27" fmla="*/ 4509060 w 8577942"/>
                      <a:gd name="connsiteY27" fmla="*/ 2068283 h 2068284"/>
                      <a:gd name="connsiteX28" fmla="*/ 3836895 w 8577942"/>
                      <a:gd name="connsiteY28" fmla="*/ 2068283 h 2068284"/>
                      <a:gd name="connsiteX29" fmla="*/ 3396716 w 8577942"/>
                      <a:gd name="connsiteY29" fmla="*/ 2068283 h 2068284"/>
                      <a:gd name="connsiteX30" fmla="*/ 3033865 w 8577942"/>
                      <a:gd name="connsiteY30" fmla="*/ 2068283 h 2068284"/>
                      <a:gd name="connsiteX31" fmla="*/ 2671016 w 8577942"/>
                      <a:gd name="connsiteY31" fmla="*/ 2068283 h 2068284"/>
                      <a:gd name="connsiteX32" fmla="*/ 1921521 w 8577942"/>
                      <a:gd name="connsiteY32" fmla="*/ 2068283 h 2068284"/>
                      <a:gd name="connsiteX33" fmla="*/ 1404014 w 8577942"/>
                      <a:gd name="connsiteY33" fmla="*/ 2068283 h 2068284"/>
                      <a:gd name="connsiteX34" fmla="*/ 1041164 w 8577942"/>
                      <a:gd name="connsiteY34" fmla="*/ 2068283 h 2068284"/>
                      <a:gd name="connsiteX35" fmla="*/ 422534 w 8577942"/>
                      <a:gd name="connsiteY35" fmla="*/ 2068283 h 2068284"/>
                      <a:gd name="connsiteX36" fmla="*/ 0 w 8577942"/>
                      <a:gd name="connsiteY36" fmla="*/ 1723563 h 2068284"/>
                      <a:gd name="connsiteX37" fmla="*/ 0 w 8577942"/>
                      <a:gd name="connsiteY37" fmla="*/ 1250160 h 2068284"/>
                      <a:gd name="connsiteX38" fmla="*/ 0 w 8577942"/>
                      <a:gd name="connsiteY38" fmla="*/ 790546 h 2068284"/>
                      <a:gd name="connsiteX39" fmla="*/ 0 w 8577942"/>
                      <a:gd name="connsiteY39" fmla="*/ 344720 h 2068284"/>
                      <a:gd name="connsiteX0" fmla="*/ 0 w 8577942"/>
                      <a:gd name="connsiteY0" fmla="*/ 344720 h 2068284"/>
                      <a:gd name="connsiteX1" fmla="*/ 422534 w 8577942"/>
                      <a:gd name="connsiteY1" fmla="*/ 0 h 2068284"/>
                      <a:gd name="connsiteX2" fmla="*/ 1172028 w 8577942"/>
                      <a:gd name="connsiteY2" fmla="*/ 0 h 2068284"/>
                      <a:gd name="connsiteX3" fmla="*/ 1534878 w 8577942"/>
                      <a:gd name="connsiteY3" fmla="*/ 0 h 2068284"/>
                      <a:gd name="connsiteX4" fmla="*/ 2129714 w 8577942"/>
                      <a:gd name="connsiteY4" fmla="*/ 0 h 2068284"/>
                      <a:gd name="connsiteX5" fmla="*/ 2647222 w 8577942"/>
                      <a:gd name="connsiteY5" fmla="*/ 0 h 2068284"/>
                      <a:gd name="connsiteX6" fmla="*/ 3319387 w 8577942"/>
                      <a:gd name="connsiteY6" fmla="*/ 0 h 2068284"/>
                      <a:gd name="connsiteX7" fmla="*/ 3682237 w 8577942"/>
                      <a:gd name="connsiteY7" fmla="*/ 0 h 2068284"/>
                      <a:gd name="connsiteX8" fmla="*/ 4354403 w 8577942"/>
                      <a:gd name="connsiteY8" fmla="*/ 0 h 2068284"/>
                      <a:gd name="connsiteX9" fmla="*/ 4717252 w 8577942"/>
                      <a:gd name="connsiteY9" fmla="*/ 0 h 2068284"/>
                      <a:gd name="connsiteX10" fmla="*/ 5157432 w 8577942"/>
                      <a:gd name="connsiteY10" fmla="*/ 0 h 2068284"/>
                      <a:gd name="connsiteX11" fmla="*/ 5752268 w 8577942"/>
                      <a:gd name="connsiteY11" fmla="*/ 0 h 2068284"/>
                      <a:gd name="connsiteX12" fmla="*/ 6192447 w 8577942"/>
                      <a:gd name="connsiteY12" fmla="*/ 0 h 2068284"/>
                      <a:gd name="connsiteX13" fmla="*/ 6941941 w 8577942"/>
                      <a:gd name="connsiteY13" fmla="*/ 0 h 2068284"/>
                      <a:gd name="connsiteX14" fmla="*/ 7459448 w 8577942"/>
                      <a:gd name="connsiteY14" fmla="*/ 0 h 2068284"/>
                      <a:gd name="connsiteX15" fmla="*/ 8155407 w 8577942"/>
                      <a:gd name="connsiteY15" fmla="*/ 0 h 2068284"/>
                      <a:gd name="connsiteX16" fmla="*/ 8577942 w 8577942"/>
                      <a:gd name="connsiteY16" fmla="*/ 344720 h 2068284"/>
                      <a:gd name="connsiteX17" fmla="*/ 8577942 w 8577942"/>
                      <a:gd name="connsiteY17" fmla="*/ 818123 h 2068284"/>
                      <a:gd name="connsiteX18" fmla="*/ 8577942 w 8577942"/>
                      <a:gd name="connsiteY18" fmla="*/ 1250160 h 2068284"/>
                      <a:gd name="connsiteX19" fmla="*/ 8577942 w 8577942"/>
                      <a:gd name="connsiteY19" fmla="*/ 1723563 h 2068284"/>
                      <a:gd name="connsiteX20" fmla="*/ 8155407 w 8577942"/>
                      <a:gd name="connsiteY20" fmla="*/ 2068283 h 2068284"/>
                      <a:gd name="connsiteX21" fmla="*/ 7792557 w 8577942"/>
                      <a:gd name="connsiteY21" fmla="*/ 2068283 h 2068284"/>
                      <a:gd name="connsiteX22" fmla="*/ 7120392 w 8577942"/>
                      <a:gd name="connsiteY22" fmla="*/ 2068283 h 2068284"/>
                      <a:gd name="connsiteX23" fmla="*/ 6680213 w 8577942"/>
                      <a:gd name="connsiteY23" fmla="*/ 2068283 h 2068284"/>
                      <a:gd name="connsiteX24" fmla="*/ 6008048 w 8577942"/>
                      <a:gd name="connsiteY24" fmla="*/ 2068283 h 2068284"/>
                      <a:gd name="connsiteX25" fmla="*/ 5490540 w 8577942"/>
                      <a:gd name="connsiteY25" fmla="*/ 2068283 h 2068284"/>
                      <a:gd name="connsiteX26" fmla="*/ 5127689 w 8577942"/>
                      <a:gd name="connsiteY26" fmla="*/ 2068283 h 2068284"/>
                      <a:gd name="connsiteX27" fmla="*/ 4378196 w 8577942"/>
                      <a:gd name="connsiteY27" fmla="*/ 2068283 h 2068284"/>
                      <a:gd name="connsiteX28" fmla="*/ 3628702 w 8577942"/>
                      <a:gd name="connsiteY28" fmla="*/ 2068283 h 2068284"/>
                      <a:gd name="connsiteX29" fmla="*/ 3033865 w 8577942"/>
                      <a:gd name="connsiteY29" fmla="*/ 2068283 h 2068284"/>
                      <a:gd name="connsiteX30" fmla="*/ 2593687 w 8577942"/>
                      <a:gd name="connsiteY30" fmla="*/ 2068283 h 2068284"/>
                      <a:gd name="connsiteX31" fmla="*/ 1921521 w 8577942"/>
                      <a:gd name="connsiteY31" fmla="*/ 2068283 h 2068284"/>
                      <a:gd name="connsiteX32" fmla="*/ 1249356 w 8577942"/>
                      <a:gd name="connsiteY32" fmla="*/ 2068283 h 2068284"/>
                      <a:gd name="connsiteX33" fmla="*/ 422534 w 8577942"/>
                      <a:gd name="connsiteY33" fmla="*/ 2068283 h 2068284"/>
                      <a:gd name="connsiteX34" fmla="*/ 0 w 8577942"/>
                      <a:gd name="connsiteY34" fmla="*/ 1723563 h 2068284"/>
                      <a:gd name="connsiteX35" fmla="*/ 0 w 8577942"/>
                      <a:gd name="connsiteY35" fmla="*/ 1277737 h 2068284"/>
                      <a:gd name="connsiteX36" fmla="*/ 0 w 8577942"/>
                      <a:gd name="connsiteY36" fmla="*/ 804335 h 2068284"/>
                      <a:gd name="connsiteX37" fmla="*/ 0 w 8577942"/>
                      <a:gd name="connsiteY37" fmla="*/ 344720 h 20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2" h="2068284" fill="none" extrusionOk="0">
                        <a:moveTo>
                          <a:pt x="0" y="344720"/>
                        </a:moveTo>
                        <a:cubicBezTo>
                          <a:pt x="-39178" y="169985"/>
                          <a:pt x="168348" y="41770"/>
                          <a:pt x="422534" y="0"/>
                        </a:cubicBezTo>
                        <a:cubicBezTo>
                          <a:pt x="590314" y="-302"/>
                          <a:pt x="724397" y="18821"/>
                          <a:pt x="862712" y="0"/>
                        </a:cubicBezTo>
                        <a:cubicBezTo>
                          <a:pt x="988551" y="345"/>
                          <a:pt x="1272944" y="41449"/>
                          <a:pt x="1457549" y="0"/>
                        </a:cubicBezTo>
                        <a:cubicBezTo>
                          <a:pt x="1663742" y="-71020"/>
                          <a:pt x="1755296" y="9878"/>
                          <a:pt x="1897728" y="0"/>
                        </a:cubicBezTo>
                        <a:cubicBezTo>
                          <a:pt x="2030835" y="-18840"/>
                          <a:pt x="2081173" y="1361"/>
                          <a:pt x="2260579" y="0"/>
                        </a:cubicBezTo>
                        <a:cubicBezTo>
                          <a:pt x="2425666" y="-4554"/>
                          <a:pt x="2532411" y="20858"/>
                          <a:pt x="2778086" y="0"/>
                        </a:cubicBezTo>
                        <a:cubicBezTo>
                          <a:pt x="3020926" y="-12867"/>
                          <a:pt x="3173093" y="43406"/>
                          <a:pt x="3295594" y="0"/>
                        </a:cubicBezTo>
                        <a:cubicBezTo>
                          <a:pt x="3442470" y="-32644"/>
                          <a:pt x="3627193" y="24044"/>
                          <a:pt x="3890430" y="0"/>
                        </a:cubicBezTo>
                        <a:cubicBezTo>
                          <a:pt x="4172301" y="-17973"/>
                          <a:pt x="4412564" y="54609"/>
                          <a:pt x="4562596" y="0"/>
                        </a:cubicBezTo>
                        <a:cubicBezTo>
                          <a:pt x="4778738" y="-80589"/>
                          <a:pt x="5006141" y="56348"/>
                          <a:pt x="5234760" y="0"/>
                        </a:cubicBezTo>
                        <a:cubicBezTo>
                          <a:pt x="5449687" y="2063"/>
                          <a:pt x="5609702" y="47167"/>
                          <a:pt x="5752268" y="0"/>
                        </a:cubicBezTo>
                        <a:cubicBezTo>
                          <a:pt x="5924858" y="-731"/>
                          <a:pt x="5959345" y="17555"/>
                          <a:pt x="6115119" y="0"/>
                        </a:cubicBezTo>
                        <a:cubicBezTo>
                          <a:pt x="6257963" y="-14412"/>
                          <a:pt x="6420125" y="9175"/>
                          <a:pt x="6632626" y="0"/>
                        </a:cubicBezTo>
                        <a:cubicBezTo>
                          <a:pt x="6830132" y="-5605"/>
                          <a:pt x="6878831" y="36533"/>
                          <a:pt x="7072805" y="0"/>
                        </a:cubicBezTo>
                        <a:cubicBezTo>
                          <a:pt x="7258746" y="-53017"/>
                          <a:pt x="7302893" y="12707"/>
                          <a:pt x="7512984" y="0"/>
                        </a:cubicBezTo>
                        <a:cubicBezTo>
                          <a:pt x="7722057" y="7317"/>
                          <a:pt x="7946258" y="31805"/>
                          <a:pt x="8155407" y="0"/>
                        </a:cubicBezTo>
                        <a:cubicBezTo>
                          <a:pt x="8301470" y="6731"/>
                          <a:pt x="8546254" y="194965"/>
                          <a:pt x="8577942" y="344720"/>
                        </a:cubicBezTo>
                        <a:cubicBezTo>
                          <a:pt x="8588611" y="488844"/>
                          <a:pt x="8521972" y="578790"/>
                          <a:pt x="8577942" y="790546"/>
                        </a:cubicBezTo>
                        <a:cubicBezTo>
                          <a:pt x="8641436" y="1010495"/>
                          <a:pt x="8573184" y="1063781"/>
                          <a:pt x="8577942" y="1222583"/>
                        </a:cubicBezTo>
                        <a:cubicBezTo>
                          <a:pt x="8574436" y="1381999"/>
                          <a:pt x="8575779" y="1612866"/>
                          <a:pt x="8577942" y="1723563"/>
                        </a:cubicBezTo>
                        <a:cubicBezTo>
                          <a:pt x="8644567" y="1904117"/>
                          <a:pt x="8335437" y="2072512"/>
                          <a:pt x="8155407" y="2068283"/>
                        </a:cubicBezTo>
                        <a:cubicBezTo>
                          <a:pt x="7938914" y="2065632"/>
                          <a:pt x="7786308" y="2066016"/>
                          <a:pt x="7637900" y="2068283"/>
                        </a:cubicBezTo>
                        <a:cubicBezTo>
                          <a:pt x="7481910" y="2061102"/>
                          <a:pt x="7244223" y="2054427"/>
                          <a:pt x="7043063" y="2068283"/>
                        </a:cubicBezTo>
                        <a:cubicBezTo>
                          <a:pt x="6842529" y="2049589"/>
                          <a:pt x="6526086" y="2038707"/>
                          <a:pt x="6370898" y="2068283"/>
                        </a:cubicBezTo>
                        <a:cubicBezTo>
                          <a:pt x="6138392" y="2092358"/>
                          <a:pt x="6031626" y="1993127"/>
                          <a:pt x="5698732" y="2068283"/>
                        </a:cubicBezTo>
                        <a:cubicBezTo>
                          <a:pt x="5364460" y="2110337"/>
                          <a:pt x="5324962" y="2035518"/>
                          <a:pt x="5181225" y="2068283"/>
                        </a:cubicBezTo>
                        <a:cubicBezTo>
                          <a:pt x="5085996" y="2116066"/>
                          <a:pt x="4762786" y="2070570"/>
                          <a:pt x="4509060" y="2068283"/>
                        </a:cubicBezTo>
                        <a:cubicBezTo>
                          <a:pt x="4261213" y="2048824"/>
                          <a:pt x="4049733" y="2036002"/>
                          <a:pt x="3836895" y="2068283"/>
                        </a:cubicBezTo>
                        <a:cubicBezTo>
                          <a:pt x="3607824" y="2110863"/>
                          <a:pt x="3490381" y="2043911"/>
                          <a:pt x="3396716" y="2068283"/>
                        </a:cubicBezTo>
                        <a:cubicBezTo>
                          <a:pt x="3319630" y="2114874"/>
                          <a:pt x="3228047" y="2015025"/>
                          <a:pt x="3033865" y="2068283"/>
                        </a:cubicBezTo>
                        <a:cubicBezTo>
                          <a:pt x="2846601" y="2086835"/>
                          <a:pt x="2762930" y="2044111"/>
                          <a:pt x="2671016" y="2068283"/>
                        </a:cubicBezTo>
                        <a:cubicBezTo>
                          <a:pt x="2577302" y="2050112"/>
                          <a:pt x="2185942" y="2050583"/>
                          <a:pt x="1921521" y="2068283"/>
                        </a:cubicBezTo>
                        <a:cubicBezTo>
                          <a:pt x="1614389" y="2073070"/>
                          <a:pt x="1611500" y="2034795"/>
                          <a:pt x="1404014" y="2068283"/>
                        </a:cubicBezTo>
                        <a:cubicBezTo>
                          <a:pt x="1192804" y="2102659"/>
                          <a:pt x="1175347" y="2045056"/>
                          <a:pt x="1041164" y="2068283"/>
                        </a:cubicBezTo>
                        <a:cubicBezTo>
                          <a:pt x="930236" y="2125645"/>
                          <a:pt x="559903" y="2006613"/>
                          <a:pt x="422534" y="2068283"/>
                        </a:cubicBezTo>
                        <a:cubicBezTo>
                          <a:pt x="138038" y="2100884"/>
                          <a:pt x="-11121" y="1985067"/>
                          <a:pt x="0" y="1723563"/>
                        </a:cubicBezTo>
                        <a:cubicBezTo>
                          <a:pt x="-17041" y="1504301"/>
                          <a:pt x="13646" y="1393773"/>
                          <a:pt x="0" y="1250160"/>
                        </a:cubicBezTo>
                        <a:cubicBezTo>
                          <a:pt x="-24801" y="1099064"/>
                          <a:pt x="24045" y="959334"/>
                          <a:pt x="0" y="790546"/>
                        </a:cubicBezTo>
                        <a:cubicBezTo>
                          <a:pt x="153" y="628287"/>
                          <a:pt x="60484" y="475008"/>
                          <a:pt x="0" y="344720"/>
                        </a:cubicBezTo>
                        <a:close/>
                      </a:path>
                      <a:path w="8577942" h="2068284" stroke="0" extrusionOk="0">
                        <a:moveTo>
                          <a:pt x="0" y="344720"/>
                        </a:moveTo>
                        <a:cubicBezTo>
                          <a:pt x="35678" y="180021"/>
                          <a:pt x="203099" y="38140"/>
                          <a:pt x="422534" y="0"/>
                        </a:cubicBezTo>
                        <a:cubicBezTo>
                          <a:pt x="654223" y="37825"/>
                          <a:pt x="886487" y="32752"/>
                          <a:pt x="1172028" y="0"/>
                        </a:cubicBezTo>
                        <a:cubicBezTo>
                          <a:pt x="1470804" y="-70930"/>
                          <a:pt x="1370020" y="-9610"/>
                          <a:pt x="1534878" y="0"/>
                        </a:cubicBezTo>
                        <a:cubicBezTo>
                          <a:pt x="1689319" y="-4438"/>
                          <a:pt x="1875676" y="-22172"/>
                          <a:pt x="2129714" y="0"/>
                        </a:cubicBezTo>
                        <a:cubicBezTo>
                          <a:pt x="2396995" y="-59052"/>
                          <a:pt x="2539991" y="53458"/>
                          <a:pt x="2647222" y="0"/>
                        </a:cubicBezTo>
                        <a:cubicBezTo>
                          <a:pt x="2755565" y="-31371"/>
                          <a:pt x="3147112" y="63814"/>
                          <a:pt x="3319387" y="0"/>
                        </a:cubicBezTo>
                        <a:cubicBezTo>
                          <a:pt x="3501996" y="-44791"/>
                          <a:pt x="3575240" y="16846"/>
                          <a:pt x="3682237" y="0"/>
                        </a:cubicBezTo>
                        <a:cubicBezTo>
                          <a:pt x="3772712" y="-3930"/>
                          <a:pt x="4049751" y="117617"/>
                          <a:pt x="4354403" y="0"/>
                        </a:cubicBezTo>
                        <a:cubicBezTo>
                          <a:pt x="4687615" y="-47762"/>
                          <a:pt x="4587288" y="-9593"/>
                          <a:pt x="4717252" y="0"/>
                        </a:cubicBezTo>
                        <a:cubicBezTo>
                          <a:pt x="4837853" y="-14717"/>
                          <a:pt x="4910444" y="43038"/>
                          <a:pt x="5157432" y="0"/>
                        </a:cubicBezTo>
                        <a:cubicBezTo>
                          <a:pt x="5396822" y="-46342"/>
                          <a:pt x="5508259" y="5556"/>
                          <a:pt x="5752268" y="0"/>
                        </a:cubicBezTo>
                        <a:cubicBezTo>
                          <a:pt x="5969282" y="-25464"/>
                          <a:pt x="6029549" y="35338"/>
                          <a:pt x="6192447" y="0"/>
                        </a:cubicBezTo>
                        <a:cubicBezTo>
                          <a:pt x="6328931" y="-28008"/>
                          <a:pt x="6568507" y="33739"/>
                          <a:pt x="6941941" y="0"/>
                        </a:cubicBezTo>
                        <a:cubicBezTo>
                          <a:pt x="7307948" y="-31760"/>
                          <a:pt x="7344135" y="-2537"/>
                          <a:pt x="7459448" y="0"/>
                        </a:cubicBezTo>
                        <a:cubicBezTo>
                          <a:pt x="7536641" y="-53241"/>
                          <a:pt x="7807636" y="-7514"/>
                          <a:pt x="8155407" y="0"/>
                        </a:cubicBezTo>
                        <a:cubicBezTo>
                          <a:pt x="8298791" y="5996"/>
                          <a:pt x="8539732" y="112292"/>
                          <a:pt x="8577942" y="344720"/>
                        </a:cubicBezTo>
                        <a:cubicBezTo>
                          <a:pt x="8604176" y="553028"/>
                          <a:pt x="8541031" y="595867"/>
                          <a:pt x="8577942" y="818123"/>
                        </a:cubicBezTo>
                        <a:cubicBezTo>
                          <a:pt x="8604709" y="1035337"/>
                          <a:pt x="8581825" y="1084694"/>
                          <a:pt x="8577942" y="1250160"/>
                        </a:cubicBezTo>
                        <a:cubicBezTo>
                          <a:pt x="8568828" y="1413137"/>
                          <a:pt x="8542752" y="1517481"/>
                          <a:pt x="8577942" y="1723563"/>
                        </a:cubicBezTo>
                        <a:cubicBezTo>
                          <a:pt x="8609692" y="1972899"/>
                          <a:pt x="8428870" y="2095276"/>
                          <a:pt x="8155407" y="2068283"/>
                        </a:cubicBezTo>
                        <a:cubicBezTo>
                          <a:pt x="8061270" y="2045329"/>
                          <a:pt x="7930432" y="2058280"/>
                          <a:pt x="7792557" y="2068283"/>
                        </a:cubicBezTo>
                        <a:cubicBezTo>
                          <a:pt x="7620811" y="2066146"/>
                          <a:pt x="7384752" y="2072224"/>
                          <a:pt x="7120392" y="2068283"/>
                        </a:cubicBezTo>
                        <a:cubicBezTo>
                          <a:pt x="6873316" y="2078251"/>
                          <a:pt x="6799486" y="2039371"/>
                          <a:pt x="6680213" y="2068283"/>
                        </a:cubicBezTo>
                        <a:cubicBezTo>
                          <a:pt x="6539026" y="2070330"/>
                          <a:pt x="6264010" y="2042640"/>
                          <a:pt x="6008048" y="2068283"/>
                        </a:cubicBezTo>
                        <a:cubicBezTo>
                          <a:pt x="5751786" y="2073197"/>
                          <a:pt x="5742253" y="2026977"/>
                          <a:pt x="5490540" y="2068283"/>
                        </a:cubicBezTo>
                        <a:cubicBezTo>
                          <a:pt x="5249491" y="2123623"/>
                          <a:pt x="5297890" y="2034259"/>
                          <a:pt x="5127689" y="2068283"/>
                        </a:cubicBezTo>
                        <a:cubicBezTo>
                          <a:pt x="4965424" y="2080194"/>
                          <a:pt x="4524759" y="2054253"/>
                          <a:pt x="4378196" y="2068283"/>
                        </a:cubicBezTo>
                        <a:cubicBezTo>
                          <a:pt x="4185577" y="2115908"/>
                          <a:pt x="3970145" y="1979961"/>
                          <a:pt x="3628702" y="2068283"/>
                        </a:cubicBezTo>
                        <a:cubicBezTo>
                          <a:pt x="3292855" y="2093970"/>
                          <a:pt x="3260398" y="2016976"/>
                          <a:pt x="3033865" y="2068283"/>
                        </a:cubicBezTo>
                        <a:cubicBezTo>
                          <a:pt x="2795350" y="2111765"/>
                          <a:pt x="2718067" y="2034878"/>
                          <a:pt x="2593687" y="2068283"/>
                        </a:cubicBezTo>
                        <a:cubicBezTo>
                          <a:pt x="2450063" y="2121318"/>
                          <a:pt x="2066569" y="2024327"/>
                          <a:pt x="1921521" y="2068283"/>
                        </a:cubicBezTo>
                        <a:cubicBezTo>
                          <a:pt x="1780803" y="2118148"/>
                          <a:pt x="1449626" y="1994118"/>
                          <a:pt x="1249356" y="2068283"/>
                        </a:cubicBezTo>
                        <a:cubicBezTo>
                          <a:pt x="1088958" y="2175876"/>
                          <a:pt x="846462" y="1989367"/>
                          <a:pt x="422534" y="2068283"/>
                        </a:cubicBezTo>
                        <a:cubicBezTo>
                          <a:pt x="207481" y="2151608"/>
                          <a:pt x="-17260" y="1976618"/>
                          <a:pt x="0" y="1723563"/>
                        </a:cubicBezTo>
                        <a:cubicBezTo>
                          <a:pt x="-24153" y="1549339"/>
                          <a:pt x="68433" y="1427795"/>
                          <a:pt x="0" y="1277737"/>
                        </a:cubicBezTo>
                        <a:cubicBezTo>
                          <a:pt x="-65791" y="1149850"/>
                          <a:pt x="23377" y="936314"/>
                          <a:pt x="0" y="804335"/>
                        </a:cubicBezTo>
                        <a:cubicBezTo>
                          <a:pt x="-25681" y="672112"/>
                          <a:pt x="19222" y="449317"/>
                          <a:pt x="0" y="344720"/>
                        </a:cubicBezTo>
                        <a:close/>
                      </a:path>
                      <a:path w="8577942" h="2068284" fill="none" stroke="0" extrusionOk="0">
                        <a:moveTo>
                          <a:pt x="0" y="344720"/>
                        </a:moveTo>
                        <a:cubicBezTo>
                          <a:pt x="32775" y="211383"/>
                          <a:pt x="150849" y="38959"/>
                          <a:pt x="422534" y="0"/>
                        </a:cubicBezTo>
                        <a:cubicBezTo>
                          <a:pt x="568044" y="-7049"/>
                          <a:pt x="766274" y="28600"/>
                          <a:pt x="862712" y="0"/>
                        </a:cubicBezTo>
                        <a:cubicBezTo>
                          <a:pt x="1018054" y="-24292"/>
                          <a:pt x="1300245" y="72585"/>
                          <a:pt x="1457549" y="0"/>
                        </a:cubicBezTo>
                        <a:cubicBezTo>
                          <a:pt x="1653214" y="-83333"/>
                          <a:pt x="1781331" y="15145"/>
                          <a:pt x="1897728" y="0"/>
                        </a:cubicBezTo>
                        <a:cubicBezTo>
                          <a:pt x="2042064" y="-4173"/>
                          <a:pt x="2083943" y="-7271"/>
                          <a:pt x="2260579" y="0"/>
                        </a:cubicBezTo>
                        <a:cubicBezTo>
                          <a:pt x="2434565" y="-27560"/>
                          <a:pt x="2551490" y="4740"/>
                          <a:pt x="2778086" y="0"/>
                        </a:cubicBezTo>
                        <a:cubicBezTo>
                          <a:pt x="3022868" y="-40246"/>
                          <a:pt x="3119308" y="18935"/>
                          <a:pt x="3295594" y="0"/>
                        </a:cubicBezTo>
                        <a:cubicBezTo>
                          <a:pt x="3456366" y="2142"/>
                          <a:pt x="3609803" y="66005"/>
                          <a:pt x="3890430" y="0"/>
                        </a:cubicBezTo>
                        <a:cubicBezTo>
                          <a:pt x="4148870" y="-42513"/>
                          <a:pt x="4357520" y="17293"/>
                          <a:pt x="4562596" y="0"/>
                        </a:cubicBezTo>
                        <a:cubicBezTo>
                          <a:pt x="4812668" y="-11044"/>
                          <a:pt x="4995188" y="45171"/>
                          <a:pt x="5234760" y="0"/>
                        </a:cubicBezTo>
                        <a:cubicBezTo>
                          <a:pt x="5429012" y="-48063"/>
                          <a:pt x="5607380" y="-4479"/>
                          <a:pt x="5752268" y="0"/>
                        </a:cubicBezTo>
                        <a:cubicBezTo>
                          <a:pt x="5924396" y="-15584"/>
                          <a:pt x="5957867" y="8560"/>
                          <a:pt x="6115119" y="0"/>
                        </a:cubicBezTo>
                        <a:cubicBezTo>
                          <a:pt x="6254791" y="-16404"/>
                          <a:pt x="6432466" y="14286"/>
                          <a:pt x="6632626" y="0"/>
                        </a:cubicBezTo>
                        <a:cubicBezTo>
                          <a:pt x="6814574" y="-4323"/>
                          <a:pt x="6905878" y="31876"/>
                          <a:pt x="7072805" y="0"/>
                        </a:cubicBezTo>
                        <a:cubicBezTo>
                          <a:pt x="7245256" y="-9581"/>
                          <a:pt x="7289606" y="40236"/>
                          <a:pt x="7512984" y="0"/>
                        </a:cubicBezTo>
                        <a:cubicBezTo>
                          <a:pt x="7695362" y="26438"/>
                          <a:pt x="7984509" y="3586"/>
                          <a:pt x="8155407" y="0"/>
                        </a:cubicBezTo>
                        <a:cubicBezTo>
                          <a:pt x="8357052" y="-30266"/>
                          <a:pt x="8523853" y="193615"/>
                          <a:pt x="8577942" y="344720"/>
                        </a:cubicBezTo>
                        <a:cubicBezTo>
                          <a:pt x="8603355" y="510383"/>
                          <a:pt x="8511380" y="585826"/>
                          <a:pt x="8577942" y="790546"/>
                        </a:cubicBezTo>
                        <a:cubicBezTo>
                          <a:pt x="8652231" y="999428"/>
                          <a:pt x="8566842" y="1081021"/>
                          <a:pt x="8577942" y="1222583"/>
                        </a:cubicBezTo>
                        <a:cubicBezTo>
                          <a:pt x="8548538" y="1384761"/>
                          <a:pt x="8566725" y="1590098"/>
                          <a:pt x="8577942" y="1723563"/>
                        </a:cubicBezTo>
                        <a:cubicBezTo>
                          <a:pt x="8539486" y="1869153"/>
                          <a:pt x="8441779" y="2090811"/>
                          <a:pt x="8155407" y="2068283"/>
                        </a:cubicBezTo>
                        <a:cubicBezTo>
                          <a:pt x="7940950" y="2048139"/>
                          <a:pt x="7731025" y="2058670"/>
                          <a:pt x="7637900" y="2068283"/>
                        </a:cubicBezTo>
                        <a:cubicBezTo>
                          <a:pt x="7538807" y="2103263"/>
                          <a:pt x="7244120" y="2069052"/>
                          <a:pt x="7043063" y="2068283"/>
                        </a:cubicBezTo>
                        <a:cubicBezTo>
                          <a:pt x="6852357" y="2103592"/>
                          <a:pt x="6569054" y="2047293"/>
                          <a:pt x="6370898" y="2068283"/>
                        </a:cubicBezTo>
                        <a:cubicBezTo>
                          <a:pt x="6138895" y="2127161"/>
                          <a:pt x="5986394" y="2037260"/>
                          <a:pt x="5698732" y="2068283"/>
                        </a:cubicBezTo>
                        <a:cubicBezTo>
                          <a:pt x="5384903" y="2131791"/>
                          <a:pt x="5317326" y="2057893"/>
                          <a:pt x="5181225" y="2068283"/>
                        </a:cubicBezTo>
                        <a:cubicBezTo>
                          <a:pt x="5053316" y="2096602"/>
                          <a:pt x="4704516" y="2083530"/>
                          <a:pt x="4509060" y="2068283"/>
                        </a:cubicBezTo>
                        <a:cubicBezTo>
                          <a:pt x="4308263" y="2121721"/>
                          <a:pt x="4091750" y="2075143"/>
                          <a:pt x="3836895" y="2068283"/>
                        </a:cubicBezTo>
                        <a:cubicBezTo>
                          <a:pt x="3604203" y="2086451"/>
                          <a:pt x="3487737" y="2052608"/>
                          <a:pt x="3396716" y="2068283"/>
                        </a:cubicBezTo>
                        <a:cubicBezTo>
                          <a:pt x="3298478" y="2102233"/>
                          <a:pt x="3204890" y="2040625"/>
                          <a:pt x="3033865" y="2068283"/>
                        </a:cubicBezTo>
                        <a:cubicBezTo>
                          <a:pt x="2859054" y="2117405"/>
                          <a:pt x="2768431" y="2056886"/>
                          <a:pt x="2671016" y="2068283"/>
                        </a:cubicBezTo>
                        <a:cubicBezTo>
                          <a:pt x="2576685" y="2019375"/>
                          <a:pt x="2286025" y="1998525"/>
                          <a:pt x="1921521" y="2068283"/>
                        </a:cubicBezTo>
                        <a:cubicBezTo>
                          <a:pt x="1607162" y="2079759"/>
                          <a:pt x="1607998" y="2037536"/>
                          <a:pt x="1404014" y="2068283"/>
                        </a:cubicBezTo>
                        <a:cubicBezTo>
                          <a:pt x="1200151" y="2082757"/>
                          <a:pt x="1174169" y="2047293"/>
                          <a:pt x="1041164" y="2068283"/>
                        </a:cubicBezTo>
                        <a:cubicBezTo>
                          <a:pt x="891370" y="2118841"/>
                          <a:pt x="538019" y="2043587"/>
                          <a:pt x="422534" y="2068283"/>
                        </a:cubicBezTo>
                        <a:cubicBezTo>
                          <a:pt x="177656" y="2029566"/>
                          <a:pt x="44192" y="1973638"/>
                          <a:pt x="0" y="1723563"/>
                        </a:cubicBezTo>
                        <a:cubicBezTo>
                          <a:pt x="-24488" y="1515064"/>
                          <a:pt x="13091" y="1407976"/>
                          <a:pt x="0" y="1250160"/>
                        </a:cubicBezTo>
                        <a:cubicBezTo>
                          <a:pt x="-40634" y="1107617"/>
                          <a:pt x="22072" y="948118"/>
                          <a:pt x="0" y="790546"/>
                        </a:cubicBezTo>
                        <a:cubicBezTo>
                          <a:pt x="-15476" y="646568"/>
                          <a:pt x="54690" y="475711"/>
                          <a:pt x="0" y="34472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Nhiệm</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vụ</a:t>
            </a:r>
            <a:r>
              <a:rPr lang="en-US" sz="2800" dirty="0">
                <a:latin typeface="Tahoma" panose="020B0604030504040204" pitchFamily="34" charset="0"/>
                <a:ea typeface="Tahoma" panose="020B0604030504040204" pitchFamily="34" charset="0"/>
                <a:cs typeface="Tahoma" panose="020B0604030504040204" pitchFamily="34" charset="0"/>
              </a:rPr>
              <a:t> 3 (</a:t>
            </a:r>
            <a:r>
              <a:rPr lang="en-US" sz="2800" dirty="0" err="1">
                <a:latin typeface="Tahoma" panose="020B0604030504040204" pitchFamily="34" charset="0"/>
                <a:ea typeface="Tahoma" panose="020B0604030504040204" pitchFamily="34" charset="0"/>
                <a:cs typeface="Tahoma" panose="020B0604030504040204" pitchFamily="34" charset="0"/>
              </a:rPr>
              <a:t>nhóm</a:t>
            </a:r>
            <a:r>
              <a:rPr lang="en-US" sz="2800" dirty="0">
                <a:latin typeface="Tahoma" panose="020B0604030504040204" pitchFamily="34" charset="0"/>
                <a:ea typeface="Tahoma" panose="020B0604030504040204" pitchFamily="34" charset="0"/>
                <a:cs typeface="Tahoma" panose="020B0604030504040204" pitchFamily="34" charset="0"/>
              </a:rPr>
              <a:t> 5, 6): </a:t>
            </a:r>
            <a:r>
              <a:rPr lang="en-US" sz="2800" dirty="0" err="1">
                <a:latin typeface="Tahoma" panose="020B0604030504040204" pitchFamily="34" charset="0"/>
                <a:ea typeface="Tahoma" panose="020B0604030504040204" pitchFamily="34" charset="0"/>
                <a:cs typeface="Tahoma" panose="020B0604030504040204" pitchFamily="34" charset="0"/>
              </a:rPr>
              <a:t>Kể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chuyện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Xếp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thời</a:t>
            </a:r>
            <a:r>
              <a:rPr lang="en-US" sz="2800" dirty="0">
                <a:latin typeface="Tahoma" panose="020B0604030504040204" pitchFamily="34" charset="0"/>
                <a:ea typeface="Tahoma" panose="020B0604030504040204" pitchFamily="34" charset="0"/>
                <a:cs typeface="Tahoma" panose="020B0604030504040204" pitchFamily="34" charset="0"/>
              </a:rPr>
              <a:t> bao </a:t>
            </a:r>
            <a:r>
              <a:rPr lang="en-US" sz="2800" dirty="0" err="1">
                <a:latin typeface="Tahoma" panose="020B0604030504040204" pitchFamily="34" charset="0"/>
                <a:ea typeface="Tahoma" panose="020B0604030504040204" pitchFamily="34" charset="0"/>
                <a:cs typeface="Tahoma" panose="020B0604030504040204" pitchFamily="34" charset="0"/>
              </a:rPr>
              <a:t>cấp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trả</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câu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hỏi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Vì</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sao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thời</a:t>
            </a:r>
            <a:r>
              <a:rPr lang="en-US" sz="2800" dirty="0">
                <a:latin typeface="Tahoma" panose="020B0604030504040204" pitchFamily="34" charset="0"/>
                <a:ea typeface="Tahoma" panose="020B0604030504040204" pitchFamily="34" charset="0"/>
                <a:cs typeface="Tahoma" panose="020B0604030504040204" pitchFamily="34" charset="0"/>
              </a:rPr>
              <a:t> bao </a:t>
            </a:r>
            <a:r>
              <a:rPr lang="en-US" sz="2800" dirty="0" err="1">
                <a:latin typeface="Tahoma" panose="020B0604030504040204" pitchFamily="34" charset="0"/>
                <a:ea typeface="Tahoma" panose="020B0604030504040204" pitchFamily="34" charset="0"/>
                <a:cs typeface="Tahoma" panose="020B0604030504040204" pitchFamily="34" charset="0"/>
              </a:rPr>
              <a:t>cấp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người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lại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phải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xếp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ở </a:t>
            </a:r>
            <a:r>
              <a:rPr lang="en-US" sz="2800" dirty="0" err="1">
                <a:latin typeface="Tahoma" panose="020B0604030504040204" pitchFamily="34" charset="0"/>
                <a:ea typeface="Tahoma" panose="020B0604030504040204" pitchFamily="34" charset="0"/>
                <a:cs typeface="Tahoma" panose="020B0604030504040204" pitchFamily="34" charset="0"/>
              </a:rPr>
              <a:t>các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cửa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mua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hàng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hoá</a:t>
            </a:r>
            <a:r>
              <a:rPr lang="en-US" sz="280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7">
            <a:extLst>
              <a:ext uri="{FF2B5EF4-FFF2-40B4-BE49-F238E27FC236}">
                <a16:creationId xmlns:a16="http://schemas.microsoft.com/office/drawing/2014/main" xmlns="" id="{99797760-20CC-50FA-CE34-3AC502DD1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83971"/>
            <a:ext cx="3514528" cy="1977682"/>
          </a:xfrm>
          <a:prstGeom prst="rect">
            <a:avLst/>
          </a:prstGeom>
        </p:spPr>
      </p:pic>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64" presetClass="path" presetSubtype="0" repeatCount="indefinite" accel="50000" decel="50000" autoRev="1" fill="hold" nodeType="withEffect">
                                  <p:stCondLst>
                                    <p:cond delay="0"/>
                                  </p:stCondLst>
                                  <p:childTnLst>
                                    <p:animMotion origin="layout" path="M -6.25E-7 3.33333E-6 L -0.00143 -0.04236 " pathEditMode="relative" rAng="0" ptsTypes="AA">
                                      <p:cBhvr>
                                        <p:cTn id="30" dur="750" fill="hold"/>
                                        <p:tgtEl>
                                          <p:spTgt spid="8"/>
                                        </p:tgtEl>
                                        <p:attrNameLst>
                                          <p:attrName>ppt_x</p:attrName>
                                          <p:attrName>ppt_y</p:attrName>
                                        </p:attrNameLst>
                                      </p:cBhvr>
                                      <p:rCtr x="-78" y="-213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xmlns="" id="{240EA6B0-34C0-A44F-444F-61F55E6C80CF}"/>
              </a:ext>
            </a:extLst>
          </p:cNvPr>
          <p:cNvGrpSpPr/>
          <p:nvPr/>
        </p:nvGrpSpPr>
        <p:grpSpPr>
          <a:xfrm>
            <a:off x="8677" y="-127322"/>
            <a:ext cx="12183323" cy="6985323"/>
            <a:chOff x="8677" y="-127322"/>
            <a:chExt cx="12183323" cy="6985323"/>
          </a:xfrm>
        </p:grpSpPr>
        <p:pic>
          <p:nvPicPr>
            <p:cNvPr id="16" name="Hình ảnh 15" descr="Ảnh có chứa thực vật, bức vẽ, màu xanh lá cây, hình vẽ&#10;&#10;Mô tả được tạo tự động">
              <a:extLst>
                <a:ext uri="{FF2B5EF4-FFF2-40B4-BE49-F238E27FC236}">
                  <a16:creationId xmlns:a16="http://schemas.microsoft.com/office/drawing/2014/main" xmlns="" id="{5617EBEB-57A7-4976-930E-420F2FE0D1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 b="14051"/>
            <a:stretch/>
          </p:blipFill>
          <p:spPr>
            <a:xfrm>
              <a:off x="8677" y="-127322"/>
              <a:ext cx="12183323" cy="6985323"/>
            </a:xfrm>
            <a:prstGeom prst="rect">
              <a:avLst/>
            </a:prstGeom>
          </p:spPr>
        </p:pic>
        <p:sp>
          <p:nvSpPr>
            <p:cNvPr id="17" name="Rectangle: Rounded Corners 7">
              <a:extLst>
                <a:ext uri="{FF2B5EF4-FFF2-40B4-BE49-F238E27FC236}">
                  <a16:creationId xmlns:a16="http://schemas.microsoft.com/office/drawing/2014/main" xmlns="" id="{9B2471EF-E385-9F84-9E81-2F7257323053}"/>
                </a:ext>
              </a:extLst>
            </p:cNvPr>
            <p:cNvSpPr/>
            <p:nvPr/>
          </p:nvSpPr>
          <p:spPr>
            <a:xfrm>
              <a:off x="285948" y="138897"/>
              <a:ext cx="11620103" cy="6481822"/>
            </a:xfrm>
            <a:custGeom>
              <a:avLst/>
              <a:gdLst>
                <a:gd name="connsiteX0" fmla="*/ 0 w 11620103"/>
                <a:gd name="connsiteY0" fmla="*/ 601383 h 6481822"/>
                <a:gd name="connsiteX1" fmla="*/ 601383 w 11620103"/>
                <a:gd name="connsiteY1" fmla="*/ 0 h 6481822"/>
                <a:gd name="connsiteX2" fmla="*/ 11018720 w 11620103"/>
                <a:gd name="connsiteY2" fmla="*/ 0 h 6481822"/>
                <a:gd name="connsiteX3" fmla="*/ 11620103 w 11620103"/>
                <a:gd name="connsiteY3" fmla="*/ 601383 h 6481822"/>
                <a:gd name="connsiteX4" fmla="*/ 11620103 w 11620103"/>
                <a:gd name="connsiteY4" fmla="*/ 5880439 h 6481822"/>
                <a:gd name="connsiteX5" fmla="*/ 11018720 w 11620103"/>
                <a:gd name="connsiteY5" fmla="*/ 6481822 h 6481822"/>
                <a:gd name="connsiteX6" fmla="*/ 601383 w 11620103"/>
                <a:gd name="connsiteY6" fmla="*/ 6481822 h 6481822"/>
                <a:gd name="connsiteX7" fmla="*/ 0 w 11620103"/>
                <a:gd name="connsiteY7" fmla="*/ 5880439 h 6481822"/>
                <a:gd name="connsiteX8" fmla="*/ 0 w 11620103"/>
                <a:gd name="connsiteY8" fmla="*/ 601383 h 64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103" h="6481822" fill="none" extrusionOk="0">
                  <a:moveTo>
                    <a:pt x="0" y="601383"/>
                  </a:moveTo>
                  <a:cubicBezTo>
                    <a:pt x="-50876" y="261019"/>
                    <a:pt x="272493" y="2654"/>
                    <a:pt x="601383" y="0"/>
                  </a:cubicBezTo>
                  <a:cubicBezTo>
                    <a:pt x="3142678" y="130954"/>
                    <a:pt x="6538595" y="43574"/>
                    <a:pt x="11018720" y="0"/>
                  </a:cubicBezTo>
                  <a:cubicBezTo>
                    <a:pt x="11357401" y="10083"/>
                    <a:pt x="11643594" y="298022"/>
                    <a:pt x="11620103" y="601383"/>
                  </a:cubicBezTo>
                  <a:cubicBezTo>
                    <a:pt x="11469664" y="1170351"/>
                    <a:pt x="11705982" y="5075671"/>
                    <a:pt x="11620103" y="5880439"/>
                  </a:cubicBezTo>
                  <a:cubicBezTo>
                    <a:pt x="11570421" y="6220732"/>
                    <a:pt x="11343133" y="6476494"/>
                    <a:pt x="11018720" y="6481822"/>
                  </a:cubicBezTo>
                  <a:cubicBezTo>
                    <a:pt x="9382752" y="6637019"/>
                    <a:pt x="2522211" y="6644842"/>
                    <a:pt x="601383" y="6481822"/>
                  </a:cubicBezTo>
                  <a:cubicBezTo>
                    <a:pt x="271220" y="6455143"/>
                    <a:pt x="-12095" y="6219637"/>
                    <a:pt x="0" y="5880439"/>
                  </a:cubicBezTo>
                  <a:cubicBezTo>
                    <a:pt x="64656" y="4843845"/>
                    <a:pt x="-17807" y="2736735"/>
                    <a:pt x="0" y="601383"/>
                  </a:cubicBezTo>
                  <a:close/>
                </a:path>
                <a:path w="11620103" h="6481822" stroke="0" extrusionOk="0">
                  <a:moveTo>
                    <a:pt x="0" y="601383"/>
                  </a:moveTo>
                  <a:cubicBezTo>
                    <a:pt x="-36691" y="246616"/>
                    <a:pt x="220837" y="18169"/>
                    <a:pt x="601383" y="0"/>
                  </a:cubicBezTo>
                  <a:cubicBezTo>
                    <a:pt x="1677712" y="132882"/>
                    <a:pt x="6466900" y="-84951"/>
                    <a:pt x="11018720" y="0"/>
                  </a:cubicBezTo>
                  <a:cubicBezTo>
                    <a:pt x="11329811" y="20550"/>
                    <a:pt x="11613354" y="306553"/>
                    <a:pt x="11620103" y="601383"/>
                  </a:cubicBezTo>
                  <a:cubicBezTo>
                    <a:pt x="11640290" y="3020001"/>
                    <a:pt x="11772583" y="3710951"/>
                    <a:pt x="11620103" y="5880439"/>
                  </a:cubicBezTo>
                  <a:cubicBezTo>
                    <a:pt x="11663830" y="6217761"/>
                    <a:pt x="11362822" y="6457193"/>
                    <a:pt x="11018720" y="6481822"/>
                  </a:cubicBezTo>
                  <a:cubicBezTo>
                    <a:pt x="7653351" y="6569461"/>
                    <a:pt x="3863927" y="6409143"/>
                    <a:pt x="601383" y="6481822"/>
                  </a:cubicBezTo>
                  <a:cubicBezTo>
                    <a:pt x="262969" y="6421943"/>
                    <a:pt x="-33423" y="6259022"/>
                    <a:pt x="0" y="5880439"/>
                  </a:cubicBezTo>
                  <a:cubicBezTo>
                    <a:pt x="-38581" y="3455823"/>
                    <a:pt x="63341" y="3069587"/>
                    <a:pt x="0" y="601383"/>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27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Hình ảnh 2" descr="Ảnh có chứa bàn, đồ đạc, trong nhà, Mặt người&#10;&#10;Mô tả được tạo tự động">
            <a:extLst>
              <a:ext uri="{FF2B5EF4-FFF2-40B4-BE49-F238E27FC236}">
                <a16:creationId xmlns:a16="http://schemas.microsoft.com/office/drawing/2014/main" xmlns="" id="{6E836017-95E1-533D-3BE6-065675992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25"/>
          <a:stretch/>
        </p:blipFill>
        <p:spPr>
          <a:xfrm>
            <a:off x="0" y="-127322"/>
            <a:ext cx="12183323" cy="7157138"/>
          </a:xfrm>
          <a:prstGeom prst="rect">
            <a:avLst/>
          </a:prstGeom>
        </p:spPr>
      </p:pic>
      <p:sp>
        <p:nvSpPr>
          <p:cNvPr id="4" name="Hộp Văn bản 3">
            <a:extLst>
              <a:ext uri="{FF2B5EF4-FFF2-40B4-BE49-F238E27FC236}">
                <a16:creationId xmlns:a16="http://schemas.microsoft.com/office/drawing/2014/main" xmlns="" id="{0F2A8787-07C8-D669-C118-EEC5B3F44D7E}"/>
              </a:ext>
            </a:extLst>
          </p:cNvPr>
          <p:cNvSpPr txBox="1"/>
          <p:nvPr/>
        </p:nvSpPr>
        <p:spPr>
          <a:xfrm>
            <a:off x="874997" y="0"/>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250825">
                  <a:solidFill>
                    <a:prstClr val="white"/>
                  </a:solidFill>
                </a:ln>
                <a:solidFill>
                  <a:srgbClr val="4472C4">
                    <a:lumMod val="75000"/>
                  </a:srgbClr>
                </a:solidFill>
                <a:effectLst/>
                <a:uLnTx/>
                <a:uFillTx/>
                <a:latin typeface="SVN-Apple" panose="02040603050506020204" pitchFamily="18" charset="0"/>
                <a:ea typeface="+mn-ea"/>
                <a:cs typeface="Arial" panose="020B0604020202020204" pitchFamily="34" charset="0"/>
              </a:rPr>
              <a:t>CHIA SẺ TRƯỚC LỚP</a:t>
            </a:r>
          </a:p>
        </p:txBody>
      </p:sp>
      <p:sp>
        <p:nvSpPr>
          <p:cNvPr id="5" name="Hộp Văn bản 4">
            <a:extLst>
              <a:ext uri="{FF2B5EF4-FFF2-40B4-BE49-F238E27FC236}">
                <a16:creationId xmlns:a16="http://schemas.microsoft.com/office/drawing/2014/main" xmlns="" id="{52805277-C92B-631D-FB1D-8DB9FD97C37B}"/>
              </a:ext>
            </a:extLst>
          </p:cNvPr>
          <p:cNvSpPr txBox="1"/>
          <p:nvPr/>
        </p:nvSpPr>
        <p:spPr>
          <a:xfrm>
            <a:off x="874997" y="0"/>
            <a:ext cx="104420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a:noFill/>
                </a:ln>
                <a:solidFill>
                  <a:srgbClr val="4472C4">
                    <a:lumMod val="75000"/>
                  </a:srgbClr>
                </a:solidFill>
                <a:effectLst/>
                <a:uLnTx/>
                <a:uFillTx/>
                <a:latin typeface="SVN-Apple" panose="02040603050506020204" pitchFamily="18" charset="0"/>
                <a:ea typeface="+mn-ea"/>
                <a:cs typeface="Arial" panose="020B0604020202020204" pitchFamily="34" charset="0"/>
              </a:rPr>
              <a:t>CHIA SẺ TRƯỚC LỚP</a:t>
            </a:r>
          </a:p>
        </p:txBody>
      </p:sp>
    </p:spTree>
    <p:extLst>
      <p:ext uri="{BB962C8B-B14F-4D97-AF65-F5344CB8AC3E}">
        <p14:creationId xmlns:p14="http://schemas.microsoft.com/office/powerpoint/2010/main" val="136548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905</Words>
  <Application>Microsoft Office PowerPoint</Application>
  <PresentationFormat>Custom</PresentationFormat>
  <Paragraphs>57</Paragraphs>
  <Slides>27</Slides>
  <Notes>3</Notes>
  <HiddenSlides>0</HiddenSlides>
  <MMClips>2</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1_Office Theme</vt:lpstr>
      <vt:lpstr>Office 主题</vt:lpstr>
      <vt:lpstr>2_Office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Dung</cp:lastModifiedBy>
  <cp:revision>53</cp:revision>
  <dcterms:created xsi:type="dcterms:W3CDTF">2024-11-19T07:24:47Z</dcterms:created>
  <dcterms:modified xsi:type="dcterms:W3CDTF">2025-06-02T07:26:25Z</dcterms:modified>
</cp:coreProperties>
</file>