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2" r:id="rId2"/>
  </p:sldMasterIdLst>
  <p:notesMasterIdLst>
    <p:notesMasterId r:id="rId22"/>
  </p:notesMasterIdLst>
  <p:sldIdLst>
    <p:sldId id="256" r:id="rId3"/>
    <p:sldId id="257" r:id="rId4"/>
    <p:sldId id="275" r:id="rId5"/>
    <p:sldId id="276" r:id="rId6"/>
    <p:sldId id="258" r:id="rId7"/>
    <p:sldId id="260" r:id="rId8"/>
    <p:sldId id="261" r:id="rId9"/>
    <p:sldId id="262" r:id="rId10"/>
    <p:sldId id="278" r:id="rId11"/>
    <p:sldId id="277" r:id="rId12"/>
    <p:sldId id="270" r:id="rId13"/>
    <p:sldId id="271" r:id="rId14"/>
    <p:sldId id="272" r:id="rId15"/>
    <p:sldId id="273" r:id="rId16"/>
    <p:sldId id="279" r:id="rId17"/>
    <p:sldId id="280" r:id="rId18"/>
    <p:sldId id="281" r:id="rId19"/>
    <p:sldId id="269" r:id="rId20"/>
    <p:sldId id="27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664B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100" d="100"/>
          <a:sy n="100" d="100"/>
        </p:scale>
        <p:origin x="-984" y="-31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62767B-9A7B-4373-A64F-A5724BB2CC8A}" type="datetimeFigureOut">
              <a:rPr lang="en-US" smtClean="0"/>
              <a:t>6/2/2025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9F9E2E-C3AB-4606-876D-B9983DE7FC07}" type="slidenum">
              <a:rPr lang="en-US" smtClean="0"/>
              <a:t>‹#›</a:t>
            </a:fld>
            <a:endParaRPr lang="en-US"/>
          </a:p>
        </p:txBody>
      </p:sp>
    </p:spTree>
    <p:extLst>
      <p:ext uri="{BB962C8B-B14F-4D97-AF65-F5344CB8AC3E}">
        <p14:creationId xmlns:p14="http://schemas.microsoft.com/office/powerpoint/2010/main" val="58146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LJzxpcM8Jdk"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hlinkClick r:id="rId3"/>
              </a:rPr>
              <a:t>Như có Bác trog ngày vui đại thắng | Bản chuẩn | Có lời</a:t>
            </a:r>
            <a:endParaRPr lang="en-US" dirty="0"/>
          </a:p>
        </p:txBody>
      </p:sp>
      <p:sp>
        <p:nvSpPr>
          <p:cNvPr id="4" name="Slide Number Placeholder 3"/>
          <p:cNvSpPr>
            <a:spLocks noGrp="1"/>
          </p:cNvSpPr>
          <p:nvPr>
            <p:ph type="sldNum" sz="quarter" idx="5"/>
          </p:nvPr>
        </p:nvSpPr>
        <p:spPr/>
        <p:txBody>
          <a:bodyPr/>
          <a:lstStyle/>
          <a:p>
            <a:fld id="{A69F9E2E-C3AB-4606-876D-B9983DE7FC07}" type="slidenum">
              <a:rPr lang="en-US" smtClean="0"/>
              <a:t>3</a:t>
            </a:fld>
            <a:endParaRPr lang="en-US"/>
          </a:p>
        </p:txBody>
      </p:sp>
    </p:spTree>
    <p:extLst>
      <p:ext uri="{BB962C8B-B14F-4D97-AF65-F5344CB8AC3E}">
        <p14:creationId xmlns:p14="http://schemas.microsoft.com/office/powerpoint/2010/main" val="169472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F9E2E-C3AB-4606-876D-B9983DE7FC07}" type="slidenum">
              <a:rPr lang="en-US" smtClean="0"/>
              <a:t>10</a:t>
            </a:fld>
            <a:endParaRPr lang="en-US"/>
          </a:p>
        </p:txBody>
      </p:sp>
    </p:spTree>
    <p:extLst>
      <p:ext uri="{BB962C8B-B14F-4D97-AF65-F5344CB8AC3E}">
        <p14:creationId xmlns:p14="http://schemas.microsoft.com/office/powerpoint/2010/main" val="12193030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420354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F8B8BA7-D31C-147A-1C0B-AF026257E853}"/>
              </a:ext>
            </a:extLst>
          </p:cNvPr>
          <p:cNvPicPr>
            <a:picLocks noChangeAspect="1"/>
          </p:cNvPicPr>
          <p:nvPr userDrawn="1"/>
        </p:nvPicPr>
        <p:blipFill>
          <a:blip r:embed="rId3"/>
          <a:stretch>
            <a:fillRect/>
          </a:stretch>
        </p:blipFill>
        <p:spPr>
          <a:xfrm>
            <a:off x="0" y="0"/>
            <a:ext cx="1143000" cy="993913"/>
          </a:xfrm>
          <a:prstGeom prst="rect">
            <a:avLst/>
          </a:prstGeom>
        </p:spPr>
      </p:pic>
    </p:spTree>
    <p:extLst>
      <p:ext uri="{BB962C8B-B14F-4D97-AF65-F5344CB8AC3E}">
        <p14:creationId xmlns:p14="http://schemas.microsoft.com/office/powerpoint/2010/main" val="289129984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66611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396698"/>
      </p:ext>
    </p:extLst>
  </p:cSld>
  <p:clrMapOvr>
    <a:masterClrMapping/>
  </p:clrMapOvr>
  <p:timing>
    <p:tnLst>
      <p:par>
        <p:cTn id="1" dur="indefinite" restart="never" nodeType="tmRoot"/>
      </p:par>
    </p:tnLst>
  </p:timing>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999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59660948"/>
      </p:ext>
    </p:extLst>
  </p:cSld>
  <p:clrMap bg1="lt1" tx1="dk1" bg2="lt2" tx2="dk2" accent1="accent1" accent2="accent2" accent3="accent3" accent4="accent4" accent5="accent5" accent6="accent6" hlink="hlink" folHlink="folHlink"/>
  <p:sldLayoutIdLst>
    <p:sldLayoutId id="2147483653" r:id="rId1"/>
  </p:sldLayoutIdLst>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21000B1-579C-C78A-2D41-52D71A4A7628}"/>
              </a:ext>
            </a:extLst>
          </p:cNvPr>
          <p:cNvPicPr>
            <a:picLocks noChangeAspect="1"/>
          </p:cNvPicPr>
          <p:nvPr/>
        </p:nvPicPr>
        <p:blipFill>
          <a:blip r:embed="rId2"/>
          <a:stretch>
            <a:fillRect/>
          </a:stretch>
        </p:blipFill>
        <p:spPr>
          <a:xfrm>
            <a:off x="3427954" y="-208662"/>
            <a:ext cx="4029805" cy="2115495"/>
          </a:xfrm>
          <a:prstGeom prst="rect">
            <a:avLst/>
          </a:prstGeom>
        </p:spPr>
      </p:pic>
      <p:pic>
        <p:nvPicPr>
          <p:cNvPr id="7" name="Picture 6">
            <a:extLst>
              <a:ext uri="{FF2B5EF4-FFF2-40B4-BE49-F238E27FC236}">
                <a16:creationId xmlns:a16="http://schemas.microsoft.com/office/drawing/2014/main" xmlns="" id="{B1275175-194C-D3A8-8DA5-630220CEB39B}"/>
              </a:ext>
            </a:extLst>
          </p:cNvPr>
          <p:cNvPicPr>
            <a:picLocks noChangeAspect="1"/>
          </p:cNvPicPr>
          <p:nvPr/>
        </p:nvPicPr>
        <p:blipFill>
          <a:blip r:embed="rId3"/>
          <a:stretch>
            <a:fillRect/>
          </a:stretch>
        </p:blipFill>
        <p:spPr>
          <a:xfrm>
            <a:off x="90996" y="2021840"/>
            <a:ext cx="11936468" cy="2998327"/>
          </a:xfrm>
          <a:prstGeom prst="rect">
            <a:avLst/>
          </a:prstGeom>
        </p:spPr>
      </p:pic>
    </p:spTree>
    <p:extLst>
      <p:ext uri="{BB962C8B-B14F-4D97-AF65-F5344CB8AC3E}">
        <p14:creationId xmlns:p14="http://schemas.microsoft.com/office/powerpoint/2010/main" val="219052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GÀY VUI ĐẠI THẮNG - VTV24">
            <a:hlinkClick r:id="" action="ppaction://media"/>
            <a:extLst>
              <a:ext uri="{FF2B5EF4-FFF2-40B4-BE49-F238E27FC236}">
                <a16:creationId xmlns:a16="http://schemas.microsoft.com/office/drawing/2014/main" xmlns="" id="{AC3C525D-0E67-C4F3-FC9B-025FE2C77F8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83450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8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4897235-259C-260F-4E99-DFABE6A18E5E}"/>
              </a:ext>
            </a:extLst>
          </p:cNvPr>
          <p:cNvSpPr/>
          <p:nvPr/>
        </p:nvSpPr>
        <p:spPr>
          <a:xfrm>
            <a:off x="3211286" y="381000"/>
            <a:ext cx="8582059" cy="2035629"/>
          </a:xfrm>
          <a:custGeom>
            <a:avLst/>
            <a:gdLst>
              <a:gd name="connsiteX0" fmla="*/ 0 w 8582059"/>
              <a:gd name="connsiteY0" fmla="*/ 339278 h 2035629"/>
              <a:gd name="connsiteX1" fmla="*/ 339278 w 8582059"/>
              <a:gd name="connsiteY1" fmla="*/ 0 h 2035629"/>
              <a:gd name="connsiteX2" fmla="*/ 1061884 w 8582059"/>
              <a:gd name="connsiteY2" fmla="*/ 0 h 2035629"/>
              <a:gd name="connsiteX3" fmla="*/ 1389315 w 8582059"/>
              <a:gd name="connsiteY3" fmla="*/ 0 h 2035629"/>
              <a:gd name="connsiteX4" fmla="*/ 1874816 w 8582059"/>
              <a:gd name="connsiteY4" fmla="*/ 0 h 2035629"/>
              <a:gd name="connsiteX5" fmla="*/ 2360317 w 8582059"/>
              <a:gd name="connsiteY5" fmla="*/ 0 h 2035629"/>
              <a:gd name="connsiteX6" fmla="*/ 2924853 w 8582059"/>
              <a:gd name="connsiteY6" fmla="*/ 0 h 2035629"/>
              <a:gd name="connsiteX7" fmla="*/ 3568424 w 8582059"/>
              <a:gd name="connsiteY7" fmla="*/ 0 h 2035629"/>
              <a:gd name="connsiteX8" fmla="*/ 4211994 w 8582059"/>
              <a:gd name="connsiteY8" fmla="*/ 0 h 2035629"/>
              <a:gd name="connsiteX9" fmla="*/ 4697495 w 8582059"/>
              <a:gd name="connsiteY9" fmla="*/ 0 h 2035629"/>
              <a:gd name="connsiteX10" fmla="*/ 5024926 w 8582059"/>
              <a:gd name="connsiteY10" fmla="*/ 0 h 2035629"/>
              <a:gd name="connsiteX11" fmla="*/ 5510427 w 8582059"/>
              <a:gd name="connsiteY11" fmla="*/ 0 h 2035629"/>
              <a:gd name="connsiteX12" fmla="*/ 5916893 w 8582059"/>
              <a:gd name="connsiteY12" fmla="*/ 0 h 2035629"/>
              <a:gd name="connsiteX13" fmla="*/ 6323359 w 8582059"/>
              <a:gd name="connsiteY13" fmla="*/ 0 h 2035629"/>
              <a:gd name="connsiteX14" fmla="*/ 6887895 w 8582059"/>
              <a:gd name="connsiteY14" fmla="*/ 0 h 2035629"/>
              <a:gd name="connsiteX15" fmla="*/ 7531466 w 8582059"/>
              <a:gd name="connsiteY15" fmla="*/ 0 h 2035629"/>
              <a:gd name="connsiteX16" fmla="*/ 8242781 w 8582059"/>
              <a:gd name="connsiteY16" fmla="*/ 0 h 2035629"/>
              <a:gd name="connsiteX17" fmla="*/ 8582059 w 8582059"/>
              <a:gd name="connsiteY17" fmla="*/ 339278 h 2035629"/>
              <a:gd name="connsiteX18" fmla="*/ 8582059 w 8582059"/>
              <a:gd name="connsiteY18" fmla="*/ 818777 h 2035629"/>
              <a:gd name="connsiteX19" fmla="*/ 8582059 w 8582059"/>
              <a:gd name="connsiteY19" fmla="*/ 1284706 h 2035629"/>
              <a:gd name="connsiteX20" fmla="*/ 8582059 w 8582059"/>
              <a:gd name="connsiteY20" fmla="*/ 1696351 h 2035629"/>
              <a:gd name="connsiteX21" fmla="*/ 8242781 w 8582059"/>
              <a:gd name="connsiteY21" fmla="*/ 2035629 h 2035629"/>
              <a:gd name="connsiteX22" fmla="*/ 7678245 w 8582059"/>
              <a:gd name="connsiteY22" fmla="*/ 2035629 h 2035629"/>
              <a:gd name="connsiteX23" fmla="*/ 7034674 w 8582059"/>
              <a:gd name="connsiteY23" fmla="*/ 2035629 h 2035629"/>
              <a:gd name="connsiteX24" fmla="*/ 6549173 w 8582059"/>
              <a:gd name="connsiteY24" fmla="*/ 2035629 h 2035629"/>
              <a:gd name="connsiteX25" fmla="*/ 5905602 w 8582059"/>
              <a:gd name="connsiteY25" fmla="*/ 2035629 h 2035629"/>
              <a:gd name="connsiteX26" fmla="*/ 5262031 w 8582059"/>
              <a:gd name="connsiteY26" fmla="*/ 2035629 h 2035629"/>
              <a:gd name="connsiteX27" fmla="*/ 4855565 w 8582059"/>
              <a:gd name="connsiteY27" fmla="*/ 2035629 h 2035629"/>
              <a:gd name="connsiteX28" fmla="*/ 4528135 w 8582059"/>
              <a:gd name="connsiteY28" fmla="*/ 2035629 h 2035629"/>
              <a:gd name="connsiteX29" fmla="*/ 4200704 w 8582059"/>
              <a:gd name="connsiteY29" fmla="*/ 2035629 h 2035629"/>
              <a:gd name="connsiteX30" fmla="*/ 3478098 w 8582059"/>
              <a:gd name="connsiteY30" fmla="*/ 2035629 h 2035629"/>
              <a:gd name="connsiteX31" fmla="*/ 2992597 w 8582059"/>
              <a:gd name="connsiteY31" fmla="*/ 2035629 h 2035629"/>
              <a:gd name="connsiteX32" fmla="*/ 2665166 w 8582059"/>
              <a:gd name="connsiteY32" fmla="*/ 2035629 h 2035629"/>
              <a:gd name="connsiteX33" fmla="*/ 2258700 w 8582059"/>
              <a:gd name="connsiteY33" fmla="*/ 2035629 h 2035629"/>
              <a:gd name="connsiteX34" fmla="*/ 1694164 w 8582059"/>
              <a:gd name="connsiteY34" fmla="*/ 2035629 h 2035629"/>
              <a:gd name="connsiteX35" fmla="*/ 1050593 w 8582059"/>
              <a:gd name="connsiteY35" fmla="*/ 2035629 h 2035629"/>
              <a:gd name="connsiteX36" fmla="*/ 339278 w 8582059"/>
              <a:gd name="connsiteY36" fmla="*/ 2035629 h 2035629"/>
              <a:gd name="connsiteX37" fmla="*/ 0 w 8582059"/>
              <a:gd name="connsiteY37" fmla="*/ 1696351 h 2035629"/>
              <a:gd name="connsiteX38" fmla="*/ 0 w 8582059"/>
              <a:gd name="connsiteY38" fmla="*/ 1284706 h 2035629"/>
              <a:gd name="connsiteX39" fmla="*/ 0 w 8582059"/>
              <a:gd name="connsiteY39" fmla="*/ 859489 h 2035629"/>
              <a:gd name="connsiteX40" fmla="*/ 0 w 8582059"/>
              <a:gd name="connsiteY40" fmla="*/ 339278 h 2035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82059" h="2035629" fill="none" extrusionOk="0">
                <a:moveTo>
                  <a:pt x="0" y="339278"/>
                </a:moveTo>
                <a:cubicBezTo>
                  <a:pt x="-23233" y="146790"/>
                  <a:pt x="166399" y="51399"/>
                  <a:pt x="339278" y="0"/>
                </a:cubicBezTo>
                <a:cubicBezTo>
                  <a:pt x="683667" y="-40281"/>
                  <a:pt x="712506" y="12297"/>
                  <a:pt x="1061884" y="0"/>
                </a:cubicBezTo>
                <a:cubicBezTo>
                  <a:pt x="1411262" y="-12297"/>
                  <a:pt x="1254499" y="15720"/>
                  <a:pt x="1389315" y="0"/>
                </a:cubicBezTo>
                <a:cubicBezTo>
                  <a:pt x="1524131" y="-15720"/>
                  <a:pt x="1729960" y="51922"/>
                  <a:pt x="1874816" y="0"/>
                </a:cubicBezTo>
                <a:cubicBezTo>
                  <a:pt x="2019672" y="-51922"/>
                  <a:pt x="2188186" y="49245"/>
                  <a:pt x="2360317" y="0"/>
                </a:cubicBezTo>
                <a:cubicBezTo>
                  <a:pt x="2532448" y="-49245"/>
                  <a:pt x="2668422" y="16361"/>
                  <a:pt x="2924853" y="0"/>
                </a:cubicBezTo>
                <a:cubicBezTo>
                  <a:pt x="3181284" y="-16361"/>
                  <a:pt x="3331423" y="15093"/>
                  <a:pt x="3568424" y="0"/>
                </a:cubicBezTo>
                <a:cubicBezTo>
                  <a:pt x="3805425" y="-15093"/>
                  <a:pt x="4021782" y="64871"/>
                  <a:pt x="4211994" y="0"/>
                </a:cubicBezTo>
                <a:cubicBezTo>
                  <a:pt x="4402206" y="-64871"/>
                  <a:pt x="4550128" y="53148"/>
                  <a:pt x="4697495" y="0"/>
                </a:cubicBezTo>
                <a:cubicBezTo>
                  <a:pt x="4844862" y="-53148"/>
                  <a:pt x="4877097" y="26546"/>
                  <a:pt x="5024926" y="0"/>
                </a:cubicBezTo>
                <a:cubicBezTo>
                  <a:pt x="5172755" y="-26546"/>
                  <a:pt x="5367129" y="21827"/>
                  <a:pt x="5510427" y="0"/>
                </a:cubicBezTo>
                <a:cubicBezTo>
                  <a:pt x="5653725" y="-21827"/>
                  <a:pt x="5724254" y="19031"/>
                  <a:pt x="5916893" y="0"/>
                </a:cubicBezTo>
                <a:cubicBezTo>
                  <a:pt x="6109532" y="-19031"/>
                  <a:pt x="6209920" y="25679"/>
                  <a:pt x="6323359" y="0"/>
                </a:cubicBezTo>
                <a:cubicBezTo>
                  <a:pt x="6436798" y="-25679"/>
                  <a:pt x="6725241" y="6609"/>
                  <a:pt x="6887895" y="0"/>
                </a:cubicBezTo>
                <a:cubicBezTo>
                  <a:pt x="7050549" y="-6609"/>
                  <a:pt x="7324692" y="50043"/>
                  <a:pt x="7531466" y="0"/>
                </a:cubicBezTo>
                <a:cubicBezTo>
                  <a:pt x="7738240" y="-50043"/>
                  <a:pt x="8057406" y="19268"/>
                  <a:pt x="8242781" y="0"/>
                </a:cubicBezTo>
                <a:cubicBezTo>
                  <a:pt x="8447225" y="-11650"/>
                  <a:pt x="8608754" y="150375"/>
                  <a:pt x="8582059" y="339278"/>
                </a:cubicBezTo>
                <a:cubicBezTo>
                  <a:pt x="8613789" y="560142"/>
                  <a:pt x="8537962" y="599977"/>
                  <a:pt x="8582059" y="818777"/>
                </a:cubicBezTo>
                <a:cubicBezTo>
                  <a:pt x="8626156" y="1037577"/>
                  <a:pt x="8528558" y="1165662"/>
                  <a:pt x="8582059" y="1284706"/>
                </a:cubicBezTo>
                <a:cubicBezTo>
                  <a:pt x="8635560" y="1403750"/>
                  <a:pt x="8555028" y="1610487"/>
                  <a:pt x="8582059" y="1696351"/>
                </a:cubicBezTo>
                <a:cubicBezTo>
                  <a:pt x="8582828" y="1864352"/>
                  <a:pt x="8411176" y="2028050"/>
                  <a:pt x="8242781" y="2035629"/>
                </a:cubicBezTo>
                <a:cubicBezTo>
                  <a:pt x="8128800" y="2085455"/>
                  <a:pt x="7852241" y="2031465"/>
                  <a:pt x="7678245" y="2035629"/>
                </a:cubicBezTo>
                <a:cubicBezTo>
                  <a:pt x="7504249" y="2039793"/>
                  <a:pt x="7200165" y="2028265"/>
                  <a:pt x="7034674" y="2035629"/>
                </a:cubicBezTo>
                <a:cubicBezTo>
                  <a:pt x="6869183" y="2042993"/>
                  <a:pt x="6651176" y="1977444"/>
                  <a:pt x="6549173" y="2035629"/>
                </a:cubicBezTo>
                <a:cubicBezTo>
                  <a:pt x="6447170" y="2093814"/>
                  <a:pt x="6180295" y="1976919"/>
                  <a:pt x="5905602" y="2035629"/>
                </a:cubicBezTo>
                <a:cubicBezTo>
                  <a:pt x="5630909" y="2094339"/>
                  <a:pt x="5508599" y="1970242"/>
                  <a:pt x="5262031" y="2035629"/>
                </a:cubicBezTo>
                <a:cubicBezTo>
                  <a:pt x="5015463" y="2101016"/>
                  <a:pt x="5018226" y="1999990"/>
                  <a:pt x="4855565" y="2035629"/>
                </a:cubicBezTo>
                <a:cubicBezTo>
                  <a:pt x="4692904" y="2071268"/>
                  <a:pt x="4661946" y="2001297"/>
                  <a:pt x="4528135" y="2035629"/>
                </a:cubicBezTo>
                <a:cubicBezTo>
                  <a:pt x="4394324" y="2069961"/>
                  <a:pt x="4329846" y="1997096"/>
                  <a:pt x="4200704" y="2035629"/>
                </a:cubicBezTo>
                <a:cubicBezTo>
                  <a:pt x="4071562" y="2074162"/>
                  <a:pt x="3750054" y="1987732"/>
                  <a:pt x="3478098" y="2035629"/>
                </a:cubicBezTo>
                <a:cubicBezTo>
                  <a:pt x="3206142" y="2083526"/>
                  <a:pt x="3160663" y="2002644"/>
                  <a:pt x="2992597" y="2035629"/>
                </a:cubicBezTo>
                <a:cubicBezTo>
                  <a:pt x="2824531" y="2068614"/>
                  <a:pt x="2820273" y="2024034"/>
                  <a:pt x="2665166" y="2035629"/>
                </a:cubicBezTo>
                <a:cubicBezTo>
                  <a:pt x="2510059" y="2047224"/>
                  <a:pt x="2418901" y="2000570"/>
                  <a:pt x="2258700" y="2035629"/>
                </a:cubicBezTo>
                <a:cubicBezTo>
                  <a:pt x="2098499" y="2070688"/>
                  <a:pt x="1942952" y="1990285"/>
                  <a:pt x="1694164" y="2035629"/>
                </a:cubicBezTo>
                <a:cubicBezTo>
                  <a:pt x="1445376" y="2080973"/>
                  <a:pt x="1353785" y="2006559"/>
                  <a:pt x="1050593" y="2035629"/>
                </a:cubicBezTo>
                <a:cubicBezTo>
                  <a:pt x="747401" y="2064699"/>
                  <a:pt x="646958" y="1952669"/>
                  <a:pt x="339278" y="2035629"/>
                </a:cubicBezTo>
                <a:cubicBezTo>
                  <a:pt x="158822" y="2026206"/>
                  <a:pt x="-4885" y="1854634"/>
                  <a:pt x="0" y="1696351"/>
                </a:cubicBezTo>
                <a:cubicBezTo>
                  <a:pt x="-24543" y="1562100"/>
                  <a:pt x="34126" y="1464861"/>
                  <a:pt x="0" y="1284706"/>
                </a:cubicBezTo>
                <a:cubicBezTo>
                  <a:pt x="-34126" y="1104551"/>
                  <a:pt x="34397" y="1037541"/>
                  <a:pt x="0" y="859489"/>
                </a:cubicBezTo>
                <a:cubicBezTo>
                  <a:pt x="-34397" y="681437"/>
                  <a:pt x="598" y="513790"/>
                  <a:pt x="0" y="339278"/>
                </a:cubicBezTo>
                <a:close/>
              </a:path>
              <a:path w="8582059" h="2035629" stroke="0" extrusionOk="0">
                <a:moveTo>
                  <a:pt x="0" y="339278"/>
                </a:moveTo>
                <a:cubicBezTo>
                  <a:pt x="18765" y="159275"/>
                  <a:pt x="150663" y="4065"/>
                  <a:pt x="339278" y="0"/>
                </a:cubicBezTo>
                <a:cubicBezTo>
                  <a:pt x="597591" y="-33953"/>
                  <a:pt x="831350" y="55237"/>
                  <a:pt x="1061884" y="0"/>
                </a:cubicBezTo>
                <a:cubicBezTo>
                  <a:pt x="1292418" y="-55237"/>
                  <a:pt x="1253854" y="4848"/>
                  <a:pt x="1389315" y="0"/>
                </a:cubicBezTo>
                <a:cubicBezTo>
                  <a:pt x="1524776" y="-4848"/>
                  <a:pt x="1722660" y="15175"/>
                  <a:pt x="1953851" y="0"/>
                </a:cubicBezTo>
                <a:cubicBezTo>
                  <a:pt x="2185042" y="-15175"/>
                  <a:pt x="2218044" y="50727"/>
                  <a:pt x="2439352" y="0"/>
                </a:cubicBezTo>
                <a:cubicBezTo>
                  <a:pt x="2660660" y="-50727"/>
                  <a:pt x="2866239" y="28960"/>
                  <a:pt x="3082923" y="0"/>
                </a:cubicBezTo>
                <a:cubicBezTo>
                  <a:pt x="3299607" y="-28960"/>
                  <a:pt x="3342361" y="11660"/>
                  <a:pt x="3410353" y="0"/>
                </a:cubicBezTo>
                <a:cubicBezTo>
                  <a:pt x="3478345" y="-11660"/>
                  <a:pt x="3735905" y="3770"/>
                  <a:pt x="4053924" y="0"/>
                </a:cubicBezTo>
                <a:cubicBezTo>
                  <a:pt x="4371943" y="-3770"/>
                  <a:pt x="4227168" y="38263"/>
                  <a:pt x="4381355" y="0"/>
                </a:cubicBezTo>
                <a:cubicBezTo>
                  <a:pt x="4535542" y="-38263"/>
                  <a:pt x="4669677" y="13918"/>
                  <a:pt x="4787821" y="0"/>
                </a:cubicBezTo>
                <a:cubicBezTo>
                  <a:pt x="4905965" y="-13918"/>
                  <a:pt x="5181181" y="45506"/>
                  <a:pt x="5352357" y="0"/>
                </a:cubicBezTo>
                <a:cubicBezTo>
                  <a:pt x="5523533" y="-45506"/>
                  <a:pt x="5662505" y="31028"/>
                  <a:pt x="5758823" y="0"/>
                </a:cubicBezTo>
                <a:cubicBezTo>
                  <a:pt x="5855141" y="-31028"/>
                  <a:pt x="6227601" y="84110"/>
                  <a:pt x="6481429" y="0"/>
                </a:cubicBezTo>
                <a:cubicBezTo>
                  <a:pt x="6735257" y="-84110"/>
                  <a:pt x="6854324" y="273"/>
                  <a:pt x="6966930" y="0"/>
                </a:cubicBezTo>
                <a:cubicBezTo>
                  <a:pt x="7079536" y="-273"/>
                  <a:pt x="7325667" y="29737"/>
                  <a:pt x="7531466" y="0"/>
                </a:cubicBezTo>
                <a:cubicBezTo>
                  <a:pt x="7737265" y="-29737"/>
                  <a:pt x="8028526" y="75072"/>
                  <a:pt x="8242781" y="0"/>
                </a:cubicBezTo>
                <a:cubicBezTo>
                  <a:pt x="8386918" y="19886"/>
                  <a:pt x="8566639" y="205784"/>
                  <a:pt x="8582059" y="339278"/>
                </a:cubicBezTo>
                <a:cubicBezTo>
                  <a:pt x="8584452" y="428224"/>
                  <a:pt x="8580299" y="617815"/>
                  <a:pt x="8582059" y="764494"/>
                </a:cubicBezTo>
                <a:cubicBezTo>
                  <a:pt x="8583819" y="911173"/>
                  <a:pt x="8574521" y="1075901"/>
                  <a:pt x="8582059" y="1176140"/>
                </a:cubicBezTo>
                <a:cubicBezTo>
                  <a:pt x="8589597" y="1276379"/>
                  <a:pt x="8541128" y="1522854"/>
                  <a:pt x="8582059" y="1696351"/>
                </a:cubicBezTo>
                <a:cubicBezTo>
                  <a:pt x="8545632" y="1922204"/>
                  <a:pt x="8457568" y="2072157"/>
                  <a:pt x="8242781" y="2035629"/>
                </a:cubicBezTo>
                <a:cubicBezTo>
                  <a:pt x="8119571" y="2063178"/>
                  <a:pt x="8049561" y="2001665"/>
                  <a:pt x="7915350" y="2035629"/>
                </a:cubicBezTo>
                <a:cubicBezTo>
                  <a:pt x="7781139" y="2069593"/>
                  <a:pt x="7702867" y="2027760"/>
                  <a:pt x="7508884" y="2035629"/>
                </a:cubicBezTo>
                <a:cubicBezTo>
                  <a:pt x="7314901" y="2043498"/>
                  <a:pt x="7069665" y="1966305"/>
                  <a:pt x="6865313" y="2035629"/>
                </a:cubicBezTo>
                <a:cubicBezTo>
                  <a:pt x="6660961" y="2104953"/>
                  <a:pt x="6508025" y="2034154"/>
                  <a:pt x="6379812" y="2035629"/>
                </a:cubicBezTo>
                <a:cubicBezTo>
                  <a:pt x="6251599" y="2037104"/>
                  <a:pt x="6124172" y="2015974"/>
                  <a:pt x="6052382" y="2035629"/>
                </a:cubicBezTo>
                <a:cubicBezTo>
                  <a:pt x="5980592" y="2055284"/>
                  <a:pt x="5614225" y="1953041"/>
                  <a:pt x="5329776" y="2035629"/>
                </a:cubicBezTo>
                <a:cubicBezTo>
                  <a:pt x="5045327" y="2118217"/>
                  <a:pt x="4819308" y="1976954"/>
                  <a:pt x="4607170" y="2035629"/>
                </a:cubicBezTo>
                <a:cubicBezTo>
                  <a:pt x="4395032" y="2094304"/>
                  <a:pt x="4283365" y="2031528"/>
                  <a:pt x="4042634" y="2035629"/>
                </a:cubicBezTo>
                <a:cubicBezTo>
                  <a:pt x="3801903" y="2039730"/>
                  <a:pt x="3762033" y="2008416"/>
                  <a:pt x="3636168" y="2035629"/>
                </a:cubicBezTo>
                <a:cubicBezTo>
                  <a:pt x="3510303" y="2062842"/>
                  <a:pt x="3165903" y="2009650"/>
                  <a:pt x="2992597" y="2035629"/>
                </a:cubicBezTo>
                <a:cubicBezTo>
                  <a:pt x="2819291" y="2061608"/>
                  <a:pt x="2593860" y="2011338"/>
                  <a:pt x="2349026" y="2035629"/>
                </a:cubicBezTo>
                <a:cubicBezTo>
                  <a:pt x="2104192" y="2059920"/>
                  <a:pt x="2009251" y="2016774"/>
                  <a:pt x="1705455" y="2035629"/>
                </a:cubicBezTo>
                <a:cubicBezTo>
                  <a:pt x="1401659" y="2054484"/>
                  <a:pt x="1331338" y="2011958"/>
                  <a:pt x="982849" y="2035629"/>
                </a:cubicBezTo>
                <a:cubicBezTo>
                  <a:pt x="634360" y="2059300"/>
                  <a:pt x="558321" y="2003131"/>
                  <a:pt x="339278" y="2035629"/>
                </a:cubicBezTo>
                <a:cubicBezTo>
                  <a:pt x="134004" y="2060080"/>
                  <a:pt x="-1164" y="1887638"/>
                  <a:pt x="0" y="1696351"/>
                </a:cubicBezTo>
                <a:cubicBezTo>
                  <a:pt x="-22802" y="1543119"/>
                  <a:pt x="15950" y="1378135"/>
                  <a:pt x="0" y="1243993"/>
                </a:cubicBezTo>
                <a:cubicBezTo>
                  <a:pt x="-15950" y="1109851"/>
                  <a:pt x="45210" y="996007"/>
                  <a:pt x="0" y="791636"/>
                </a:cubicBezTo>
                <a:cubicBezTo>
                  <a:pt x="-45210" y="587265"/>
                  <a:pt x="46165" y="526742"/>
                  <a:pt x="0" y="339278"/>
                </a:cubicBezTo>
                <a:close/>
              </a:path>
            </a:pathLst>
          </a:custGeom>
          <a:solidFill>
            <a:srgbClr val="664B28"/>
          </a:solidFill>
          <a:ln w="38100">
            <a:solidFill>
              <a:schemeClr val="bg1"/>
            </a:solidFill>
            <a:extLst>
              <a:ext uri="{C807C97D-BFC1-408E-A445-0C87EB9F89A2}">
                <ask:lineSketchStyleProps xmlns="" xmlns:ask="http://schemas.microsoft.com/office/drawing/2018/sketchyshapes" sd="325598860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Em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cảm</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nhận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được</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tinh</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thần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cảm</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xúc</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nào</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của</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chiến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sĩ</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người</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dân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cả</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nước</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trong</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ngày</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30/4/1975?</a:t>
            </a:r>
          </a:p>
        </p:txBody>
      </p:sp>
      <p:sp>
        <p:nvSpPr>
          <p:cNvPr id="3" name="Rectangle: Rounded Corners 2">
            <a:extLst>
              <a:ext uri="{FF2B5EF4-FFF2-40B4-BE49-F238E27FC236}">
                <a16:creationId xmlns:a16="http://schemas.microsoft.com/office/drawing/2014/main" xmlns="" id="{ACA08CC7-6330-9E8C-692A-7AEEA8619C44}"/>
              </a:ext>
            </a:extLst>
          </p:cNvPr>
          <p:cNvSpPr/>
          <p:nvPr/>
        </p:nvSpPr>
        <p:spPr>
          <a:xfrm>
            <a:off x="3298372" y="2612571"/>
            <a:ext cx="8582059" cy="2035629"/>
          </a:xfrm>
          <a:custGeom>
            <a:avLst/>
            <a:gdLst>
              <a:gd name="connsiteX0" fmla="*/ 0 w 8582059"/>
              <a:gd name="connsiteY0" fmla="*/ 339278 h 2035629"/>
              <a:gd name="connsiteX1" fmla="*/ 339278 w 8582059"/>
              <a:gd name="connsiteY1" fmla="*/ 0 h 2035629"/>
              <a:gd name="connsiteX2" fmla="*/ 1061884 w 8582059"/>
              <a:gd name="connsiteY2" fmla="*/ 0 h 2035629"/>
              <a:gd name="connsiteX3" fmla="*/ 1389315 w 8582059"/>
              <a:gd name="connsiteY3" fmla="*/ 0 h 2035629"/>
              <a:gd name="connsiteX4" fmla="*/ 1874816 w 8582059"/>
              <a:gd name="connsiteY4" fmla="*/ 0 h 2035629"/>
              <a:gd name="connsiteX5" fmla="*/ 2360317 w 8582059"/>
              <a:gd name="connsiteY5" fmla="*/ 0 h 2035629"/>
              <a:gd name="connsiteX6" fmla="*/ 2924853 w 8582059"/>
              <a:gd name="connsiteY6" fmla="*/ 0 h 2035629"/>
              <a:gd name="connsiteX7" fmla="*/ 3568424 w 8582059"/>
              <a:gd name="connsiteY7" fmla="*/ 0 h 2035629"/>
              <a:gd name="connsiteX8" fmla="*/ 4211994 w 8582059"/>
              <a:gd name="connsiteY8" fmla="*/ 0 h 2035629"/>
              <a:gd name="connsiteX9" fmla="*/ 4697495 w 8582059"/>
              <a:gd name="connsiteY9" fmla="*/ 0 h 2035629"/>
              <a:gd name="connsiteX10" fmla="*/ 5024926 w 8582059"/>
              <a:gd name="connsiteY10" fmla="*/ 0 h 2035629"/>
              <a:gd name="connsiteX11" fmla="*/ 5510427 w 8582059"/>
              <a:gd name="connsiteY11" fmla="*/ 0 h 2035629"/>
              <a:gd name="connsiteX12" fmla="*/ 5916893 w 8582059"/>
              <a:gd name="connsiteY12" fmla="*/ 0 h 2035629"/>
              <a:gd name="connsiteX13" fmla="*/ 6323359 w 8582059"/>
              <a:gd name="connsiteY13" fmla="*/ 0 h 2035629"/>
              <a:gd name="connsiteX14" fmla="*/ 6887895 w 8582059"/>
              <a:gd name="connsiteY14" fmla="*/ 0 h 2035629"/>
              <a:gd name="connsiteX15" fmla="*/ 7531466 w 8582059"/>
              <a:gd name="connsiteY15" fmla="*/ 0 h 2035629"/>
              <a:gd name="connsiteX16" fmla="*/ 8242781 w 8582059"/>
              <a:gd name="connsiteY16" fmla="*/ 0 h 2035629"/>
              <a:gd name="connsiteX17" fmla="*/ 8582059 w 8582059"/>
              <a:gd name="connsiteY17" fmla="*/ 339278 h 2035629"/>
              <a:gd name="connsiteX18" fmla="*/ 8582059 w 8582059"/>
              <a:gd name="connsiteY18" fmla="*/ 818777 h 2035629"/>
              <a:gd name="connsiteX19" fmla="*/ 8582059 w 8582059"/>
              <a:gd name="connsiteY19" fmla="*/ 1284706 h 2035629"/>
              <a:gd name="connsiteX20" fmla="*/ 8582059 w 8582059"/>
              <a:gd name="connsiteY20" fmla="*/ 1696351 h 2035629"/>
              <a:gd name="connsiteX21" fmla="*/ 8242781 w 8582059"/>
              <a:gd name="connsiteY21" fmla="*/ 2035629 h 2035629"/>
              <a:gd name="connsiteX22" fmla="*/ 7678245 w 8582059"/>
              <a:gd name="connsiteY22" fmla="*/ 2035629 h 2035629"/>
              <a:gd name="connsiteX23" fmla="*/ 7034674 w 8582059"/>
              <a:gd name="connsiteY23" fmla="*/ 2035629 h 2035629"/>
              <a:gd name="connsiteX24" fmla="*/ 6549173 w 8582059"/>
              <a:gd name="connsiteY24" fmla="*/ 2035629 h 2035629"/>
              <a:gd name="connsiteX25" fmla="*/ 5905602 w 8582059"/>
              <a:gd name="connsiteY25" fmla="*/ 2035629 h 2035629"/>
              <a:gd name="connsiteX26" fmla="*/ 5262031 w 8582059"/>
              <a:gd name="connsiteY26" fmla="*/ 2035629 h 2035629"/>
              <a:gd name="connsiteX27" fmla="*/ 4855565 w 8582059"/>
              <a:gd name="connsiteY27" fmla="*/ 2035629 h 2035629"/>
              <a:gd name="connsiteX28" fmla="*/ 4528135 w 8582059"/>
              <a:gd name="connsiteY28" fmla="*/ 2035629 h 2035629"/>
              <a:gd name="connsiteX29" fmla="*/ 4200704 w 8582059"/>
              <a:gd name="connsiteY29" fmla="*/ 2035629 h 2035629"/>
              <a:gd name="connsiteX30" fmla="*/ 3478098 w 8582059"/>
              <a:gd name="connsiteY30" fmla="*/ 2035629 h 2035629"/>
              <a:gd name="connsiteX31" fmla="*/ 2992597 w 8582059"/>
              <a:gd name="connsiteY31" fmla="*/ 2035629 h 2035629"/>
              <a:gd name="connsiteX32" fmla="*/ 2665166 w 8582059"/>
              <a:gd name="connsiteY32" fmla="*/ 2035629 h 2035629"/>
              <a:gd name="connsiteX33" fmla="*/ 2258700 w 8582059"/>
              <a:gd name="connsiteY33" fmla="*/ 2035629 h 2035629"/>
              <a:gd name="connsiteX34" fmla="*/ 1694164 w 8582059"/>
              <a:gd name="connsiteY34" fmla="*/ 2035629 h 2035629"/>
              <a:gd name="connsiteX35" fmla="*/ 1050593 w 8582059"/>
              <a:gd name="connsiteY35" fmla="*/ 2035629 h 2035629"/>
              <a:gd name="connsiteX36" fmla="*/ 339278 w 8582059"/>
              <a:gd name="connsiteY36" fmla="*/ 2035629 h 2035629"/>
              <a:gd name="connsiteX37" fmla="*/ 0 w 8582059"/>
              <a:gd name="connsiteY37" fmla="*/ 1696351 h 2035629"/>
              <a:gd name="connsiteX38" fmla="*/ 0 w 8582059"/>
              <a:gd name="connsiteY38" fmla="*/ 1284706 h 2035629"/>
              <a:gd name="connsiteX39" fmla="*/ 0 w 8582059"/>
              <a:gd name="connsiteY39" fmla="*/ 859489 h 2035629"/>
              <a:gd name="connsiteX40" fmla="*/ 0 w 8582059"/>
              <a:gd name="connsiteY40" fmla="*/ 339278 h 2035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82059" h="2035629" fill="none" extrusionOk="0">
                <a:moveTo>
                  <a:pt x="0" y="339278"/>
                </a:moveTo>
                <a:cubicBezTo>
                  <a:pt x="-23233" y="146790"/>
                  <a:pt x="166399" y="51399"/>
                  <a:pt x="339278" y="0"/>
                </a:cubicBezTo>
                <a:cubicBezTo>
                  <a:pt x="683667" y="-40281"/>
                  <a:pt x="712506" y="12297"/>
                  <a:pt x="1061884" y="0"/>
                </a:cubicBezTo>
                <a:cubicBezTo>
                  <a:pt x="1411262" y="-12297"/>
                  <a:pt x="1254499" y="15720"/>
                  <a:pt x="1389315" y="0"/>
                </a:cubicBezTo>
                <a:cubicBezTo>
                  <a:pt x="1524131" y="-15720"/>
                  <a:pt x="1729960" y="51922"/>
                  <a:pt x="1874816" y="0"/>
                </a:cubicBezTo>
                <a:cubicBezTo>
                  <a:pt x="2019672" y="-51922"/>
                  <a:pt x="2188186" y="49245"/>
                  <a:pt x="2360317" y="0"/>
                </a:cubicBezTo>
                <a:cubicBezTo>
                  <a:pt x="2532448" y="-49245"/>
                  <a:pt x="2668422" y="16361"/>
                  <a:pt x="2924853" y="0"/>
                </a:cubicBezTo>
                <a:cubicBezTo>
                  <a:pt x="3181284" y="-16361"/>
                  <a:pt x="3331423" y="15093"/>
                  <a:pt x="3568424" y="0"/>
                </a:cubicBezTo>
                <a:cubicBezTo>
                  <a:pt x="3805425" y="-15093"/>
                  <a:pt x="4021782" y="64871"/>
                  <a:pt x="4211994" y="0"/>
                </a:cubicBezTo>
                <a:cubicBezTo>
                  <a:pt x="4402206" y="-64871"/>
                  <a:pt x="4550128" y="53148"/>
                  <a:pt x="4697495" y="0"/>
                </a:cubicBezTo>
                <a:cubicBezTo>
                  <a:pt x="4844862" y="-53148"/>
                  <a:pt x="4877097" y="26546"/>
                  <a:pt x="5024926" y="0"/>
                </a:cubicBezTo>
                <a:cubicBezTo>
                  <a:pt x="5172755" y="-26546"/>
                  <a:pt x="5367129" y="21827"/>
                  <a:pt x="5510427" y="0"/>
                </a:cubicBezTo>
                <a:cubicBezTo>
                  <a:pt x="5653725" y="-21827"/>
                  <a:pt x="5724254" y="19031"/>
                  <a:pt x="5916893" y="0"/>
                </a:cubicBezTo>
                <a:cubicBezTo>
                  <a:pt x="6109532" y="-19031"/>
                  <a:pt x="6209920" y="25679"/>
                  <a:pt x="6323359" y="0"/>
                </a:cubicBezTo>
                <a:cubicBezTo>
                  <a:pt x="6436798" y="-25679"/>
                  <a:pt x="6725241" y="6609"/>
                  <a:pt x="6887895" y="0"/>
                </a:cubicBezTo>
                <a:cubicBezTo>
                  <a:pt x="7050549" y="-6609"/>
                  <a:pt x="7324692" y="50043"/>
                  <a:pt x="7531466" y="0"/>
                </a:cubicBezTo>
                <a:cubicBezTo>
                  <a:pt x="7738240" y="-50043"/>
                  <a:pt x="8057406" y="19268"/>
                  <a:pt x="8242781" y="0"/>
                </a:cubicBezTo>
                <a:cubicBezTo>
                  <a:pt x="8447225" y="-11650"/>
                  <a:pt x="8608754" y="150375"/>
                  <a:pt x="8582059" y="339278"/>
                </a:cubicBezTo>
                <a:cubicBezTo>
                  <a:pt x="8613789" y="560142"/>
                  <a:pt x="8537962" y="599977"/>
                  <a:pt x="8582059" y="818777"/>
                </a:cubicBezTo>
                <a:cubicBezTo>
                  <a:pt x="8626156" y="1037577"/>
                  <a:pt x="8528558" y="1165662"/>
                  <a:pt x="8582059" y="1284706"/>
                </a:cubicBezTo>
                <a:cubicBezTo>
                  <a:pt x="8635560" y="1403750"/>
                  <a:pt x="8555028" y="1610487"/>
                  <a:pt x="8582059" y="1696351"/>
                </a:cubicBezTo>
                <a:cubicBezTo>
                  <a:pt x="8582828" y="1864352"/>
                  <a:pt x="8411176" y="2028050"/>
                  <a:pt x="8242781" y="2035629"/>
                </a:cubicBezTo>
                <a:cubicBezTo>
                  <a:pt x="8128800" y="2085455"/>
                  <a:pt x="7852241" y="2031465"/>
                  <a:pt x="7678245" y="2035629"/>
                </a:cubicBezTo>
                <a:cubicBezTo>
                  <a:pt x="7504249" y="2039793"/>
                  <a:pt x="7200165" y="2028265"/>
                  <a:pt x="7034674" y="2035629"/>
                </a:cubicBezTo>
                <a:cubicBezTo>
                  <a:pt x="6869183" y="2042993"/>
                  <a:pt x="6651176" y="1977444"/>
                  <a:pt x="6549173" y="2035629"/>
                </a:cubicBezTo>
                <a:cubicBezTo>
                  <a:pt x="6447170" y="2093814"/>
                  <a:pt x="6180295" y="1976919"/>
                  <a:pt x="5905602" y="2035629"/>
                </a:cubicBezTo>
                <a:cubicBezTo>
                  <a:pt x="5630909" y="2094339"/>
                  <a:pt x="5508599" y="1970242"/>
                  <a:pt x="5262031" y="2035629"/>
                </a:cubicBezTo>
                <a:cubicBezTo>
                  <a:pt x="5015463" y="2101016"/>
                  <a:pt x="5018226" y="1999990"/>
                  <a:pt x="4855565" y="2035629"/>
                </a:cubicBezTo>
                <a:cubicBezTo>
                  <a:pt x="4692904" y="2071268"/>
                  <a:pt x="4661946" y="2001297"/>
                  <a:pt x="4528135" y="2035629"/>
                </a:cubicBezTo>
                <a:cubicBezTo>
                  <a:pt x="4394324" y="2069961"/>
                  <a:pt x="4329846" y="1997096"/>
                  <a:pt x="4200704" y="2035629"/>
                </a:cubicBezTo>
                <a:cubicBezTo>
                  <a:pt x="4071562" y="2074162"/>
                  <a:pt x="3750054" y="1987732"/>
                  <a:pt x="3478098" y="2035629"/>
                </a:cubicBezTo>
                <a:cubicBezTo>
                  <a:pt x="3206142" y="2083526"/>
                  <a:pt x="3160663" y="2002644"/>
                  <a:pt x="2992597" y="2035629"/>
                </a:cubicBezTo>
                <a:cubicBezTo>
                  <a:pt x="2824531" y="2068614"/>
                  <a:pt x="2820273" y="2024034"/>
                  <a:pt x="2665166" y="2035629"/>
                </a:cubicBezTo>
                <a:cubicBezTo>
                  <a:pt x="2510059" y="2047224"/>
                  <a:pt x="2418901" y="2000570"/>
                  <a:pt x="2258700" y="2035629"/>
                </a:cubicBezTo>
                <a:cubicBezTo>
                  <a:pt x="2098499" y="2070688"/>
                  <a:pt x="1942952" y="1990285"/>
                  <a:pt x="1694164" y="2035629"/>
                </a:cubicBezTo>
                <a:cubicBezTo>
                  <a:pt x="1445376" y="2080973"/>
                  <a:pt x="1353785" y="2006559"/>
                  <a:pt x="1050593" y="2035629"/>
                </a:cubicBezTo>
                <a:cubicBezTo>
                  <a:pt x="747401" y="2064699"/>
                  <a:pt x="646958" y="1952669"/>
                  <a:pt x="339278" y="2035629"/>
                </a:cubicBezTo>
                <a:cubicBezTo>
                  <a:pt x="158822" y="2026206"/>
                  <a:pt x="-4885" y="1854634"/>
                  <a:pt x="0" y="1696351"/>
                </a:cubicBezTo>
                <a:cubicBezTo>
                  <a:pt x="-24543" y="1562100"/>
                  <a:pt x="34126" y="1464861"/>
                  <a:pt x="0" y="1284706"/>
                </a:cubicBezTo>
                <a:cubicBezTo>
                  <a:pt x="-34126" y="1104551"/>
                  <a:pt x="34397" y="1037541"/>
                  <a:pt x="0" y="859489"/>
                </a:cubicBezTo>
                <a:cubicBezTo>
                  <a:pt x="-34397" y="681437"/>
                  <a:pt x="598" y="513790"/>
                  <a:pt x="0" y="339278"/>
                </a:cubicBezTo>
                <a:close/>
              </a:path>
              <a:path w="8582059" h="2035629" stroke="0" extrusionOk="0">
                <a:moveTo>
                  <a:pt x="0" y="339278"/>
                </a:moveTo>
                <a:cubicBezTo>
                  <a:pt x="18765" y="159275"/>
                  <a:pt x="150663" y="4065"/>
                  <a:pt x="339278" y="0"/>
                </a:cubicBezTo>
                <a:cubicBezTo>
                  <a:pt x="597591" y="-33953"/>
                  <a:pt x="831350" y="55237"/>
                  <a:pt x="1061884" y="0"/>
                </a:cubicBezTo>
                <a:cubicBezTo>
                  <a:pt x="1292418" y="-55237"/>
                  <a:pt x="1253854" y="4848"/>
                  <a:pt x="1389315" y="0"/>
                </a:cubicBezTo>
                <a:cubicBezTo>
                  <a:pt x="1524776" y="-4848"/>
                  <a:pt x="1722660" y="15175"/>
                  <a:pt x="1953851" y="0"/>
                </a:cubicBezTo>
                <a:cubicBezTo>
                  <a:pt x="2185042" y="-15175"/>
                  <a:pt x="2218044" y="50727"/>
                  <a:pt x="2439352" y="0"/>
                </a:cubicBezTo>
                <a:cubicBezTo>
                  <a:pt x="2660660" y="-50727"/>
                  <a:pt x="2866239" y="28960"/>
                  <a:pt x="3082923" y="0"/>
                </a:cubicBezTo>
                <a:cubicBezTo>
                  <a:pt x="3299607" y="-28960"/>
                  <a:pt x="3342361" y="11660"/>
                  <a:pt x="3410353" y="0"/>
                </a:cubicBezTo>
                <a:cubicBezTo>
                  <a:pt x="3478345" y="-11660"/>
                  <a:pt x="3735905" y="3770"/>
                  <a:pt x="4053924" y="0"/>
                </a:cubicBezTo>
                <a:cubicBezTo>
                  <a:pt x="4371943" y="-3770"/>
                  <a:pt x="4227168" y="38263"/>
                  <a:pt x="4381355" y="0"/>
                </a:cubicBezTo>
                <a:cubicBezTo>
                  <a:pt x="4535542" y="-38263"/>
                  <a:pt x="4669677" y="13918"/>
                  <a:pt x="4787821" y="0"/>
                </a:cubicBezTo>
                <a:cubicBezTo>
                  <a:pt x="4905965" y="-13918"/>
                  <a:pt x="5181181" y="45506"/>
                  <a:pt x="5352357" y="0"/>
                </a:cubicBezTo>
                <a:cubicBezTo>
                  <a:pt x="5523533" y="-45506"/>
                  <a:pt x="5662505" y="31028"/>
                  <a:pt x="5758823" y="0"/>
                </a:cubicBezTo>
                <a:cubicBezTo>
                  <a:pt x="5855141" y="-31028"/>
                  <a:pt x="6227601" y="84110"/>
                  <a:pt x="6481429" y="0"/>
                </a:cubicBezTo>
                <a:cubicBezTo>
                  <a:pt x="6735257" y="-84110"/>
                  <a:pt x="6854324" y="273"/>
                  <a:pt x="6966930" y="0"/>
                </a:cubicBezTo>
                <a:cubicBezTo>
                  <a:pt x="7079536" y="-273"/>
                  <a:pt x="7325667" y="29737"/>
                  <a:pt x="7531466" y="0"/>
                </a:cubicBezTo>
                <a:cubicBezTo>
                  <a:pt x="7737265" y="-29737"/>
                  <a:pt x="8028526" y="75072"/>
                  <a:pt x="8242781" y="0"/>
                </a:cubicBezTo>
                <a:cubicBezTo>
                  <a:pt x="8386918" y="19886"/>
                  <a:pt x="8566639" y="205784"/>
                  <a:pt x="8582059" y="339278"/>
                </a:cubicBezTo>
                <a:cubicBezTo>
                  <a:pt x="8584452" y="428224"/>
                  <a:pt x="8580299" y="617815"/>
                  <a:pt x="8582059" y="764494"/>
                </a:cubicBezTo>
                <a:cubicBezTo>
                  <a:pt x="8583819" y="911173"/>
                  <a:pt x="8574521" y="1075901"/>
                  <a:pt x="8582059" y="1176140"/>
                </a:cubicBezTo>
                <a:cubicBezTo>
                  <a:pt x="8589597" y="1276379"/>
                  <a:pt x="8541128" y="1522854"/>
                  <a:pt x="8582059" y="1696351"/>
                </a:cubicBezTo>
                <a:cubicBezTo>
                  <a:pt x="8545632" y="1922204"/>
                  <a:pt x="8457568" y="2072157"/>
                  <a:pt x="8242781" y="2035629"/>
                </a:cubicBezTo>
                <a:cubicBezTo>
                  <a:pt x="8119571" y="2063178"/>
                  <a:pt x="8049561" y="2001665"/>
                  <a:pt x="7915350" y="2035629"/>
                </a:cubicBezTo>
                <a:cubicBezTo>
                  <a:pt x="7781139" y="2069593"/>
                  <a:pt x="7702867" y="2027760"/>
                  <a:pt x="7508884" y="2035629"/>
                </a:cubicBezTo>
                <a:cubicBezTo>
                  <a:pt x="7314901" y="2043498"/>
                  <a:pt x="7069665" y="1966305"/>
                  <a:pt x="6865313" y="2035629"/>
                </a:cubicBezTo>
                <a:cubicBezTo>
                  <a:pt x="6660961" y="2104953"/>
                  <a:pt x="6508025" y="2034154"/>
                  <a:pt x="6379812" y="2035629"/>
                </a:cubicBezTo>
                <a:cubicBezTo>
                  <a:pt x="6251599" y="2037104"/>
                  <a:pt x="6124172" y="2015974"/>
                  <a:pt x="6052382" y="2035629"/>
                </a:cubicBezTo>
                <a:cubicBezTo>
                  <a:pt x="5980592" y="2055284"/>
                  <a:pt x="5614225" y="1953041"/>
                  <a:pt x="5329776" y="2035629"/>
                </a:cubicBezTo>
                <a:cubicBezTo>
                  <a:pt x="5045327" y="2118217"/>
                  <a:pt x="4819308" y="1976954"/>
                  <a:pt x="4607170" y="2035629"/>
                </a:cubicBezTo>
                <a:cubicBezTo>
                  <a:pt x="4395032" y="2094304"/>
                  <a:pt x="4283365" y="2031528"/>
                  <a:pt x="4042634" y="2035629"/>
                </a:cubicBezTo>
                <a:cubicBezTo>
                  <a:pt x="3801903" y="2039730"/>
                  <a:pt x="3762033" y="2008416"/>
                  <a:pt x="3636168" y="2035629"/>
                </a:cubicBezTo>
                <a:cubicBezTo>
                  <a:pt x="3510303" y="2062842"/>
                  <a:pt x="3165903" y="2009650"/>
                  <a:pt x="2992597" y="2035629"/>
                </a:cubicBezTo>
                <a:cubicBezTo>
                  <a:pt x="2819291" y="2061608"/>
                  <a:pt x="2593860" y="2011338"/>
                  <a:pt x="2349026" y="2035629"/>
                </a:cubicBezTo>
                <a:cubicBezTo>
                  <a:pt x="2104192" y="2059920"/>
                  <a:pt x="2009251" y="2016774"/>
                  <a:pt x="1705455" y="2035629"/>
                </a:cubicBezTo>
                <a:cubicBezTo>
                  <a:pt x="1401659" y="2054484"/>
                  <a:pt x="1331338" y="2011958"/>
                  <a:pt x="982849" y="2035629"/>
                </a:cubicBezTo>
                <a:cubicBezTo>
                  <a:pt x="634360" y="2059300"/>
                  <a:pt x="558321" y="2003131"/>
                  <a:pt x="339278" y="2035629"/>
                </a:cubicBezTo>
                <a:cubicBezTo>
                  <a:pt x="134004" y="2060080"/>
                  <a:pt x="-1164" y="1887638"/>
                  <a:pt x="0" y="1696351"/>
                </a:cubicBezTo>
                <a:cubicBezTo>
                  <a:pt x="-22802" y="1543119"/>
                  <a:pt x="15950" y="1378135"/>
                  <a:pt x="0" y="1243993"/>
                </a:cubicBezTo>
                <a:cubicBezTo>
                  <a:pt x="-15950" y="1109851"/>
                  <a:pt x="45210" y="996007"/>
                  <a:pt x="0" y="791636"/>
                </a:cubicBezTo>
                <a:cubicBezTo>
                  <a:pt x="-45210" y="587265"/>
                  <a:pt x="46165" y="526742"/>
                  <a:pt x="0" y="339278"/>
                </a:cubicBezTo>
                <a:close/>
              </a:path>
            </a:pathLst>
          </a:custGeom>
          <a:solidFill>
            <a:srgbClr val="664B28"/>
          </a:solidFill>
          <a:ln w="38100">
            <a:solidFill>
              <a:schemeClr val="bg1"/>
            </a:solidFill>
            <a:extLst>
              <a:ext uri="{C807C97D-BFC1-408E-A445-0C87EB9F89A2}">
                <ask:lineSketchStyleProps xmlns="" xmlns:ask="http://schemas.microsoft.com/office/drawing/2018/sketchyshapes" sd="325598860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Theo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em</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Dinh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Độc</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Lập</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là</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biểu</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tượng</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mang</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ý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nghĩa</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gì</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
        <p:nvSpPr>
          <p:cNvPr id="4" name="Rectangle: Rounded Corners 3">
            <a:extLst>
              <a:ext uri="{FF2B5EF4-FFF2-40B4-BE49-F238E27FC236}">
                <a16:creationId xmlns:a16="http://schemas.microsoft.com/office/drawing/2014/main" xmlns="" id="{C6982D92-F413-379E-3374-F49E1014A8A6}"/>
              </a:ext>
            </a:extLst>
          </p:cNvPr>
          <p:cNvSpPr/>
          <p:nvPr/>
        </p:nvSpPr>
        <p:spPr>
          <a:xfrm>
            <a:off x="3418114" y="4822371"/>
            <a:ext cx="8582059" cy="2035629"/>
          </a:xfrm>
          <a:custGeom>
            <a:avLst/>
            <a:gdLst>
              <a:gd name="connsiteX0" fmla="*/ 0 w 8582059"/>
              <a:gd name="connsiteY0" fmla="*/ 339278 h 2035629"/>
              <a:gd name="connsiteX1" fmla="*/ 339278 w 8582059"/>
              <a:gd name="connsiteY1" fmla="*/ 0 h 2035629"/>
              <a:gd name="connsiteX2" fmla="*/ 1061884 w 8582059"/>
              <a:gd name="connsiteY2" fmla="*/ 0 h 2035629"/>
              <a:gd name="connsiteX3" fmla="*/ 1389315 w 8582059"/>
              <a:gd name="connsiteY3" fmla="*/ 0 h 2035629"/>
              <a:gd name="connsiteX4" fmla="*/ 1874816 w 8582059"/>
              <a:gd name="connsiteY4" fmla="*/ 0 h 2035629"/>
              <a:gd name="connsiteX5" fmla="*/ 2360317 w 8582059"/>
              <a:gd name="connsiteY5" fmla="*/ 0 h 2035629"/>
              <a:gd name="connsiteX6" fmla="*/ 2924853 w 8582059"/>
              <a:gd name="connsiteY6" fmla="*/ 0 h 2035629"/>
              <a:gd name="connsiteX7" fmla="*/ 3568424 w 8582059"/>
              <a:gd name="connsiteY7" fmla="*/ 0 h 2035629"/>
              <a:gd name="connsiteX8" fmla="*/ 4211994 w 8582059"/>
              <a:gd name="connsiteY8" fmla="*/ 0 h 2035629"/>
              <a:gd name="connsiteX9" fmla="*/ 4697495 w 8582059"/>
              <a:gd name="connsiteY9" fmla="*/ 0 h 2035629"/>
              <a:gd name="connsiteX10" fmla="*/ 5024926 w 8582059"/>
              <a:gd name="connsiteY10" fmla="*/ 0 h 2035629"/>
              <a:gd name="connsiteX11" fmla="*/ 5510427 w 8582059"/>
              <a:gd name="connsiteY11" fmla="*/ 0 h 2035629"/>
              <a:gd name="connsiteX12" fmla="*/ 5916893 w 8582059"/>
              <a:gd name="connsiteY12" fmla="*/ 0 h 2035629"/>
              <a:gd name="connsiteX13" fmla="*/ 6323359 w 8582059"/>
              <a:gd name="connsiteY13" fmla="*/ 0 h 2035629"/>
              <a:gd name="connsiteX14" fmla="*/ 6887895 w 8582059"/>
              <a:gd name="connsiteY14" fmla="*/ 0 h 2035629"/>
              <a:gd name="connsiteX15" fmla="*/ 7531466 w 8582059"/>
              <a:gd name="connsiteY15" fmla="*/ 0 h 2035629"/>
              <a:gd name="connsiteX16" fmla="*/ 8242781 w 8582059"/>
              <a:gd name="connsiteY16" fmla="*/ 0 h 2035629"/>
              <a:gd name="connsiteX17" fmla="*/ 8582059 w 8582059"/>
              <a:gd name="connsiteY17" fmla="*/ 339278 h 2035629"/>
              <a:gd name="connsiteX18" fmla="*/ 8582059 w 8582059"/>
              <a:gd name="connsiteY18" fmla="*/ 818777 h 2035629"/>
              <a:gd name="connsiteX19" fmla="*/ 8582059 w 8582059"/>
              <a:gd name="connsiteY19" fmla="*/ 1284706 h 2035629"/>
              <a:gd name="connsiteX20" fmla="*/ 8582059 w 8582059"/>
              <a:gd name="connsiteY20" fmla="*/ 1696351 h 2035629"/>
              <a:gd name="connsiteX21" fmla="*/ 8242781 w 8582059"/>
              <a:gd name="connsiteY21" fmla="*/ 2035629 h 2035629"/>
              <a:gd name="connsiteX22" fmla="*/ 7678245 w 8582059"/>
              <a:gd name="connsiteY22" fmla="*/ 2035629 h 2035629"/>
              <a:gd name="connsiteX23" fmla="*/ 7034674 w 8582059"/>
              <a:gd name="connsiteY23" fmla="*/ 2035629 h 2035629"/>
              <a:gd name="connsiteX24" fmla="*/ 6549173 w 8582059"/>
              <a:gd name="connsiteY24" fmla="*/ 2035629 h 2035629"/>
              <a:gd name="connsiteX25" fmla="*/ 5905602 w 8582059"/>
              <a:gd name="connsiteY25" fmla="*/ 2035629 h 2035629"/>
              <a:gd name="connsiteX26" fmla="*/ 5262031 w 8582059"/>
              <a:gd name="connsiteY26" fmla="*/ 2035629 h 2035629"/>
              <a:gd name="connsiteX27" fmla="*/ 4855565 w 8582059"/>
              <a:gd name="connsiteY27" fmla="*/ 2035629 h 2035629"/>
              <a:gd name="connsiteX28" fmla="*/ 4528135 w 8582059"/>
              <a:gd name="connsiteY28" fmla="*/ 2035629 h 2035629"/>
              <a:gd name="connsiteX29" fmla="*/ 4200704 w 8582059"/>
              <a:gd name="connsiteY29" fmla="*/ 2035629 h 2035629"/>
              <a:gd name="connsiteX30" fmla="*/ 3478098 w 8582059"/>
              <a:gd name="connsiteY30" fmla="*/ 2035629 h 2035629"/>
              <a:gd name="connsiteX31" fmla="*/ 2992597 w 8582059"/>
              <a:gd name="connsiteY31" fmla="*/ 2035629 h 2035629"/>
              <a:gd name="connsiteX32" fmla="*/ 2665166 w 8582059"/>
              <a:gd name="connsiteY32" fmla="*/ 2035629 h 2035629"/>
              <a:gd name="connsiteX33" fmla="*/ 2258700 w 8582059"/>
              <a:gd name="connsiteY33" fmla="*/ 2035629 h 2035629"/>
              <a:gd name="connsiteX34" fmla="*/ 1694164 w 8582059"/>
              <a:gd name="connsiteY34" fmla="*/ 2035629 h 2035629"/>
              <a:gd name="connsiteX35" fmla="*/ 1050593 w 8582059"/>
              <a:gd name="connsiteY35" fmla="*/ 2035629 h 2035629"/>
              <a:gd name="connsiteX36" fmla="*/ 339278 w 8582059"/>
              <a:gd name="connsiteY36" fmla="*/ 2035629 h 2035629"/>
              <a:gd name="connsiteX37" fmla="*/ 0 w 8582059"/>
              <a:gd name="connsiteY37" fmla="*/ 1696351 h 2035629"/>
              <a:gd name="connsiteX38" fmla="*/ 0 w 8582059"/>
              <a:gd name="connsiteY38" fmla="*/ 1284706 h 2035629"/>
              <a:gd name="connsiteX39" fmla="*/ 0 w 8582059"/>
              <a:gd name="connsiteY39" fmla="*/ 859489 h 2035629"/>
              <a:gd name="connsiteX40" fmla="*/ 0 w 8582059"/>
              <a:gd name="connsiteY40" fmla="*/ 339278 h 2035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82059" h="2035629" fill="none" extrusionOk="0">
                <a:moveTo>
                  <a:pt x="0" y="339278"/>
                </a:moveTo>
                <a:cubicBezTo>
                  <a:pt x="-23233" y="146790"/>
                  <a:pt x="166399" y="51399"/>
                  <a:pt x="339278" y="0"/>
                </a:cubicBezTo>
                <a:cubicBezTo>
                  <a:pt x="683667" y="-40281"/>
                  <a:pt x="712506" y="12297"/>
                  <a:pt x="1061884" y="0"/>
                </a:cubicBezTo>
                <a:cubicBezTo>
                  <a:pt x="1411262" y="-12297"/>
                  <a:pt x="1254499" y="15720"/>
                  <a:pt x="1389315" y="0"/>
                </a:cubicBezTo>
                <a:cubicBezTo>
                  <a:pt x="1524131" y="-15720"/>
                  <a:pt x="1729960" y="51922"/>
                  <a:pt x="1874816" y="0"/>
                </a:cubicBezTo>
                <a:cubicBezTo>
                  <a:pt x="2019672" y="-51922"/>
                  <a:pt x="2188186" y="49245"/>
                  <a:pt x="2360317" y="0"/>
                </a:cubicBezTo>
                <a:cubicBezTo>
                  <a:pt x="2532448" y="-49245"/>
                  <a:pt x="2668422" y="16361"/>
                  <a:pt x="2924853" y="0"/>
                </a:cubicBezTo>
                <a:cubicBezTo>
                  <a:pt x="3181284" y="-16361"/>
                  <a:pt x="3331423" y="15093"/>
                  <a:pt x="3568424" y="0"/>
                </a:cubicBezTo>
                <a:cubicBezTo>
                  <a:pt x="3805425" y="-15093"/>
                  <a:pt x="4021782" y="64871"/>
                  <a:pt x="4211994" y="0"/>
                </a:cubicBezTo>
                <a:cubicBezTo>
                  <a:pt x="4402206" y="-64871"/>
                  <a:pt x="4550128" y="53148"/>
                  <a:pt x="4697495" y="0"/>
                </a:cubicBezTo>
                <a:cubicBezTo>
                  <a:pt x="4844862" y="-53148"/>
                  <a:pt x="4877097" y="26546"/>
                  <a:pt x="5024926" y="0"/>
                </a:cubicBezTo>
                <a:cubicBezTo>
                  <a:pt x="5172755" y="-26546"/>
                  <a:pt x="5367129" y="21827"/>
                  <a:pt x="5510427" y="0"/>
                </a:cubicBezTo>
                <a:cubicBezTo>
                  <a:pt x="5653725" y="-21827"/>
                  <a:pt x="5724254" y="19031"/>
                  <a:pt x="5916893" y="0"/>
                </a:cubicBezTo>
                <a:cubicBezTo>
                  <a:pt x="6109532" y="-19031"/>
                  <a:pt x="6209920" y="25679"/>
                  <a:pt x="6323359" y="0"/>
                </a:cubicBezTo>
                <a:cubicBezTo>
                  <a:pt x="6436798" y="-25679"/>
                  <a:pt x="6725241" y="6609"/>
                  <a:pt x="6887895" y="0"/>
                </a:cubicBezTo>
                <a:cubicBezTo>
                  <a:pt x="7050549" y="-6609"/>
                  <a:pt x="7324692" y="50043"/>
                  <a:pt x="7531466" y="0"/>
                </a:cubicBezTo>
                <a:cubicBezTo>
                  <a:pt x="7738240" y="-50043"/>
                  <a:pt x="8057406" y="19268"/>
                  <a:pt x="8242781" y="0"/>
                </a:cubicBezTo>
                <a:cubicBezTo>
                  <a:pt x="8447225" y="-11650"/>
                  <a:pt x="8608754" y="150375"/>
                  <a:pt x="8582059" y="339278"/>
                </a:cubicBezTo>
                <a:cubicBezTo>
                  <a:pt x="8613789" y="560142"/>
                  <a:pt x="8537962" y="599977"/>
                  <a:pt x="8582059" y="818777"/>
                </a:cubicBezTo>
                <a:cubicBezTo>
                  <a:pt x="8626156" y="1037577"/>
                  <a:pt x="8528558" y="1165662"/>
                  <a:pt x="8582059" y="1284706"/>
                </a:cubicBezTo>
                <a:cubicBezTo>
                  <a:pt x="8635560" y="1403750"/>
                  <a:pt x="8555028" y="1610487"/>
                  <a:pt x="8582059" y="1696351"/>
                </a:cubicBezTo>
                <a:cubicBezTo>
                  <a:pt x="8582828" y="1864352"/>
                  <a:pt x="8411176" y="2028050"/>
                  <a:pt x="8242781" y="2035629"/>
                </a:cubicBezTo>
                <a:cubicBezTo>
                  <a:pt x="8128800" y="2085455"/>
                  <a:pt x="7852241" y="2031465"/>
                  <a:pt x="7678245" y="2035629"/>
                </a:cubicBezTo>
                <a:cubicBezTo>
                  <a:pt x="7504249" y="2039793"/>
                  <a:pt x="7200165" y="2028265"/>
                  <a:pt x="7034674" y="2035629"/>
                </a:cubicBezTo>
                <a:cubicBezTo>
                  <a:pt x="6869183" y="2042993"/>
                  <a:pt x="6651176" y="1977444"/>
                  <a:pt x="6549173" y="2035629"/>
                </a:cubicBezTo>
                <a:cubicBezTo>
                  <a:pt x="6447170" y="2093814"/>
                  <a:pt x="6180295" y="1976919"/>
                  <a:pt x="5905602" y="2035629"/>
                </a:cubicBezTo>
                <a:cubicBezTo>
                  <a:pt x="5630909" y="2094339"/>
                  <a:pt x="5508599" y="1970242"/>
                  <a:pt x="5262031" y="2035629"/>
                </a:cubicBezTo>
                <a:cubicBezTo>
                  <a:pt x="5015463" y="2101016"/>
                  <a:pt x="5018226" y="1999990"/>
                  <a:pt x="4855565" y="2035629"/>
                </a:cubicBezTo>
                <a:cubicBezTo>
                  <a:pt x="4692904" y="2071268"/>
                  <a:pt x="4661946" y="2001297"/>
                  <a:pt x="4528135" y="2035629"/>
                </a:cubicBezTo>
                <a:cubicBezTo>
                  <a:pt x="4394324" y="2069961"/>
                  <a:pt x="4329846" y="1997096"/>
                  <a:pt x="4200704" y="2035629"/>
                </a:cubicBezTo>
                <a:cubicBezTo>
                  <a:pt x="4071562" y="2074162"/>
                  <a:pt x="3750054" y="1987732"/>
                  <a:pt x="3478098" y="2035629"/>
                </a:cubicBezTo>
                <a:cubicBezTo>
                  <a:pt x="3206142" y="2083526"/>
                  <a:pt x="3160663" y="2002644"/>
                  <a:pt x="2992597" y="2035629"/>
                </a:cubicBezTo>
                <a:cubicBezTo>
                  <a:pt x="2824531" y="2068614"/>
                  <a:pt x="2820273" y="2024034"/>
                  <a:pt x="2665166" y="2035629"/>
                </a:cubicBezTo>
                <a:cubicBezTo>
                  <a:pt x="2510059" y="2047224"/>
                  <a:pt x="2418901" y="2000570"/>
                  <a:pt x="2258700" y="2035629"/>
                </a:cubicBezTo>
                <a:cubicBezTo>
                  <a:pt x="2098499" y="2070688"/>
                  <a:pt x="1942952" y="1990285"/>
                  <a:pt x="1694164" y="2035629"/>
                </a:cubicBezTo>
                <a:cubicBezTo>
                  <a:pt x="1445376" y="2080973"/>
                  <a:pt x="1353785" y="2006559"/>
                  <a:pt x="1050593" y="2035629"/>
                </a:cubicBezTo>
                <a:cubicBezTo>
                  <a:pt x="747401" y="2064699"/>
                  <a:pt x="646958" y="1952669"/>
                  <a:pt x="339278" y="2035629"/>
                </a:cubicBezTo>
                <a:cubicBezTo>
                  <a:pt x="158822" y="2026206"/>
                  <a:pt x="-4885" y="1854634"/>
                  <a:pt x="0" y="1696351"/>
                </a:cubicBezTo>
                <a:cubicBezTo>
                  <a:pt x="-24543" y="1562100"/>
                  <a:pt x="34126" y="1464861"/>
                  <a:pt x="0" y="1284706"/>
                </a:cubicBezTo>
                <a:cubicBezTo>
                  <a:pt x="-34126" y="1104551"/>
                  <a:pt x="34397" y="1037541"/>
                  <a:pt x="0" y="859489"/>
                </a:cubicBezTo>
                <a:cubicBezTo>
                  <a:pt x="-34397" y="681437"/>
                  <a:pt x="598" y="513790"/>
                  <a:pt x="0" y="339278"/>
                </a:cubicBezTo>
                <a:close/>
              </a:path>
              <a:path w="8582059" h="2035629" stroke="0" extrusionOk="0">
                <a:moveTo>
                  <a:pt x="0" y="339278"/>
                </a:moveTo>
                <a:cubicBezTo>
                  <a:pt x="18765" y="159275"/>
                  <a:pt x="150663" y="4065"/>
                  <a:pt x="339278" y="0"/>
                </a:cubicBezTo>
                <a:cubicBezTo>
                  <a:pt x="597591" y="-33953"/>
                  <a:pt x="831350" y="55237"/>
                  <a:pt x="1061884" y="0"/>
                </a:cubicBezTo>
                <a:cubicBezTo>
                  <a:pt x="1292418" y="-55237"/>
                  <a:pt x="1253854" y="4848"/>
                  <a:pt x="1389315" y="0"/>
                </a:cubicBezTo>
                <a:cubicBezTo>
                  <a:pt x="1524776" y="-4848"/>
                  <a:pt x="1722660" y="15175"/>
                  <a:pt x="1953851" y="0"/>
                </a:cubicBezTo>
                <a:cubicBezTo>
                  <a:pt x="2185042" y="-15175"/>
                  <a:pt x="2218044" y="50727"/>
                  <a:pt x="2439352" y="0"/>
                </a:cubicBezTo>
                <a:cubicBezTo>
                  <a:pt x="2660660" y="-50727"/>
                  <a:pt x="2866239" y="28960"/>
                  <a:pt x="3082923" y="0"/>
                </a:cubicBezTo>
                <a:cubicBezTo>
                  <a:pt x="3299607" y="-28960"/>
                  <a:pt x="3342361" y="11660"/>
                  <a:pt x="3410353" y="0"/>
                </a:cubicBezTo>
                <a:cubicBezTo>
                  <a:pt x="3478345" y="-11660"/>
                  <a:pt x="3735905" y="3770"/>
                  <a:pt x="4053924" y="0"/>
                </a:cubicBezTo>
                <a:cubicBezTo>
                  <a:pt x="4371943" y="-3770"/>
                  <a:pt x="4227168" y="38263"/>
                  <a:pt x="4381355" y="0"/>
                </a:cubicBezTo>
                <a:cubicBezTo>
                  <a:pt x="4535542" y="-38263"/>
                  <a:pt x="4669677" y="13918"/>
                  <a:pt x="4787821" y="0"/>
                </a:cubicBezTo>
                <a:cubicBezTo>
                  <a:pt x="4905965" y="-13918"/>
                  <a:pt x="5181181" y="45506"/>
                  <a:pt x="5352357" y="0"/>
                </a:cubicBezTo>
                <a:cubicBezTo>
                  <a:pt x="5523533" y="-45506"/>
                  <a:pt x="5662505" y="31028"/>
                  <a:pt x="5758823" y="0"/>
                </a:cubicBezTo>
                <a:cubicBezTo>
                  <a:pt x="5855141" y="-31028"/>
                  <a:pt x="6227601" y="84110"/>
                  <a:pt x="6481429" y="0"/>
                </a:cubicBezTo>
                <a:cubicBezTo>
                  <a:pt x="6735257" y="-84110"/>
                  <a:pt x="6854324" y="273"/>
                  <a:pt x="6966930" y="0"/>
                </a:cubicBezTo>
                <a:cubicBezTo>
                  <a:pt x="7079536" y="-273"/>
                  <a:pt x="7325667" y="29737"/>
                  <a:pt x="7531466" y="0"/>
                </a:cubicBezTo>
                <a:cubicBezTo>
                  <a:pt x="7737265" y="-29737"/>
                  <a:pt x="8028526" y="75072"/>
                  <a:pt x="8242781" y="0"/>
                </a:cubicBezTo>
                <a:cubicBezTo>
                  <a:pt x="8386918" y="19886"/>
                  <a:pt x="8566639" y="205784"/>
                  <a:pt x="8582059" y="339278"/>
                </a:cubicBezTo>
                <a:cubicBezTo>
                  <a:pt x="8584452" y="428224"/>
                  <a:pt x="8580299" y="617815"/>
                  <a:pt x="8582059" y="764494"/>
                </a:cubicBezTo>
                <a:cubicBezTo>
                  <a:pt x="8583819" y="911173"/>
                  <a:pt x="8574521" y="1075901"/>
                  <a:pt x="8582059" y="1176140"/>
                </a:cubicBezTo>
                <a:cubicBezTo>
                  <a:pt x="8589597" y="1276379"/>
                  <a:pt x="8541128" y="1522854"/>
                  <a:pt x="8582059" y="1696351"/>
                </a:cubicBezTo>
                <a:cubicBezTo>
                  <a:pt x="8545632" y="1922204"/>
                  <a:pt x="8457568" y="2072157"/>
                  <a:pt x="8242781" y="2035629"/>
                </a:cubicBezTo>
                <a:cubicBezTo>
                  <a:pt x="8119571" y="2063178"/>
                  <a:pt x="8049561" y="2001665"/>
                  <a:pt x="7915350" y="2035629"/>
                </a:cubicBezTo>
                <a:cubicBezTo>
                  <a:pt x="7781139" y="2069593"/>
                  <a:pt x="7702867" y="2027760"/>
                  <a:pt x="7508884" y="2035629"/>
                </a:cubicBezTo>
                <a:cubicBezTo>
                  <a:pt x="7314901" y="2043498"/>
                  <a:pt x="7069665" y="1966305"/>
                  <a:pt x="6865313" y="2035629"/>
                </a:cubicBezTo>
                <a:cubicBezTo>
                  <a:pt x="6660961" y="2104953"/>
                  <a:pt x="6508025" y="2034154"/>
                  <a:pt x="6379812" y="2035629"/>
                </a:cubicBezTo>
                <a:cubicBezTo>
                  <a:pt x="6251599" y="2037104"/>
                  <a:pt x="6124172" y="2015974"/>
                  <a:pt x="6052382" y="2035629"/>
                </a:cubicBezTo>
                <a:cubicBezTo>
                  <a:pt x="5980592" y="2055284"/>
                  <a:pt x="5614225" y="1953041"/>
                  <a:pt x="5329776" y="2035629"/>
                </a:cubicBezTo>
                <a:cubicBezTo>
                  <a:pt x="5045327" y="2118217"/>
                  <a:pt x="4819308" y="1976954"/>
                  <a:pt x="4607170" y="2035629"/>
                </a:cubicBezTo>
                <a:cubicBezTo>
                  <a:pt x="4395032" y="2094304"/>
                  <a:pt x="4283365" y="2031528"/>
                  <a:pt x="4042634" y="2035629"/>
                </a:cubicBezTo>
                <a:cubicBezTo>
                  <a:pt x="3801903" y="2039730"/>
                  <a:pt x="3762033" y="2008416"/>
                  <a:pt x="3636168" y="2035629"/>
                </a:cubicBezTo>
                <a:cubicBezTo>
                  <a:pt x="3510303" y="2062842"/>
                  <a:pt x="3165903" y="2009650"/>
                  <a:pt x="2992597" y="2035629"/>
                </a:cubicBezTo>
                <a:cubicBezTo>
                  <a:pt x="2819291" y="2061608"/>
                  <a:pt x="2593860" y="2011338"/>
                  <a:pt x="2349026" y="2035629"/>
                </a:cubicBezTo>
                <a:cubicBezTo>
                  <a:pt x="2104192" y="2059920"/>
                  <a:pt x="2009251" y="2016774"/>
                  <a:pt x="1705455" y="2035629"/>
                </a:cubicBezTo>
                <a:cubicBezTo>
                  <a:pt x="1401659" y="2054484"/>
                  <a:pt x="1331338" y="2011958"/>
                  <a:pt x="982849" y="2035629"/>
                </a:cubicBezTo>
                <a:cubicBezTo>
                  <a:pt x="634360" y="2059300"/>
                  <a:pt x="558321" y="2003131"/>
                  <a:pt x="339278" y="2035629"/>
                </a:cubicBezTo>
                <a:cubicBezTo>
                  <a:pt x="134004" y="2060080"/>
                  <a:pt x="-1164" y="1887638"/>
                  <a:pt x="0" y="1696351"/>
                </a:cubicBezTo>
                <a:cubicBezTo>
                  <a:pt x="-22802" y="1543119"/>
                  <a:pt x="15950" y="1378135"/>
                  <a:pt x="0" y="1243993"/>
                </a:cubicBezTo>
                <a:cubicBezTo>
                  <a:pt x="-15950" y="1109851"/>
                  <a:pt x="45210" y="996007"/>
                  <a:pt x="0" y="791636"/>
                </a:cubicBezTo>
                <a:cubicBezTo>
                  <a:pt x="-45210" y="587265"/>
                  <a:pt x="46165" y="526742"/>
                  <a:pt x="0" y="339278"/>
                </a:cubicBezTo>
                <a:close/>
              </a:path>
            </a:pathLst>
          </a:custGeom>
          <a:solidFill>
            <a:srgbClr val="664B28"/>
          </a:solidFill>
          <a:ln w="38100">
            <a:solidFill>
              <a:schemeClr val="bg1"/>
            </a:solidFill>
            <a:extLst>
              <a:ext uri="{C807C97D-BFC1-408E-A445-0C87EB9F89A2}">
                <ask:lineSketchStyleProps xmlns="" xmlns:ask="http://schemas.microsoft.com/office/drawing/2018/sketchyshapes" sd="325598860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Chiến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dịch</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Hồ</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Chí Minh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toàn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thắng</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có</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ý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nghĩa</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gì</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đối</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với</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lịch</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sử</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dân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tộc</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ta?</a:t>
            </a:r>
          </a:p>
        </p:txBody>
      </p:sp>
      <p:pic>
        <p:nvPicPr>
          <p:cNvPr id="5" name="Picture 4">
            <a:extLst>
              <a:ext uri="{FF2B5EF4-FFF2-40B4-BE49-F238E27FC236}">
                <a16:creationId xmlns:a16="http://schemas.microsoft.com/office/drawing/2014/main" xmlns="" id="{B642C280-5FB5-14A4-CB04-70E861651E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9428" y="892628"/>
            <a:ext cx="6858000" cy="6858000"/>
          </a:xfrm>
          <a:prstGeom prst="rect">
            <a:avLst/>
          </a:prstGeom>
        </p:spPr>
      </p:pic>
      <p:pic>
        <p:nvPicPr>
          <p:cNvPr id="6" name="Picture 5">
            <a:extLst>
              <a:ext uri="{FF2B5EF4-FFF2-40B4-BE49-F238E27FC236}">
                <a16:creationId xmlns:a16="http://schemas.microsoft.com/office/drawing/2014/main" xmlns="" id="{2B51DF58-94A7-70CF-41E7-42FCA42888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045" y="3517"/>
            <a:ext cx="3160069" cy="1778222"/>
          </a:xfrm>
          <a:prstGeom prst="rect">
            <a:avLst/>
          </a:prstGeom>
        </p:spPr>
      </p:pic>
    </p:spTree>
    <p:extLst>
      <p:ext uri="{BB962C8B-B14F-4D97-AF65-F5344CB8AC3E}">
        <p14:creationId xmlns:p14="http://schemas.microsoft.com/office/powerpoint/2010/main" val="2374553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up)">
                                      <p:cBhvr>
                                        <p:cTn id="29" dur="500"/>
                                        <p:tgtEl>
                                          <p:spTgt spid="6"/>
                                        </p:tgtEl>
                                      </p:cBhvr>
                                    </p:animEffect>
                                  </p:childTnLst>
                                </p:cTn>
                              </p:par>
                              <p:par>
                                <p:cTn id="30" presetID="64" presetClass="path" presetSubtype="0" repeatCount="indefinite" accel="50000" decel="50000" autoRev="1" fill="hold" nodeType="withEffect">
                                  <p:stCondLst>
                                    <p:cond delay="0"/>
                                  </p:stCondLst>
                                  <p:childTnLst>
                                    <p:animMotion origin="layout" path="M -1.25E-6 -2.59259E-6 L -0.00143 -0.04236 " pathEditMode="relative" rAng="0" ptsTypes="AA">
                                      <p:cBhvr>
                                        <p:cTn id="31" dur="750" fill="hold"/>
                                        <p:tgtEl>
                                          <p:spTgt spid="6"/>
                                        </p:tgtEl>
                                        <p:attrNameLst>
                                          <p:attrName>ppt_x</p:attrName>
                                          <p:attrName>ppt_y</p:attrName>
                                        </p:attrNameLst>
                                      </p:cBhvr>
                                      <p:rCtr x="-78" y="-2130"/>
                                    </p:animMotion>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73E1C444-F09E-7204-46EC-4D7167E8F930}"/>
              </a:ext>
            </a:extLst>
          </p:cNvPr>
          <p:cNvSpPr/>
          <p:nvPr/>
        </p:nvSpPr>
        <p:spPr>
          <a:xfrm>
            <a:off x="0" y="3429000"/>
            <a:ext cx="12192000" cy="1545771"/>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xmlns="" id="{06EE7225-4DE5-9F0B-2036-33A507F949CB}"/>
              </a:ext>
            </a:extLst>
          </p:cNvPr>
          <p:cNvSpPr/>
          <p:nvPr/>
        </p:nvSpPr>
        <p:spPr>
          <a:xfrm>
            <a:off x="70755" y="2558143"/>
            <a:ext cx="2862943" cy="3603172"/>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Tinh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thần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đoàn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kết</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của</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dân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tộc</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a:t>
            </a:r>
          </a:p>
        </p:txBody>
      </p:sp>
      <p:sp>
        <p:nvSpPr>
          <p:cNvPr id="5" name="Rectangle: Rounded Corners 4">
            <a:extLst>
              <a:ext uri="{FF2B5EF4-FFF2-40B4-BE49-F238E27FC236}">
                <a16:creationId xmlns:a16="http://schemas.microsoft.com/office/drawing/2014/main" xmlns="" id="{7E708B18-46D0-3CDE-6478-17C5A94439A1}"/>
              </a:ext>
            </a:extLst>
          </p:cNvPr>
          <p:cNvSpPr/>
          <p:nvPr/>
        </p:nvSpPr>
        <p:spPr>
          <a:xfrm>
            <a:off x="3102427" y="2623457"/>
            <a:ext cx="2862943" cy="3603172"/>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Ý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chí</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chiến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đấu</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bất</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khuất</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của</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quân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và</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dân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ta.</a:t>
            </a:r>
          </a:p>
        </p:txBody>
      </p:sp>
      <p:sp>
        <p:nvSpPr>
          <p:cNvPr id="6" name="Rectangle: Rounded Corners 5">
            <a:extLst>
              <a:ext uri="{FF2B5EF4-FFF2-40B4-BE49-F238E27FC236}">
                <a16:creationId xmlns:a16="http://schemas.microsoft.com/office/drawing/2014/main" xmlns="" id="{047FD003-BBAF-701B-5E4C-2A038CDBB3C7}"/>
              </a:ext>
            </a:extLst>
          </p:cNvPr>
          <p:cNvSpPr/>
          <p:nvPr/>
        </p:nvSpPr>
        <p:spPr>
          <a:xfrm>
            <a:off x="6134099" y="2623457"/>
            <a:ext cx="2862943" cy="3603172"/>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Niềm</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vui</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niềm</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hân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hoan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cả</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dân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tộc</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a:t>
            </a:r>
          </a:p>
        </p:txBody>
      </p:sp>
      <p:sp>
        <p:nvSpPr>
          <p:cNvPr id="7" name="Rectangle: Rounded Corners 6">
            <a:extLst>
              <a:ext uri="{FF2B5EF4-FFF2-40B4-BE49-F238E27FC236}">
                <a16:creationId xmlns:a16="http://schemas.microsoft.com/office/drawing/2014/main" xmlns="" id="{B952C458-E238-FE6C-4196-29B23124ED02}"/>
              </a:ext>
            </a:extLst>
          </p:cNvPr>
          <p:cNvSpPr/>
          <p:nvPr/>
        </p:nvSpPr>
        <p:spPr>
          <a:xfrm>
            <a:off x="9163049" y="2623457"/>
            <a:ext cx="2862943" cy="3603172"/>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Kết</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thúc</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vẻ</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vang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cuộc</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chiến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tranh</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cứu</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nước</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a:t>
            </a:r>
          </a:p>
        </p:txBody>
      </p:sp>
      <p:pic>
        <p:nvPicPr>
          <p:cNvPr id="8" name="Picture 7"/>
          <p:cNvPicPr>
            <a:picLocks noChangeAspect="1"/>
          </p:cNvPicPr>
          <p:nvPr/>
        </p:nvPicPr>
        <p:blipFill>
          <a:blip r:embed="rId2"/>
          <a:stretch>
            <a:fillRect/>
          </a:stretch>
        </p:blipFill>
        <p:spPr>
          <a:xfrm>
            <a:off x="1085099" y="583846"/>
            <a:ext cx="9760542" cy="1444877"/>
          </a:xfrm>
          <a:prstGeom prst="rect">
            <a:avLst/>
          </a:prstGeom>
        </p:spPr>
      </p:pic>
    </p:spTree>
    <p:extLst>
      <p:ext uri="{BB962C8B-B14F-4D97-AF65-F5344CB8AC3E}">
        <p14:creationId xmlns:p14="http://schemas.microsoft.com/office/powerpoint/2010/main" val="116599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fltVal val="0"/>
                                          </p:val>
                                        </p:tav>
                                        <p:tav tm="100000">
                                          <p:val>
                                            <p:strVal val="#ppt_w"/>
                                          </p:val>
                                        </p:tav>
                                      </p:tavLst>
                                    </p:anim>
                                    <p:anim calcmode="lin" valueType="num">
                                      <p:cBhvr>
                                        <p:cTn id="39" dur="500" fill="hold"/>
                                        <p:tgtEl>
                                          <p:spTgt spid="7"/>
                                        </p:tgtEl>
                                        <p:attrNameLst>
                                          <p:attrName>ppt_h</p:attrName>
                                        </p:attrNameLst>
                                      </p:cBhvr>
                                      <p:tavLst>
                                        <p:tav tm="0">
                                          <p:val>
                                            <p:fltVal val="0"/>
                                          </p:val>
                                        </p:tav>
                                        <p:tav tm="100000">
                                          <p:val>
                                            <p:strVal val="#ppt_h"/>
                                          </p:val>
                                        </p:tav>
                                      </p:tavLst>
                                    </p:anim>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dinh độc lập 1975">
            <a:extLst>
              <a:ext uri="{FF2B5EF4-FFF2-40B4-BE49-F238E27FC236}">
                <a16:creationId xmlns:a16="http://schemas.microsoft.com/office/drawing/2014/main" xmlns="" id="{559C3928-06B9-9B8B-1582-1E06D17274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238" y="727982"/>
            <a:ext cx="5008789" cy="35402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100" name="Picture 4" descr="Lịch sử Dinh Độc Lập - Di tích lịch sử Dinh Độc Lập">
            <a:extLst>
              <a:ext uri="{FF2B5EF4-FFF2-40B4-BE49-F238E27FC236}">
                <a16:creationId xmlns:a16="http://schemas.microsoft.com/office/drawing/2014/main" xmlns="" id="{30D348A5-3779-FF95-A1B3-5BACDD2782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4315" y="603989"/>
            <a:ext cx="5540075" cy="378823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CE526267-ABA5-012C-E81F-C92F00BC355A}"/>
              </a:ext>
            </a:extLst>
          </p:cNvPr>
          <p:cNvSpPr/>
          <p:nvPr/>
        </p:nvSpPr>
        <p:spPr>
          <a:xfrm>
            <a:off x="3805614" y="3718705"/>
            <a:ext cx="4180115" cy="839226"/>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Tahoma" panose="020B0604030504040204" pitchFamily="34" charset="0"/>
                <a:ea typeface="Tahoma" panose="020B0604030504040204" pitchFamily="34" charset="0"/>
                <a:cs typeface="Tahoma" panose="020B0604030504040204" pitchFamily="34" charset="0"/>
              </a:rPr>
              <a:t>DINH ĐỘC LẬP</a:t>
            </a:r>
          </a:p>
        </p:txBody>
      </p:sp>
      <p:sp>
        <p:nvSpPr>
          <p:cNvPr id="5" name="Rectangle: Rounded Corners 4">
            <a:extLst>
              <a:ext uri="{FF2B5EF4-FFF2-40B4-BE49-F238E27FC236}">
                <a16:creationId xmlns:a16="http://schemas.microsoft.com/office/drawing/2014/main" xmlns="" id="{35C524F2-4D30-42FE-4365-48185B665F41}"/>
              </a:ext>
            </a:extLst>
          </p:cNvPr>
          <p:cNvSpPr/>
          <p:nvPr/>
        </p:nvSpPr>
        <p:spPr>
          <a:xfrm>
            <a:off x="617763" y="4655679"/>
            <a:ext cx="4751616" cy="2144486"/>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Là</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chứng</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tích</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lịch</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sử</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quan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trọng</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a:t>
            </a:r>
          </a:p>
        </p:txBody>
      </p:sp>
      <p:sp>
        <p:nvSpPr>
          <p:cNvPr id="6" name="Rectangle: Rounded Corners 5">
            <a:extLst>
              <a:ext uri="{FF2B5EF4-FFF2-40B4-BE49-F238E27FC236}">
                <a16:creationId xmlns:a16="http://schemas.microsoft.com/office/drawing/2014/main" xmlns="" id="{8CAB83D4-BCBA-1046-C32E-87E2D6A58BAC}"/>
              </a:ext>
            </a:extLst>
          </p:cNvPr>
          <p:cNvSpPr/>
          <p:nvPr/>
        </p:nvSpPr>
        <p:spPr>
          <a:xfrm>
            <a:off x="6428393" y="4665762"/>
            <a:ext cx="5145844" cy="2144486"/>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Biểu</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tượng</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cho</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sự</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thống</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nhất</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toàn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vẹn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lãnh</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thổ</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quốc</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gia</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a:t>
            </a:r>
          </a:p>
        </p:txBody>
      </p:sp>
      <p:pic>
        <p:nvPicPr>
          <p:cNvPr id="7" name="Picture 6"/>
          <p:cNvPicPr>
            <a:picLocks noChangeAspect="1"/>
          </p:cNvPicPr>
          <p:nvPr/>
        </p:nvPicPr>
        <p:blipFill>
          <a:blip r:embed="rId4"/>
          <a:stretch>
            <a:fillRect/>
          </a:stretch>
        </p:blipFill>
        <p:spPr>
          <a:xfrm>
            <a:off x="1164612" y="438277"/>
            <a:ext cx="3657917" cy="1444877"/>
          </a:xfrm>
          <a:prstGeom prst="rect">
            <a:avLst/>
          </a:prstGeom>
        </p:spPr>
      </p:pic>
      <p:pic>
        <p:nvPicPr>
          <p:cNvPr id="8" name="Picture 7"/>
          <p:cNvPicPr>
            <a:picLocks noChangeAspect="1"/>
          </p:cNvPicPr>
          <p:nvPr/>
        </p:nvPicPr>
        <p:blipFill>
          <a:blip r:embed="rId5"/>
          <a:stretch>
            <a:fillRect/>
          </a:stretch>
        </p:blipFill>
        <p:spPr>
          <a:xfrm>
            <a:off x="7330281" y="502857"/>
            <a:ext cx="3657917" cy="1444877"/>
          </a:xfrm>
          <a:prstGeom prst="rect">
            <a:avLst/>
          </a:prstGeom>
        </p:spPr>
      </p:pic>
    </p:spTree>
    <p:extLst>
      <p:ext uri="{BB962C8B-B14F-4D97-AF65-F5344CB8AC3E}">
        <p14:creationId xmlns:p14="http://schemas.microsoft.com/office/powerpoint/2010/main" val="368998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barn(inVertical)">
                                      <p:cBhvr>
                                        <p:cTn id="18" dur="500"/>
                                        <p:tgtEl>
                                          <p:spTgt spid="410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ppt_w</p:attrName>
                                        </p:attrNameLst>
                                      </p:cBhvr>
                                      <p:tavLst>
                                        <p:tav tm="0">
                                          <p:val>
                                            <p:fltVal val="0"/>
                                          </p:val>
                                        </p:tav>
                                        <p:tav tm="100000">
                                          <p:val>
                                            <p:strVal val="#ppt_w"/>
                                          </p:val>
                                        </p:tav>
                                      </p:tavLst>
                                    </p:anim>
                                    <p:anim calcmode="lin" valueType="num">
                                      <p:cBhvr>
                                        <p:cTn id="36" dur="500" fill="hold"/>
                                        <p:tgtEl>
                                          <p:spTgt spid="5"/>
                                        </p:tgtEl>
                                        <p:attrNameLst>
                                          <p:attrName>ppt_h</p:attrName>
                                        </p:attrNameLst>
                                      </p:cBhvr>
                                      <p:tavLst>
                                        <p:tav tm="0">
                                          <p:val>
                                            <p:fltVal val="0"/>
                                          </p:val>
                                        </p:tav>
                                        <p:tav tm="100000">
                                          <p:val>
                                            <p:strVal val="#ppt_h"/>
                                          </p:val>
                                        </p:tav>
                                      </p:tavLst>
                                    </p:anim>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Effect transition="in" filter="fade">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chiến thắng hồ chí minh">
            <a:extLst>
              <a:ext uri="{FF2B5EF4-FFF2-40B4-BE49-F238E27FC236}">
                <a16:creationId xmlns:a16="http://schemas.microsoft.com/office/drawing/2014/main" xmlns="" id="{19622AE2-1599-D1E0-F28A-F6F43C0EF7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63732"/>
            <a:ext cx="6096000" cy="339480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chiến thắng hồ chí minh">
            <a:extLst>
              <a:ext uri="{FF2B5EF4-FFF2-40B4-BE49-F238E27FC236}">
                <a16:creationId xmlns:a16="http://schemas.microsoft.com/office/drawing/2014/main" xmlns="" id="{1B78EC53-ECAF-D830-D00F-407D6DDBEC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463732"/>
            <a:ext cx="6096000" cy="339426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chiến thắng hồ chí minh">
            <a:extLst>
              <a:ext uri="{FF2B5EF4-FFF2-40B4-BE49-F238E27FC236}">
                <a16:creationId xmlns:a16="http://schemas.microsoft.com/office/drawing/2014/main" xmlns="" id="{E177734F-DFEA-C73D-0BD5-F01D758F58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6096000" cy="346373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result for chiến thắng hồ chí minh">
            <a:extLst>
              <a:ext uri="{FF2B5EF4-FFF2-40B4-BE49-F238E27FC236}">
                <a16:creationId xmlns:a16="http://schemas.microsoft.com/office/drawing/2014/main" xmlns="" id="{E82E7E72-EB55-DC51-00F7-72BF96B279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096000" cy="3463732"/>
          </a:xfrm>
          <a:prstGeom prst="rect">
            <a:avLst/>
          </a:prstGeom>
          <a:noFill/>
          <a:extLst>
            <a:ext uri="{909E8E84-426E-40DD-AFC4-6F175D3DCCD1}">
              <a14:hiddenFill xmlns:a14="http://schemas.microsoft.com/office/drawing/2010/main">
                <a:solidFill>
                  <a:srgbClr val="FFFFFF"/>
                </a:solidFill>
              </a14:hiddenFill>
            </a:ext>
          </a:extLst>
        </p:spPr>
      </p:pic>
      <p:sp>
        <p:nvSpPr>
          <p:cNvPr id="2" name="Explosion: 14 Points 1">
            <a:extLst>
              <a:ext uri="{FF2B5EF4-FFF2-40B4-BE49-F238E27FC236}">
                <a16:creationId xmlns:a16="http://schemas.microsoft.com/office/drawing/2014/main" xmlns="" id="{934EFFB5-39DF-E275-3552-BB8B68329893}"/>
              </a:ext>
            </a:extLst>
          </p:cNvPr>
          <p:cNvSpPr/>
          <p:nvPr/>
        </p:nvSpPr>
        <p:spPr>
          <a:xfrm>
            <a:off x="1469570" y="673358"/>
            <a:ext cx="9459685" cy="5441820"/>
          </a:xfrm>
          <a:prstGeom prst="irregularSeal2">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dirty="0" err="1">
                <a:latin typeface="Tahoma" panose="020B0604030504040204" pitchFamily="34" charset="0"/>
                <a:ea typeface="Tahoma" panose="020B0604030504040204" pitchFamily="34" charset="0"/>
                <a:cs typeface="Tahoma" panose="020B0604030504040204" pitchFamily="34" charset="0"/>
              </a:rPr>
              <a:t>Mở</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ra</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cho</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dân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tộc</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một</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kỉ</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nguyên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mới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độc</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lập</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thống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nhất</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cả</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nước</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đi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lên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Chủ</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nghĩa</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xã</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hội</a:t>
            </a:r>
            <a:r>
              <a:rPr lang="en-US" sz="3200"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765029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par>
                                <p:cTn id="10" presetID="53" presetClass="entr" presetSubtype="16" fill="hold" nodeType="withEffect">
                                  <p:stCondLst>
                                    <p:cond delay="0"/>
                                  </p:stCondLst>
                                  <p:childTnLst>
                                    <p:set>
                                      <p:cBhvr>
                                        <p:cTn id="11" dur="1" fill="hold">
                                          <p:stCondLst>
                                            <p:cond delay="0"/>
                                          </p:stCondLst>
                                        </p:cTn>
                                        <p:tgtEl>
                                          <p:spTgt spid="5124"/>
                                        </p:tgtEl>
                                        <p:attrNameLst>
                                          <p:attrName>style.visibility</p:attrName>
                                        </p:attrNameLst>
                                      </p:cBhvr>
                                      <p:to>
                                        <p:strVal val="visible"/>
                                      </p:to>
                                    </p:set>
                                    <p:anim calcmode="lin" valueType="num">
                                      <p:cBhvr>
                                        <p:cTn id="12" dur="500" fill="hold"/>
                                        <p:tgtEl>
                                          <p:spTgt spid="5124"/>
                                        </p:tgtEl>
                                        <p:attrNameLst>
                                          <p:attrName>ppt_w</p:attrName>
                                        </p:attrNameLst>
                                      </p:cBhvr>
                                      <p:tavLst>
                                        <p:tav tm="0">
                                          <p:val>
                                            <p:fltVal val="0"/>
                                          </p:val>
                                        </p:tav>
                                        <p:tav tm="100000">
                                          <p:val>
                                            <p:strVal val="#ppt_w"/>
                                          </p:val>
                                        </p:tav>
                                      </p:tavLst>
                                    </p:anim>
                                    <p:anim calcmode="lin" valueType="num">
                                      <p:cBhvr>
                                        <p:cTn id="13" dur="500" fill="hold"/>
                                        <p:tgtEl>
                                          <p:spTgt spid="5124"/>
                                        </p:tgtEl>
                                        <p:attrNameLst>
                                          <p:attrName>ppt_h</p:attrName>
                                        </p:attrNameLst>
                                      </p:cBhvr>
                                      <p:tavLst>
                                        <p:tav tm="0">
                                          <p:val>
                                            <p:fltVal val="0"/>
                                          </p:val>
                                        </p:tav>
                                        <p:tav tm="100000">
                                          <p:val>
                                            <p:strVal val="#ppt_h"/>
                                          </p:val>
                                        </p:tav>
                                      </p:tavLst>
                                    </p:anim>
                                    <p:animEffect transition="in" filter="fade">
                                      <p:cBhvr>
                                        <p:cTn id="14" dur="500"/>
                                        <p:tgtEl>
                                          <p:spTgt spid="5124"/>
                                        </p:tgtEl>
                                      </p:cBhvr>
                                    </p:animEffect>
                                  </p:childTnLst>
                                </p:cTn>
                              </p:par>
                              <p:par>
                                <p:cTn id="15" presetID="53" presetClass="entr" presetSubtype="16" fill="hold" nodeType="withEffect">
                                  <p:stCondLst>
                                    <p:cond delay="0"/>
                                  </p:stCondLst>
                                  <p:childTnLst>
                                    <p:set>
                                      <p:cBhvr>
                                        <p:cTn id="16" dur="1" fill="hold">
                                          <p:stCondLst>
                                            <p:cond delay="0"/>
                                          </p:stCondLst>
                                        </p:cTn>
                                        <p:tgtEl>
                                          <p:spTgt spid="5126"/>
                                        </p:tgtEl>
                                        <p:attrNameLst>
                                          <p:attrName>style.visibility</p:attrName>
                                        </p:attrNameLst>
                                      </p:cBhvr>
                                      <p:to>
                                        <p:strVal val="visible"/>
                                      </p:to>
                                    </p:set>
                                    <p:anim calcmode="lin" valueType="num">
                                      <p:cBhvr>
                                        <p:cTn id="17" dur="500" fill="hold"/>
                                        <p:tgtEl>
                                          <p:spTgt spid="5126"/>
                                        </p:tgtEl>
                                        <p:attrNameLst>
                                          <p:attrName>ppt_w</p:attrName>
                                        </p:attrNameLst>
                                      </p:cBhvr>
                                      <p:tavLst>
                                        <p:tav tm="0">
                                          <p:val>
                                            <p:fltVal val="0"/>
                                          </p:val>
                                        </p:tav>
                                        <p:tav tm="100000">
                                          <p:val>
                                            <p:strVal val="#ppt_w"/>
                                          </p:val>
                                        </p:tav>
                                      </p:tavLst>
                                    </p:anim>
                                    <p:anim calcmode="lin" valueType="num">
                                      <p:cBhvr>
                                        <p:cTn id="18" dur="500" fill="hold"/>
                                        <p:tgtEl>
                                          <p:spTgt spid="5126"/>
                                        </p:tgtEl>
                                        <p:attrNameLst>
                                          <p:attrName>ppt_h</p:attrName>
                                        </p:attrNameLst>
                                      </p:cBhvr>
                                      <p:tavLst>
                                        <p:tav tm="0">
                                          <p:val>
                                            <p:fltVal val="0"/>
                                          </p:val>
                                        </p:tav>
                                        <p:tav tm="100000">
                                          <p:val>
                                            <p:strVal val="#ppt_h"/>
                                          </p:val>
                                        </p:tav>
                                      </p:tavLst>
                                    </p:anim>
                                    <p:animEffect transition="in" filter="fade">
                                      <p:cBhvr>
                                        <p:cTn id="19" dur="500"/>
                                        <p:tgtEl>
                                          <p:spTgt spid="5126"/>
                                        </p:tgtEl>
                                      </p:cBhvr>
                                    </p:animEffect>
                                  </p:childTnLst>
                                </p:cTn>
                              </p:par>
                              <p:par>
                                <p:cTn id="20" presetID="53" presetClass="entr" presetSubtype="16" fill="hold" nodeType="withEffect">
                                  <p:stCondLst>
                                    <p:cond delay="0"/>
                                  </p:stCondLst>
                                  <p:childTnLst>
                                    <p:set>
                                      <p:cBhvr>
                                        <p:cTn id="21" dur="1" fill="hold">
                                          <p:stCondLst>
                                            <p:cond delay="0"/>
                                          </p:stCondLst>
                                        </p:cTn>
                                        <p:tgtEl>
                                          <p:spTgt spid="5128"/>
                                        </p:tgtEl>
                                        <p:attrNameLst>
                                          <p:attrName>style.visibility</p:attrName>
                                        </p:attrNameLst>
                                      </p:cBhvr>
                                      <p:to>
                                        <p:strVal val="visible"/>
                                      </p:to>
                                    </p:set>
                                    <p:anim calcmode="lin" valueType="num">
                                      <p:cBhvr>
                                        <p:cTn id="22" dur="500" fill="hold"/>
                                        <p:tgtEl>
                                          <p:spTgt spid="5128"/>
                                        </p:tgtEl>
                                        <p:attrNameLst>
                                          <p:attrName>ppt_w</p:attrName>
                                        </p:attrNameLst>
                                      </p:cBhvr>
                                      <p:tavLst>
                                        <p:tav tm="0">
                                          <p:val>
                                            <p:fltVal val="0"/>
                                          </p:val>
                                        </p:tav>
                                        <p:tav tm="100000">
                                          <p:val>
                                            <p:strVal val="#ppt_w"/>
                                          </p:val>
                                        </p:tav>
                                      </p:tavLst>
                                    </p:anim>
                                    <p:anim calcmode="lin" valueType="num">
                                      <p:cBhvr>
                                        <p:cTn id="23" dur="500" fill="hold"/>
                                        <p:tgtEl>
                                          <p:spTgt spid="5128"/>
                                        </p:tgtEl>
                                        <p:attrNameLst>
                                          <p:attrName>ppt_h</p:attrName>
                                        </p:attrNameLst>
                                      </p:cBhvr>
                                      <p:tavLst>
                                        <p:tav tm="0">
                                          <p:val>
                                            <p:fltVal val="0"/>
                                          </p:val>
                                        </p:tav>
                                        <p:tav tm="100000">
                                          <p:val>
                                            <p:strVal val="#ppt_h"/>
                                          </p:val>
                                        </p:tav>
                                      </p:tavLst>
                                    </p:anim>
                                    <p:animEffect transition="in" filter="fade">
                                      <p:cBhvr>
                                        <p:cTn id="24" dur="500"/>
                                        <p:tgtEl>
                                          <p:spTgt spid="512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E29C9BB-C95E-118D-23F4-562D181D43A2}"/>
            </a:ext>
          </a:extLst>
        </p:cNvPr>
        <p:cNvGrpSpPr/>
        <p:nvPr/>
      </p:nvGrpSpPr>
      <p:grpSpPr>
        <a:xfrm>
          <a:off x="0" y="0"/>
          <a:ext cx="0" cy="0"/>
          <a:chOff x="0" y="0"/>
          <a:chExt cx="0" cy="0"/>
        </a:xfrm>
      </p:grpSpPr>
      <p:pic>
        <p:nvPicPr>
          <p:cNvPr id="3" name="Picture 2" descr="A black and orange text&#10;&#10;Description automatically generated">
            <a:extLst>
              <a:ext uri="{FF2B5EF4-FFF2-40B4-BE49-F238E27FC236}">
                <a16:creationId xmlns:a16="http://schemas.microsoft.com/office/drawing/2014/main" xmlns="" id="{FD93FE6A-3E3A-67CA-2CE4-163DF39871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61300"/>
            <a:ext cx="12192000" cy="2939719"/>
          </a:xfrm>
          <a:prstGeom prst="rect">
            <a:avLst/>
          </a:prstGeom>
        </p:spPr>
      </p:pic>
    </p:spTree>
    <p:extLst>
      <p:ext uri="{BB962C8B-B14F-4D97-AF65-F5344CB8AC3E}">
        <p14:creationId xmlns:p14="http://schemas.microsoft.com/office/powerpoint/2010/main" val="281308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566F529-A08A-2623-84C6-5209B740BF26}"/>
              </a:ext>
            </a:extLst>
          </p:cNvPr>
          <p:cNvSpPr/>
          <p:nvPr/>
        </p:nvSpPr>
        <p:spPr>
          <a:xfrm>
            <a:off x="134743" y="108856"/>
            <a:ext cx="11691257" cy="1240971"/>
          </a:xfrm>
          <a:custGeom>
            <a:avLst/>
            <a:gdLst>
              <a:gd name="connsiteX0" fmla="*/ 0 w 11691257"/>
              <a:gd name="connsiteY0" fmla="*/ 206833 h 1240971"/>
              <a:gd name="connsiteX1" fmla="*/ 206833 w 11691257"/>
              <a:gd name="connsiteY1" fmla="*/ 0 h 1240971"/>
              <a:gd name="connsiteX2" fmla="*/ 1025942 w 11691257"/>
              <a:gd name="connsiteY2" fmla="*/ 0 h 1240971"/>
              <a:gd name="connsiteX3" fmla="*/ 1619500 w 11691257"/>
              <a:gd name="connsiteY3" fmla="*/ 0 h 1240971"/>
              <a:gd name="connsiteX4" fmla="*/ 2325833 w 11691257"/>
              <a:gd name="connsiteY4" fmla="*/ 0 h 1240971"/>
              <a:gd name="connsiteX5" fmla="*/ 2919390 w 11691257"/>
              <a:gd name="connsiteY5" fmla="*/ 0 h 1240971"/>
              <a:gd name="connsiteX6" fmla="*/ 3512948 w 11691257"/>
              <a:gd name="connsiteY6" fmla="*/ 0 h 1240971"/>
              <a:gd name="connsiteX7" fmla="*/ 3880953 w 11691257"/>
              <a:gd name="connsiteY7" fmla="*/ 0 h 1240971"/>
              <a:gd name="connsiteX8" fmla="*/ 4361735 w 11691257"/>
              <a:gd name="connsiteY8" fmla="*/ 0 h 1240971"/>
              <a:gd name="connsiteX9" fmla="*/ 5068068 w 11691257"/>
              <a:gd name="connsiteY9" fmla="*/ 0 h 1240971"/>
              <a:gd name="connsiteX10" fmla="*/ 5323298 w 11691257"/>
              <a:gd name="connsiteY10" fmla="*/ 0 h 1240971"/>
              <a:gd name="connsiteX11" fmla="*/ 6029631 w 11691257"/>
              <a:gd name="connsiteY11" fmla="*/ 0 h 1240971"/>
              <a:gd name="connsiteX12" fmla="*/ 6623189 w 11691257"/>
              <a:gd name="connsiteY12" fmla="*/ 0 h 1240971"/>
              <a:gd name="connsiteX13" fmla="*/ 7329522 w 11691257"/>
              <a:gd name="connsiteY13" fmla="*/ 0 h 1240971"/>
              <a:gd name="connsiteX14" fmla="*/ 8035855 w 11691257"/>
              <a:gd name="connsiteY14" fmla="*/ 0 h 1240971"/>
              <a:gd name="connsiteX15" fmla="*/ 8516637 w 11691257"/>
              <a:gd name="connsiteY15" fmla="*/ 0 h 1240971"/>
              <a:gd name="connsiteX16" fmla="*/ 9222970 w 11691257"/>
              <a:gd name="connsiteY16" fmla="*/ 0 h 1240971"/>
              <a:gd name="connsiteX17" fmla="*/ 9929304 w 11691257"/>
              <a:gd name="connsiteY17" fmla="*/ 0 h 1240971"/>
              <a:gd name="connsiteX18" fmla="*/ 10297309 w 11691257"/>
              <a:gd name="connsiteY18" fmla="*/ 0 h 1240971"/>
              <a:gd name="connsiteX19" fmla="*/ 10552539 w 11691257"/>
              <a:gd name="connsiteY19" fmla="*/ 0 h 1240971"/>
              <a:gd name="connsiteX20" fmla="*/ 10807769 w 11691257"/>
              <a:gd name="connsiteY20" fmla="*/ 0 h 1240971"/>
              <a:gd name="connsiteX21" fmla="*/ 11484424 w 11691257"/>
              <a:gd name="connsiteY21" fmla="*/ 0 h 1240971"/>
              <a:gd name="connsiteX22" fmla="*/ 11691257 w 11691257"/>
              <a:gd name="connsiteY22" fmla="*/ 206833 h 1240971"/>
              <a:gd name="connsiteX23" fmla="*/ 11691257 w 11691257"/>
              <a:gd name="connsiteY23" fmla="*/ 612212 h 1240971"/>
              <a:gd name="connsiteX24" fmla="*/ 11691257 w 11691257"/>
              <a:gd name="connsiteY24" fmla="*/ 1034138 h 1240971"/>
              <a:gd name="connsiteX25" fmla="*/ 11484424 w 11691257"/>
              <a:gd name="connsiteY25" fmla="*/ 1240971 h 1240971"/>
              <a:gd name="connsiteX26" fmla="*/ 11003642 w 11691257"/>
              <a:gd name="connsiteY26" fmla="*/ 1240971 h 1240971"/>
              <a:gd name="connsiteX27" fmla="*/ 10748413 w 11691257"/>
              <a:gd name="connsiteY27" fmla="*/ 1240971 h 1240971"/>
              <a:gd name="connsiteX28" fmla="*/ 10380407 w 11691257"/>
              <a:gd name="connsiteY28" fmla="*/ 1240971 h 1240971"/>
              <a:gd name="connsiteX29" fmla="*/ 10012402 w 11691257"/>
              <a:gd name="connsiteY29" fmla="*/ 1240971 h 1240971"/>
              <a:gd name="connsiteX30" fmla="*/ 9757172 w 11691257"/>
              <a:gd name="connsiteY30" fmla="*/ 1240971 h 1240971"/>
              <a:gd name="connsiteX31" fmla="*/ 8938063 w 11691257"/>
              <a:gd name="connsiteY31" fmla="*/ 1240971 h 1240971"/>
              <a:gd name="connsiteX32" fmla="*/ 8682833 w 11691257"/>
              <a:gd name="connsiteY32" fmla="*/ 1240971 h 1240971"/>
              <a:gd name="connsiteX33" fmla="*/ 8427603 w 11691257"/>
              <a:gd name="connsiteY33" fmla="*/ 1240971 h 1240971"/>
              <a:gd name="connsiteX34" fmla="*/ 8172374 w 11691257"/>
              <a:gd name="connsiteY34" fmla="*/ 1240971 h 1240971"/>
              <a:gd name="connsiteX35" fmla="*/ 7353264 w 11691257"/>
              <a:gd name="connsiteY35" fmla="*/ 1240971 h 1240971"/>
              <a:gd name="connsiteX36" fmla="*/ 6872483 w 11691257"/>
              <a:gd name="connsiteY36" fmla="*/ 1240971 h 1240971"/>
              <a:gd name="connsiteX37" fmla="*/ 6166150 w 11691257"/>
              <a:gd name="connsiteY37" fmla="*/ 1240971 h 1240971"/>
              <a:gd name="connsiteX38" fmla="*/ 5459816 w 11691257"/>
              <a:gd name="connsiteY38" fmla="*/ 1240971 h 1240971"/>
              <a:gd name="connsiteX39" fmla="*/ 4866259 w 11691257"/>
              <a:gd name="connsiteY39" fmla="*/ 1240971 h 1240971"/>
              <a:gd name="connsiteX40" fmla="*/ 4385477 w 11691257"/>
              <a:gd name="connsiteY40" fmla="*/ 1240971 h 1240971"/>
              <a:gd name="connsiteX41" fmla="*/ 3566368 w 11691257"/>
              <a:gd name="connsiteY41" fmla="*/ 1240971 h 1240971"/>
              <a:gd name="connsiteX42" fmla="*/ 3085586 w 11691257"/>
              <a:gd name="connsiteY42" fmla="*/ 1240971 h 1240971"/>
              <a:gd name="connsiteX43" fmla="*/ 2492029 w 11691257"/>
              <a:gd name="connsiteY43" fmla="*/ 1240971 h 1240971"/>
              <a:gd name="connsiteX44" fmla="*/ 1785696 w 11691257"/>
              <a:gd name="connsiteY44" fmla="*/ 1240971 h 1240971"/>
              <a:gd name="connsiteX45" fmla="*/ 1530466 w 11691257"/>
              <a:gd name="connsiteY45" fmla="*/ 1240971 h 1240971"/>
              <a:gd name="connsiteX46" fmla="*/ 1049685 w 11691257"/>
              <a:gd name="connsiteY46" fmla="*/ 1240971 h 1240971"/>
              <a:gd name="connsiteX47" fmla="*/ 206833 w 11691257"/>
              <a:gd name="connsiteY47" fmla="*/ 1240971 h 1240971"/>
              <a:gd name="connsiteX48" fmla="*/ 0 w 11691257"/>
              <a:gd name="connsiteY48" fmla="*/ 1034138 h 1240971"/>
              <a:gd name="connsiteX49" fmla="*/ 0 w 11691257"/>
              <a:gd name="connsiteY49" fmla="*/ 620486 h 1240971"/>
              <a:gd name="connsiteX50" fmla="*/ 0 w 11691257"/>
              <a:gd name="connsiteY50" fmla="*/ 206833 h 124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91257" h="1240971" fill="none" extrusionOk="0">
                <a:moveTo>
                  <a:pt x="0" y="206833"/>
                </a:moveTo>
                <a:cubicBezTo>
                  <a:pt x="-3959" y="65602"/>
                  <a:pt x="84566" y="23952"/>
                  <a:pt x="206833" y="0"/>
                </a:cubicBezTo>
                <a:cubicBezTo>
                  <a:pt x="423800" y="-73024"/>
                  <a:pt x="699019" y="48667"/>
                  <a:pt x="1025942" y="0"/>
                </a:cubicBezTo>
                <a:cubicBezTo>
                  <a:pt x="1352865" y="-48667"/>
                  <a:pt x="1476990" y="64584"/>
                  <a:pt x="1619500" y="0"/>
                </a:cubicBezTo>
                <a:cubicBezTo>
                  <a:pt x="1762010" y="-64584"/>
                  <a:pt x="2131574" y="69414"/>
                  <a:pt x="2325833" y="0"/>
                </a:cubicBezTo>
                <a:cubicBezTo>
                  <a:pt x="2520092" y="-69414"/>
                  <a:pt x="2759517" y="21885"/>
                  <a:pt x="2919390" y="0"/>
                </a:cubicBezTo>
                <a:cubicBezTo>
                  <a:pt x="3079263" y="-21885"/>
                  <a:pt x="3286572" y="2320"/>
                  <a:pt x="3512948" y="0"/>
                </a:cubicBezTo>
                <a:cubicBezTo>
                  <a:pt x="3739324" y="-2320"/>
                  <a:pt x="3782984" y="6236"/>
                  <a:pt x="3880953" y="0"/>
                </a:cubicBezTo>
                <a:cubicBezTo>
                  <a:pt x="3978923" y="-6236"/>
                  <a:pt x="4253246" y="3735"/>
                  <a:pt x="4361735" y="0"/>
                </a:cubicBezTo>
                <a:cubicBezTo>
                  <a:pt x="4470224" y="-3735"/>
                  <a:pt x="4778824" y="55257"/>
                  <a:pt x="5068068" y="0"/>
                </a:cubicBezTo>
                <a:cubicBezTo>
                  <a:pt x="5357312" y="-55257"/>
                  <a:pt x="5259035" y="6471"/>
                  <a:pt x="5323298" y="0"/>
                </a:cubicBezTo>
                <a:cubicBezTo>
                  <a:pt x="5387561" y="-6471"/>
                  <a:pt x="5862229" y="83878"/>
                  <a:pt x="6029631" y="0"/>
                </a:cubicBezTo>
                <a:cubicBezTo>
                  <a:pt x="6197033" y="-83878"/>
                  <a:pt x="6359585" y="20180"/>
                  <a:pt x="6623189" y="0"/>
                </a:cubicBezTo>
                <a:cubicBezTo>
                  <a:pt x="6886793" y="-20180"/>
                  <a:pt x="7089408" y="14423"/>
                  <a:pt x="7329522" y="0"/>
                </a:cubicBezTo>
                <a:cubicBezTo>
                  <a:pt x="7569636" y="-14423"/>
                  <a:pt x="7757429" y="20212"/>
                  <a:pt x="8035855" y="0"/>
                </a:cubicBezTo>
                <a:cubicBezTo>
                  <a:pt x="8314281" y="-20212"/>
                  <a:pt x="8359765" y="41146"/>
                  <a:pt x="8516637" y="0"/>
                </a:cubicBezTo>
                <a:cubicBezTo>
                  <a:pt x="8673509" y="-41146"/>
                  <a:pt x="8894007" y="8691"/>
                  <a:pt x="9222970" y="0"/>
                </a:cubicBezTo>
                <a:cubicBezTo>
                  <a:pt x="9551933" y="-8691"/>
                  <a:pt x="9634064" y="79717"/>
                  <a:pt x="9929304" y="0"/>
                </a:cubicBezTo>
                <a:cubicBezTo>
                  <a:pt x="10224544" y="-79717"/>
                  <a:pt x="10128102" y="279"/>
                  <a:pt x="10297309" y="0"/>
                </a:cubicBezTo>
                <a:cubicBezTo>
                  <a:pt x="10466516" y="-279"/>
                  <a:pt x="10498528" y="548"/>
                  <a:pt x="10552539" y="0"/>
                </a:cubicBezTo>
                <a:cubicBezTo>
                  <a:pt x="10606550" y="-548"/>
                  <a:pt x="10729927" y="13637"/>
                  <a:pt x="10807769" y="0"/>
                </a:cubicBezTo>
                <a:cubicBezTo>
                  <a:pt x="10885611" y="-13637"/>
                  <a:pt x="11201626" y="80879"/>
                  <a:pt x="11484424" y="0"/>
                </a:cubicBezTo>
                <a:cubicBezTo>
                  <a:pt x="11597107" y="23766"/>
                  <a:pt x="11699928" y="70206"/>
                  <a:pt x="11691257" y="206833"/>
                </a:cubicBezTo>
                <a:cubicBezTo>
                  <a:pt x="11710048" y="321721"/>
                  <a:pt x="11656919" y="411130"/>
                  <a:pt x="11691257" y="612212"/>
                </a:cubicBezTo>
                <a:cubicBezTo>
                  <a:pt x="11725595" y="813294"/>
                  <a:pt x="11687182" y="937666"/>
                  <a:pt x="11691257" y="1034138"/>
                </a:cubicBezTo>
                <a:cubicBezTo>
                  <a:pt x="11685603" y="1135378"/>
                  <a:pt x="11607637" y="1242026"/>
                  <a:pt x="11484424" y="1240971"/>
                </a:cubicBezTo>
                <a:cubicBezTo>
                  <a:pt x="11341165" y="1249642"/>
                  <a:pt x="11155164" y="1199582"/>
                  <a:pt x="11003642" y="1240971"/>
                </a:cubicBezTo>
                <a:cubicBezTo>
                  <a:pt x="10852120" y="1282360"/>
                  <a:pt x="10816650" y="1223794"/>
                  <a:pt x="10748413" y="1240971"/>
                </a:cubicBezTo>
                <a:cubicBezTo>
                  <a:pt x="10680176" y="1258148"/>
                  <a:pt x="10528876" y="1197331"/>
                  <a:pt x="10380407" y="1240971"/>
                </a:cubicBezTo>
                <a:cubicBezTo>
                  <a:pt x="10231938" y="1284611"/>
                  <a:pt x="10117195" y="1209723"/>
                  <a:pt x="10012402" y="1240971"/>
                </a:cubicBezTo>
                <a:cubicBezTo>
                  <a:pt x="9907610" y="1272219"/>
                  <a:pt x="9841452" y="1234267"/>
                  <a:pt x="9757172" y="1240971"/>
                </a:cubicBezTo>
                <a:cubicBezTo>
                  <a:pt x="9672892" y="1247675"/>
                  <a:pt x="9132932" y="1231088"/>
                  <a:pt x="8938063" y="1240971"/>
                </a:cubicBezTo>
                <a:cubicBezTo>
                  <a:pt x="8743194" y="1250854"/>
                  <a:pt x="8802309" y="1239494"/>
                  <a:pt x="8682833" y="1240971"/>
                </a:cubicBezTo>
                <a:cubicBezTo>
                  <a:pt x="8563357" y="1242448"/>
                  <a:pt x="8492255" y="1228206"/>
                  <a:pt x="8427603" y="1240971"/>
                </a:cubicBezTo>
                <a:cubicBezTo>
                  <a:pt x="8362951" y="1253736"/>
                  <a:pt x="8277228" y="1240965"/>
                  <a:pt x="8172374" y="1240971"/>
                </a:cubicBezTo>
                <a:cubicBezTo>
                  <a:pt x="8067520" y="1240977"/>
                  <a:pt x="7694628" y="1229748"/>
                  <a:pt x="7353264" y="1240971"/>
                </a:cubicBezTo>
                <a:cubicBezTo>
                  <a:pt x="7011900" y="1252194"/>
                  <a:pt x="7108357" y="1195156"/>
                  <a:pt x="6872483" y="1240971"/>
                </a:cubicBezTo>
                <a:cubicBezTo>
                  <a:pt x="6636609" y="1286786"/>
                  <a:pt x="6490236" y="1238214"/>
                  <a:pt x="6166150" y="1240971"/>
                </a:cubicBezTo>
                <a:cubicBezTo>
                  <a:pt x="5842064" y="1243728"/>
                  <a:pt x="5699050" y="1226518"/>
                  <a:pt x="5459816" y="1240971"/>
                </a:cubicBezTo>
                <a:cubicBezTo>
                  <a:pt x="5220582" y="1255424"/>
                  <a:pt x="5045451" y="1175020"/>
                  <a:pt x="4866259" y="1240971"/>
                </a:cubicBezTo>
                <a:cubicBezTo>
                  <a:pt x="4687067" y="1306922"/>
                  <a:pt x="4510625" y="1214365"/>
                  <a:pt x="4385477" y="1240971"/>
                </a:cubicBezTo>
                <a:cubicBezTo>
                  <a:pt x="4260329" y="1267577"/>
                  <a:pt x="3786154" y="1177932"/>
                  <a:pt x="3566368" y="1240971"/>
                </a:cubicBezTo>
                <a:cubicBezTo>
                  <a:pt x="3346582" y="1304010"/>
                  <a:pt x="3257084" y="1231971"/>
                  <a:pt x="3085586" y="1240971"/>
                </a:cubicBezTo>
                <a:cubicBezTo>
                  <a:pt x="2914088" y="1249971"/>
                  <a:pt x="2643174" y="1216932"/>
                  <a:pt x="2492029" y="1240971"/>
                </a:cubicBezTo>
                <a:cubicBezTo>
                  <a:pt x="2340884" y="1265010"/>
                  <a:pt x="2063780" y="1184477"/>
                  <a:pt x="1785696" y="1240971"/>
                </a:cubicBezTo>
                <a:cubicBezTo>
                  <a:pt x="1507612" y="1297465"/>
                  <a:pt x="1588736" y="1216244"/>
                  <a:pt x="1530466" y="1240971"/>
                </a:cubicBezTo>
                <a:cubicBezTo>
                  <a:pt x="1472196" y="1265698"/>
                  <a:pt x="1195588" y="1226310"/>
                  <a:pt x="1049685" y="1240971"/>
                </a:cubicBezTo>
                <a:cubicBezTo>
                  <a:pt x="903782" y="1255632"/>
                  <a:pt x="591785" y="1160448"/>
                  <a:pt x="206833" y="1240971"/>
                </a:cubicBezTo>
                <a:cubicBezTo>
                  <a:pt x="106140" y="1265683"/>
                  <a:pt x="3960" y="1151210"/>
                  <a:pt x="0" y="1034138"/>
                </a:cubicBezTo>
                <a:cubicBezTo>
                  <a:pt x="-11881" y="935610"/>
                  <a:pt x="251" y="732261"/>
                  <a:pt x="0" y="620486"/>
                </a:cubicBezTo>
                <a:cubicBezTo>
                  <a:pt x="-251" y="508711"/>
                  <a:pt x="45518" y="324543"/>
                  <a:pt x="0" y="206833"/>
                </a:cubicBezTo>
                <a:close/>
              </a:path>
              <a:path w="11691257" h="1240971" stroke="0" extrusionOk="0">
                <a:moveTo>
                  <a:pt x="0" y="206833"/>
                </a:moveTo>
                <a:cubicBezTo>
                  <a:pt x="12818" y="97640"/>
                  <a:pt x="82738" y="32419"/>
                  <a:pt x="206833" y="0"/>
                </a:cubicBezTo>
                <a:cubicBezTo>
                  <a:pt x="517586" y="-43472"/>
                  <a:pt x="859808" y="80206"/>
                  <a:pt x="1025942" y="0"/>
                </a:cubicBezTo>
                <a:cubicBezTo>
                  <a:pt x="1192076" y="-80206"/>
                  <a:pt x="1161639" y="18763"/>
                  <a:pt x="1281172" y="0"/>
                </a:cubicBezTo>
                <a:cubicBezTo>
                  <a:pt x="1400705" y="-18763"/>
                  <a:pt x="1630759" y="60277"/>
                  <a:pt x="1874729" y="0"/>
                </a:cubicBezTo>
                <a:cubicBezTo>
                  <a:pt x="2118699" y="-60277"/>
                  <a:pt x="2199515" y="50423"/>
                  <a:pt x="2355511" y="0"/>
                </a:cubicBezTo>
                <a:cubicBezTo>
                  <a:pt x="2511507" y="-50423"/>
                  <a:pt x="2710249" y="19109"/>
                  <a:pt x="3061844" y="0"/>
                </a:cubicBezTo>
                <a:cubicBezTo>
                  <a:pt x="3413439" y="-19109"/>
                  <a:pt x="3252122" y="18447"/>
                  <a:pt x="3317074" y="0"/>
                </a:cubicBezTo>
                <a:cubicBezTo>
                  <a:pt x="3382026" y="-18447"/>
                  <a:pt x="3844190" y="34412"/>
                  <a:pt x="4023407" y="0"/>
                </a:cubicBezTo>
                <a:cubicBezTo>
                  <a:pt x="4202624" y="-34412"/>
                  <a:pt x="4166935" y="2409"/>
                  <a:pt x="4278637" y="0"/>
                </a:cubicBezTo>
                <a:cubicBezTo>
                  <a:pt x="4390339" y="-2409"/>
                  <a:pt x="4568152" y="14140"/>
                  <a:pt x="4646643" y="0"/>
                </a:cubicBezTo>
                <a:cubicBezTo>
                  <a:pt x="4725134" y="-14140"/>
                  <a:pt x="5066972" y="53390"/>
                  <a:pt x="5240200" y="0"/>
                </a:cubicBezTo>
                <a:cubicBezTo>
                  <a:pt x="5413428" y="-53390"/>
                  <a:pt x="5425738" y="42686"/>
                  <a:pt x="5608206" y="0"/>
                </a:cubicBezTo>
                <a:cubicBezTo>
                  <a:pt x="5790674" y="-42686"/>
                  <a:pt x="6108416" y="34923"/>
                  <a:pt x="6427315" y="0"/>
                </a:cubicBezTo>
                <a:cubicBezTo>
                  <a:pt x="6746214" y="-34923"/>
                  <a:pt x="6731700" y="12404"/>
                  <a:pt x="6908096" y="0"/>
                </a:cubicBezTo>
                <a:cubicBezTo>
                  <a:pt x="7084492" y="-12404"/>
                  <a:pt x="7356551" y="19612"/>
                  <a:pt x="7501654" y="0"/>
                </a:cubicBezTo>
                <a:cubicBezTo>
                  <a:pt x="7646757" y="-19612"/>
                  <a:pt x="7768705" y="16543"/>
                  <a:pt x="7869659" y="0"/>
                </a:cubicBezTo>
                <a:cubicBezTo>
                  <a:pt x="7970614" y="-16543"/>
                  <a:pt x="8294343" y="67533"/>
                  <a:pt x="8463217" y="0"/>
                </a:cubicBezTo>
                <a:cubicBezTo>
                  <a:pt x="8632091" y="-67533"/>
                  <a:pt x="8839906" y="2788"/>
                  <a:pt x="8943998" y="0"/>
                </a:cubicBezTo>
                <a:cubicBezTo>
                  <a:pt x="9048090" y="-2788"/>
                  <a:pt x="9130979" y="35337"/>
                  <a:pt x="9312004" y="0"/>
                </a:cubicBezTo>
                <a:cubicBezTo>
                  <a:pt x="9493029" y="-35337"/>
                  <a:pt x="9477936" y="16313"/>
                  <a:pt x="9567234" y="0"/>
                </a:cubicBezTo>
                <a:cubicBezTo>
                  <a:pt x="9656532" y="-16313"/>
                  <a:pt x="9715233" y="24117"/>
                  <a:pt x="9822463" y="0"/>
                </a:cubicBezTo>
                <a:cubicBezTo>
                  <a:pt x="9929693" y="-24117"/>
                  <a:pt x="10026404" y="27918"/>
                  <a:pt x="10077693" y="0"/>
                </a:cubicBezTo>
                <a:cubicBezTo>
                  <a:pt x="10128982" y="-27918"/>
                  <a:pt x="10563697" y="79803"/>
                  <a:pt x="10896802" y="0"/>
                </a:cubicBezTo>
                <a:cubicBezTo>
                  <a:pt x="11229907" y="-79803"/>
                  <a:pt x="11359916" y="41986"/>
                  <a:pt x="11484424" y="0"/>
                </a:cubicBezTo>
                <a:cubicBezTo>
                  <a:pt x="11626720" y="6561"/>
                  <a:pt x="11692102" y="82522"/>
                  <a:pt x="11691257" y="206833"/>
                </a:cubicBezTo>
                <a:cubicBezTo>
                  <a:pt x="11715511" y="362967"/>
                  <a:pt x="11684788" y="472249"/>
                  <a:pt x="11691257" y="620486"/>
                </a:cubicBezTo>
                <a:cubicBezTo>
                  <a:pt x="11697726" y="768723"/>
                  <a:pt x="11662022" y="877410"/>
                  <a:pt x="11691257" y="1034138"/>
                </a:cubicBezTo>
                <a:cubicBezTo>
                  <a:pt x="11690164" y="1168629"/>
                  <a:pt x="11598663" y="1244384"/>
                  <a:pt x="11484424" y="1240971"/>
                </a:cubicBezTo>
                <a:cubicBezTo>
                  <a:pt x="11199870" y="1313473"/>
                  <a:pt x="11088076" y="1216250"/>
                  <a:pt x="10778091" y="1240971"/>
                </a:cubicBezTo>
                <a:cubicBezTo>
                  <a:pt x="10468106" y="1265692"/>
                  <a:pt x="10531425" y="1231131"/>
                  <a:pt x="10410085" y="1240971"/>
                </a:cubicBezTo>
                <a:cubicBezTo>
                  <a:pt x="10288745" y="1250811"/>
                  <a:pt x="9902518" y="1175758"/>
                  <a:pt x="9703752" y="1240971"/>
                </a:cubicBezTo>
                <a:cubicBezTo>
                  <a:pt x="9504986" y="1306184"/>
                  <a:pt x="9159881" y="1236179"/>
                  <a:pt x="8997418" y="1240971"/>
                </a:cubicBezTo>
                <a:cubicBezTo>
                  <a:pt x="8834955" y="1245763"/>
                  <a:pt x="8527166" y="1195090"/>
                  <a:pt x="8291085" y="1240971"/>
                </a:cubicBezTo>
                <a:cubicBezTo>
                  <a:pt x="8055004" y="1286852"/>
                  <a:pt x="7673737" y="1237189"/>
                  <a:pt x="7471976" y="1240971"/>
                </a:cubicBezTo>
                <a:cubicBezTo>
                  <a:pt x="7270215" y="1244753"/>
                  <a:pt x="6940176" y="1233772"/>
                  <a:pt x="6765643" y="1240971"/>
                </a:cubicBezTo>
                <a:cubicBezTo>
                  <a:pt x="6591110" y="1248170"/>
                  <a:pt x="6512780" y="1236086"/>
                  <a:pt x="6397637" y="1240971"/>
                </a:cubicBezTo>
                <a:cubicBezTo>
                  <a:pt x="6282494" y="1245856"/>
                  <a:pt x="5958035" y="1232372"/>
                  <a:pt x="5691304" y="1240971"/>
                </a:cubicBezTo>
                <a:cubicBezTo>
                  <a:pt x="5424573" y="1249570"/>
                  <a:pt x="5407989" y="1209697"/>
                  <a:pt x="5210522" y="1240971"/>
                </a:cubicBezTo>
                <a:cubicBezTo>
                  <a:pt x="5013055" y="1272245"/>
                  <a:pt x="4774467" y="1223817"/>
                  <a:pt x="4616965" y="1240971"/>
                </a:cubicBezTo>
                <a:cubicBezTo>
                  <a:pt x="4459463" y="1258125"/>
                  <a:pt x="4206663" y="1202825"/>
                  <a:pt x="4023407" y="1240971"/>
                </a:cubicBezTo>
                <a:cubicBezTo>
                  <a:pt x="3840151" y="1279117"/>
                  <a:pt x="3580229" y="1202516"/>
                  <a:pt x="3204298" y="1240971"/>
                </a:cubicBezTo>
                <a:cubicBezTo>
                  <a:pt x="2828367" y="1279426"/>
                  <a:pt x="2849613" y="1188028"/>
                  <a:pt x="2610741" y="1240971"/>
                </a:cubicBezTo>
                <a:cubicBezTo>
                  <a:pt x="2371869" y="1293914"/>
                  <a:pt x="2416620" y="1199990"/>
                  <a:pt x="2242735" y="1240971"/>
                </a:cubicBezTo>
                <a:cubicBezTo>
                  <a:pt x="2068850" y="1281952"/>
                  <a:pt x="2081962" y="1229723"/>
                  <a:pt x="1987505" y="1240971"/>
                </a:cubicBezTo>
                <a:cubicBezTo>
                  <a:pt x="1893048" y="1252219"/>
                  <a:pt x="1636903" y="1225237"/>
                  <a:pt x="1506724" y="1240971"/>
                </a:cubicBezTo>
                <a:cubicBezTo>
                  <a:pt x="1376545" y="1256705"/>
                  <a:pt x="1225507" y="1214060"/>
                  <a:pt x="1025942" y="1240971"/>
                </a:cubicBezTo>
                <a:cubicBezTo>
                  <a:pt x="826377" y="1267882"/>
                  <a:pt x="458868" y="1155459"/>
                  <a:pt x="206833" y="1240971"/>
                </a:cubicBezTo>
                <a:cubicBezTo>
                  <a:pt x="103967" y="1232121"/>
                  <a:pt x="-6589" y="1167950"/>
                  <a:pt x="0" y="1034138"/>
                </a:cubicBezTo>
                <a:cubicBezTo>
                  <a:pt x="-1527" y="936857"/>
                  <a:pt x="33196" y="712578"/>
                  <a:pt x="0" y="620486"/>
                </a:cubicBezTo>
                <a:cubicBezTo>
                  <a:pt x="-33196" y="528394"/>
                  <a:pt x="15669" y="388718"/>
                  <a:pt x="0" y="206833"/>
                </a:cubicBezTo>
                <a:close/>
              </a:path>
            </a:pathLst>
          </a:custGeom>
          <a:solidFill>
            <a:srgbClr val="664B28"/>
          </a:solidFill>
          <a:ln w="38100">
            <a:solidFill>
              <a:schemeClr val="bg1"/>
            </a:solidFill>
            <a:extLst>
              <a:ext uri="{C807C97D-BFC1-408E-A445-0C87EB9F89A2}">
                <ask:lineSketchStyleProps xmlns="" xmlns:ask="http://schemas.microsoft.com/office/drawing/2018/sketchyshapes" sd="325598860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dirty="0">
                <a:latin typeface="Tahoma" panose="020B0604030504040204" pitchFamily="34" charset="0"/>
                <a:ea typeface="Tahoma" panose="020B0604030504040204" pitchFamily="34" charset="0"/>
                <a:cs typeface="Tahoma" panose="020B0604030504040204" pitchFamily="34" charset="0"/>
              </a:rPr>
              <a:t>Sắp xếp các sự kiện dưới đây theo đúng tiến trình lịch sử:</a:t>
            </a:r>
            <a:endParaRPr kumimoji="0" lang="en-US" sz="7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Rectangle: Rounded Corners 2">
            <a:extLst>
              <a:ext uri="{FF2B5EF4-FFF2-40B4-BE49-F238E27FC236}">
                <a16:creationId xmlns:a16="http://schemas.microsoft.com/office/drawing/2014/main" xmlns="" id="{ECE20FC0-CAA6-35EA-48CE-092AF9C5A2A1}"/>
              </a:ext>
            </a:extLst>
          </p:cNvPr>
          <p:cNvSpPr/>
          <p:nvPr/>
        </p:nvSpPr>
        <p:spPr>
          <a:xfrm>
            <a:off x="518160" y="2034398"/>
            <a:ext cx="11430000" cy="4102242"/>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Chiến dịch Hồ Chí Minh toàn thắng; Quân Giải phóng đã làm chủ được các mục tiêu quan trọng trong thành phố Sài Gòn; Quân Giải phóng đã chọc thủng tuyến phòng ngự vòng ngoài; Lá cờ cách mạng tung bay trên nóc Dinh Độc Lập; Chiến dịch Hồ Chí Minh bắt đầu.</a:t>
            </a:r>
            <a:endPar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4479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73E1C444-F09E-7204-46EC-4D7167E8F930}"/>
              </a:ext>
            </a:extLst>
          </p:cNvPr>
          <p:cNvSpPr/>
          <p:nvPr/>
        </p:nvSpPr>
        <p:spPr>
          <a:xfrm>
            <a:off x="0" y="3429000"/>
            <a:ext cx="12192000" cy="1545771"/>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xmlns="" id="{06EE7225-4DE5-9F0B-2036-33A507F949CB}"/>
              </a:ext>
            </a:extLst>
          </p:cNvPr>
          <p:cNvSpPr/>
          <p:nvPr/>
        </p:nvSpPr>
        <p:spPr>
          <a:xfrm>
            <a:off x="70755" y="2558143"/>
            <a:ext cx="2327005" cy="3603172"/>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Chiến</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dịch</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Hồ</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Chí Minh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bắt</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đầu</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(26/4/1975)</a:t>
            </a:r>
            <a:endParaRPr kumimoji="0" lang="en-US" sz="2800" b="0" i="0" u="none" strike="noStrike" kern="120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Rectangle: Rounded Corners 4">
            <a:extLst>
              <a:ext uri="{FF2B5EF4-FFF2-40B4-BE49-F238E27FC236}">
                <a16:creationId xmlns:a16="http://schemas.microsoft.com/office/drawing/2014/main" xmlns="" id="{7E708B18-46D0-3CDE-6478-17C5A94439A1}"/>
              </a:ext>
            </a:extLst>
          </p:cNvPr>
          <p:cNvSpPr/>
          <p:nvPr/>
        </p:nvSpPr>
        <p:spPr>
          <a:xfrm>
            <a:off x="2482667" y="2572657"/>
            <a:ext cx="2455093" cy="3603172"/>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Quân</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Giải</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phóng</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đã</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chọc</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thủng</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tuyến</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phòng</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ngự</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vòng</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ngoài</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(27/4/1975)</a:t>
            </a:r>
            <a:endParaRPr kumimoji="0" lang="en-US" sz="2800" b="0" i="0" u="none" strike="noStrike" kern="120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Rectangle: Rounded Corners 5">
            <a:extLst>
              <a:ext uri="{FF2B5EF4-FFF2-40B4-BE49-F238E27FC236}">
                <a16:creationId xmlns:a16="http://schemas.microsoft.com/office/drawing/2014/main" xmlns="" id="{047FD003-BBAF-701B-5E4C-2A038CDBB3C7}"/>
              </a:ext>
            </a:extLst>
          </p:cNvPr>
          <p:cNvSpPr/>
          <p:nvPr/>
        </p:nvSpPr>
        <p:spPr>
          <a:xfrm>
            <a:off x="5046979" y="2592977"/>
            <a:ext cx="2288541" cy="3603172"/>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24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Quân Giải phóng đã làm chủ được các mục tiêu quan trọng trong thành phố Sài Gòn (28/4/1975)</a:t>
            </a:r>
            <a:endParaRPr kumimoji="0" lang="en-US" sz="2400" b="0" i="0" u="none" strike="noStrike" kern="120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ectangle: Rounded Corners 6">
            <a:extLst>
              <a:ext uri="{FF2B5EF4-FFF2-40B4-BE49-F238E27FC236}">
                <a16:creationId xmlns:a16="http://schemas.microsoft.com/office/drawing/2014/main" xmlns="" id="{B952C458-E238-FE6C-4196-29B23124ED02}"/>
              </a:ext>
            </a:extLst>
          </p:cNvPr>
          <p:cNvSpPr/>
          <p:nvPr/>
        </p:nvSpPr>
        <p:spPr>
          <a:xfrm>
            <a:off x="7435849" y="2572657"/>
            <a:ext cx="2368551" cy="3603172"/>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800">
                <a:solidFill>
                  <a:sysClr val="windowText" lastClr="000000"/>
                </a:solidFill>
                <a:latin typeface="Tahoma" panose="020B0604030504040204" pitchFamily="34" charset="0"/>
                <a:ea typeface="Tahoma" panose="020B0604030504040204" pitchFamily="34" charset="0"/>
                <a:cs typeface="Tahoma" panose="020B0604030504040204" pitchFamily="34" charset="0"/>
              </a:rPr>
              <a:t>Lá cờ cách mạng tung bay trên nóc Dinh Độc Lập (30/4/1975)</a:t>
            </a:r>
            <a:endParaRPr kumimoji="0" lang="en-US" sz="2800" b="0" i="0" u="none" strike="noStrike" kern="120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xmlns="" id="{1854B00F-62DD-5F8A-E221-695C6C777DF0}"/>
              </a:ext>
            </a:extLst>
          </p:cNvPr>
          <p:cNvPicPr>
            <a:picLocks noChangeAspect="1"/>
          </p:cNvPicPr>
          <p:nvPr/>
        </p:nvPicPr>
        <p:blipFill>
          <a:blip r:embed="rId2"/>
          <a:stretch>
            <a:fillRect/>
          </a:stretch>
        </p:blipFill>
        <p:spPr>
          <a:xfrm>
            <a:off x="1168400" y="203200"/>
            <a:ext cx="9497624" cy="2385713"/>
          </a:xfrm>
          <a:prstGeom prst="rect">
            <a:avLst/>
          </a:prstGeom>
        </p:spPr>
      </p:pic>
      <p:sp>
        <p:nvSpPr>
          <p:cNvPr id="11" name="Rectangle: Rounded Corners 10">
            <a:extLst>
              <a:ext uri="{FF2B5EF4-FFF2-40B4-BE49-F238E27FC236}">
                <a16:creationId xmlns:a16="http://schemas.microsoft.com/office/drawing/2014/main" xmlns="" id="{FD96CE8F-626A-935B-9EF5-15BDB9FC6473}"/>
              </a:ext>
            </a:extLst>
          </p:cNvPr>
          <p:cNvSpPr/>
          <p:nvPr/>
        </p:nvSpPr>
        <p:spPr>
          <a:xfrm>
            <a:off x="9875520" y="2542177"/>
            <a:ext cx="2316479" cy="3603172"/>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800">
                <a:solidFill>
                  <a:sysClr val="windowText" lastClr="000000"/>
                </a:solidFill>
                <a:latin typeface="Tahoma" panose="020B0604030504040204" pitchFamily="34" charset="0"/>
                <a:ea typeface="Tahoma" panose="020B0604030504040204" pitchFamily="34" charset="0"/>
                <a:cs typeface="Tahoma" panose="020B0604030504040204" pitchFamily="34" charset="0"/>
              </a:rPr>
              <a:t>Chiến dịch Hồ Chí Minh toàn thắng (30/4/1975)</a:t>
            </a:r>
            <a:endParaRPr kumimoji="0" lang="en-US" sz="2800" b="0" i="0" u="none" strike="noStrike" kern="120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09822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E29C9BB-C95E-118D-23F4-562D181D43A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xmlns="" id="{1DEA35C6-5B68-9260-EFED-C4539E77E747}"/>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4340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616DF45-8E9D-2DA9-6C3C-4E9EE0E763A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xmlns="" id="{D7B1EE26-228E-058A-5A1E-1D931C3594DC}"/>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14100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28A4AEF-3CB6-46B4-8500-FC4516C4C020}"/>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4152471163"/>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5)">
            <a:hlinkClick r:id="" action="ppaction://media"/>
            <a:extLst>
              <a:ext uri="{FF2B5EF4-FFF2-40B4-BE49-F238E27FC236}">
                <a16:creationId xmlns:a16="http://schemas.microsoft.com/office/drawing/2014/main" xmlns="" id="{CCDE7E85-40BB-841C-C1BE-AD284E35E66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xmlns="" id="{6DC89EA9-FD32-97A9-973B-768FA358A418}"/>
              </a:ext>
            </a:extLst>
          </p:cNvPr>
          <p:cNvSpPr/>
          <p:nvPr/>
        </p:nvSpPr>
        <p:spPr>
          <a:xfrm>
            <a:off x="1959428" y="3766457"/>
            <a:ext cx="8582059" cy="2536372"/>
          </a:xfrm>
          <a:custGeom>
            <a:avLst/>
            <a:gdLst>
              <a:gd name="connsiteX0" fmla="*/ 0 w 8582059"/>
              <a:gd name="connsiteY0" fmla="*/ 422737 h 2536372"/>
              <a:gd name="connsiteX1" fmla="*/ 422737 w 8582059"/>
              <a:gd name="connsiteY1" fmla="*/ 0 h 2536372"/>
              <a:gd name="connsiteX2" fmla="*/ 863127 w 8582059"/>
              <a:gd name="connsiteY2" fmla="*/ 0 h 2536372"/>
              <a:gd name="connsiteX3" fmla="*/ 1458249 w 8582059"/>
              <a:gd name="connsiteY3" fmla="*/ 0 h 2536372"/>
              <a:gd name="connsiteX4" fmla="*/ 1898639 w 8582059"/>
              <a:gd name="connsiteY4" fmla="*/ 0 h 2536372"/>
              <a:gd name="connsiteX5" fmla="*/ 2261664 w 8582059"/>
              <a:gd name="connsiteY5" fmla="*/ 0 h 2536372"/>
              <a:gd name="connsiteX6" fmla="*/ 2779420 w 8582059"/>
              <a:gd name="connsiteY6" fmla="*/ 0 h 2536372"/>
              <a:gd name="connsiteX7" fmla="*/ 3297176 w 8582059"/>
              <a:gd name="connsiteY7" fmla="*/ 0 h 2536372"/>
              <a:gd name="connsiteX8" fmla="*/ 3892298 w 8582059"/>
              <a:gd name="connsiteY8" fmla="*/ 0 h 2536372"/>
              <a:gd name="connsiteX9" fmla="*/ 4564786 w 8582059"/>
              <a:gd name="connsiteY9" fmla="*/ 0 h 2536372"/>
              <a:gd name="connsiteX10" fmla="*/ 5237273 w 8582059"/>
              <a:gd name="connsiteY10" fmla="*/ 0 h 2536372"/>
              <a:gd name="connsiteX11" fmla="*/ 5755029 w 8582059"/>
              <a:gd name="connsiteY11" fmla="*/ 0 h 2536372"/>
              <a:gd name="connsiteX12" fmla="*/ 6118054 w 8582059"/>
              <a:gd name="connsiteY12" fmla="*/ 0 h 2536372"/>
              <a:gd name="connsiteX13" fmla="*/ 6635810 w 8582059"/>
              <a:gd name="connsiteY13" fmla="*/ 0 h 2536372"/>
              <a:gd name="connsiteX14" fmla="*/ 7076200 w 8582059"/>
              <a:gd name="connsiteY14" fmla="*/ 0 h 2536372"/>
              <a:gd name="connsiteX15" fmla="*/ 7516590 w 8582059"/>
              <a:gd name="connsiteY15" fmla="*/ 0 h 2536372"/>
              <a:gd name="connsiteX16" fmla="*/ 8159322 w 8582059"/>
              <a:gd name="connsiteY16" fmla="*/ 0 h 2536372"/>
              <a:gd name="connsiteX17" fmla="*/ 8582059 w 8582059"/>
              <a:gd name="connsiteY17" fmla="*/ 422737 h 2536372"/>
              <a:gd name="connsiteX18" fmla="*/ 8582059 w 8582059"/>
              <a:gd name="connsiteY18" fmla="*/ 969461 h 2536372"/>
              <a:gd name="connsiteX19" fmla="*/ 8582059 w 8582059"/>
              <a:gd name="connsiteY19" fmla="*/ 1499275 h 2536372"/>
              <a:gd name="connsiteX20" fmla="*/ 8582059 w 8582059"/>
              <a:gd name="connsiteY20" fmla="*/ 2113635 h 2536372"/>
              <a:gd name="connsiteX21" fmla="*/ 8159322 w 8582059"/>
              <a:gd name="connsiteY21" fmla="*/ 2536372 h 2536372"/>
              <a:gd name="connsiteX22" fmla="*/ 7641566 w 8582059"/>
              <a:gd name="connsiteY22" fmla="*/ 2536372 h 2536372"/>
              <a:gd name="connsiteX23" fmla="*/ 7046444 w 8582059"/>
              <a:gd name="connsiteY23" fmla="*/ 2536372 h 2536372"/>
              <a:gd name="connsiteX24" fmla="*/ 6373956 w 8582059"/>
              <a:gd name="connsiteY24" fmla="*/ 2536372 h 2536372"/>
              <a:gd name="connsiteX25" fmla="*/ 5701468 w 8582059"/>
              <a:gd name="connsiteY25" fmla="*/ 2536372 h 2536372"/>
              <a:gd name="connsiteX26" fmla="*/ 5183712 w 8582059"/>
              <a:gd name="connsiteY26" fmla="*/ 2536372 h 2536372"/>
              <a:gd name="connsiteX27" fmla="*/ 4511225 w 8582059"/>
              <a:gd name="connsiteY27" fmla="*/ 2536372 h 2536372"/>
              <a:gd name="connsiteX28" fmla="*/ 3838737 w 8582059"/>
              <a:gd name="connsiteY28" fmla="*/ 2536372 h 2536372"/>
              <a:gd name="connsiteX29" fmla="*/ 3398347 w 8582059"/>
              <a:gd name="connsiteY29" fmla="*/ 2536372 h 2536372"/>
              <a:gd name="connsiteX30" fmla="*/ 3035322 w 8582059"/>
              <a:gd name="connsiteY30" fmla="*/ 2536372 h 2536372"/>
              <a:gd name="connsiteX31" fmla="*/ 2672298 w 8582059"/>
              <a:gd name="connsiteY31" fmla="*/ 2536372 h 2536372"/>
              <a:gd name="connsiteX32" fmla="*/ 1922444 w 8582059"/>
              <a:gd name="connsiteY32" fmla="*/ 2536372 h 2536372"/>
              <a:gd name="connsiteX33" fmla="*/ 1404688 w 8582059"/>
              <a:gd name="connsiteY33" fmla="*/ 2536372 h 2536372"/>
              <a:gd name="connsiteX34" fmla="*/ 1041664 w 8582059"/>
              <a:gd name="connsiteY34" fmla="*/ 2536372 h 2536372"/>
              <a:gd name="connsiteX35" fmla="*/ 422737 w 8582059"/>
              <a:gd name="connsiteY35" fmla="*/ 2536372 h 2536372"/>
              <a:gd name="connsiteX36" fmla="*/ 0 w 8582059"/>
              <a:gd name="connsiteY36" fmla="*/ 2113635 h 2536372"/>
              <a:gd name="connsiteX37" fmla="*/ 0 w 8582059"/>
              <a:gd name="connsiteY37" fmla="*/ 1533093 h 2536372"/>
              <a:gd name="connsiteX38" fmla="*/ 0 w 8582059"/>
              <a:gd name="connsiteY38" fmla="*/ 969461 h 2536372"/>
              <a:gd name="connsiteX39" fmla="*/ 0 w 8582059"/>
              <a:gd name="connsiteY39" fmla="*/ 422737 h 25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82059" h="2536372" fill="none" extrusionOk="0">
                <a:moveTo>
                  <a:pt x="0" y="422737"/>
                </a:moveTo>
                <a:cubicBezTo>
                  <a:pt x="-15000" y="236201"/>
                  <a:pt x="153499" y="37395"/>
                  <a:pt x="422737" y="0"/>
                </a:cubicBezTo>
                <a:cubicBezTo>
                  <a:pt x="573225" y="-21032"/>
                  <a:pt x="726585" y="38459"/>
                  <a:pt x="863127" y="0"/>
                </a:cubicBezTo>
                <a:cubicBezTo>
                  <a:pt x="999669" y="-38459"/>
                  <a:pt x="1252971" y="69862"/>
                  <a:pt x="1458249" y="0"/>
                </a:cubicBezTo>
                <a:cubicBezTo>
                  <a:pt x="1663527" y="-69862"/>
                  <a:pt x="1763110" y="5815"/>
                  <a:pt x="1898639" y="0"/>
                </a:cubicBezTo>
                <a:cubicBezTo>
                  <a:pt x="2034168" y="-5815"/>
                  <a:pt x="2094062" y="7694"/>
                  <a:pt x="2261664" y="0"/>
                </a:cubicBezTo>
                <a:cubicBezTo>
                  <a:pt x="2429267" y="-7694"/>
                  <a:pt x="2542219" y="10963"/>
                  <a:pt x="2779420" y="0"/>
                </a:cubicBezTo>
                <a:cubicBezTo>
                  <a:pt x="3016621" y="-10963"/>
                  <a:pt x="3154551" y="54635"/>
                  <a:pt x="3297176" y="0"/>
                </a:cubicBezTo>
                <a:cubicBezTo>
                  <a:pt x="3439801" y="-54635"/>
                  <a:pt x="3627284" y="50682"/>
                  <a:pt x="3892298" y="0"/>
                </a:cubicBezTo>
                <a:cubicBezTo>
                  <a:pt x="4157312" y="-50682"/>
                  <a:pt x="4370290" y="41676"/>
                  <a:pt x="4564786" y="0"/>
                </a:cubicBezTo>
                <a:cubicBezTo>
                  <a:pt x="4759282" y="-41676"/>
                  <a:pt x="5038570" y="44831"/>
                  <a:pt x="5237273" y="0"/>
                </a:cubicBezTo>
                <a:cubicBezTo>
                  <a:pt x="5435976" y="-44831"/>
                  <a:pt x="5590769" y="15262"/>
                  <a:pt x="5755029" y="0"/>
                </a:cubicBezTo>
                <a:cubicBezTo>
                  <a:pt x="5919289" y="-15262"/>
                  <a:pt x="5970232" y="22768"/>
                  <a:pt x="6118054" y="0"/>
                </a:cubicBezTo>
                <a:cubicBezTo>
                  <a:pt x="6265877" y="-22768"/>
                  <a:pt x="6437624" y="22066"/>
                  <a:pt x="6635810" y="0"/>
                </a:cubicBezTo>
                <a:cubicBezTo>
                  <a:pt x="6833996" y="-22066"/>
                  <a:pt x="6896454" y="37723"/>
                  <a:pt x="7076200" y="0"/>
                </a:cubicBezTo>
                <a:cubicBezTo>
                  <a:pt x="7255946" y="-37723"/>
                  <a:pt x="7311395" y="32098"/>
                  <a:pt x="7516590" y="0"/>
                </a:cubicBezTo>
                <a:cubicBezTo>
                  <a:pt x="7721785" y="-32098"/>
                  <a:pt x="7966188" y="17845"/>
                  <a:pt x="8159322" y="0"/>
                </a:cubicBezTo>
                <a:cubicBezTo>
                  <a:pt x="8347634" y="-18670"/>
                  <a:pt x="8544826" y="215578"/>
                  <a:pt x="8582059" y="422737"/>
                </a:cubicBezTo>
                <a:cubicBezTo>
                  <a:pt x="8594503" y="604686"/>
                  <a:pt x="8518367" y="702872"/>
                  <a:pt x="8582059" y="969461"/>
                </a:cubicBezTo>
                <a:cubicBezTo>
                  <a:pt x="8645751" y="1236050"/>
                  <a:pt x="8575433" y="1310442"/>
                  <a:pt x="8582059" y="1499275"/>
                </a:cubicBezTo>
                <a:cubicBezTo>
                  <a:pt x="8588685" y="1688108"/>
                  <a:pt x="8567523" y="1959525"/>
                  <a:pt x="8582059" y="2113635"/>
                </a:cubicBezTo>
                <a:cubicBezTo>
                  <a:pt x="8595800" y="2306426"/>
                  <a:pt x="8403436" y="2580064"/>
                  <a:pt x="8159322" y="2536372"/>
                </a:cubicBezTo>
                <a:cubicBezTo>
                  <a:pt x="7945139" y="2539919"/>
                  <a:pt x="7761961" y="2529548"/>
                  <a:pt x="7641566" y="2536372"/>
                </a:cubicBezTo>
                <a:cubicBezTo>
                  <a:pt x="7521171" y="2543196"/>
                  <a:pt x="7242740" y="2527656"/>
                  <a:pt x="7046444" y="2536372"/>
                </a:cubicBezTo>
                <a:cubicBezTo>
                  <a:pt x="6850148" y="2545088"/>
                  <a:pt x="6587808" y="2490071"/>
                  <a:pt x="6373956" y="2536372"/>
                </a:cubicBezTo>
                <a:cubicBezTo>
                  <a:pt x="6160104" y="2582673"/>
                  <a:pt x="6026355" y="2464192"/>
                  <a:pt x="5701468" y="2536372"/>
                </a:cubicBezTo>
                <a:cubicBezTo>
                  <a:pt x="5376581" y="2608552"/>
                  <a:pt x="5326117" y="2517791"/>
                  <a:pt x="5183712" y="2536372"/>
                </a:cubicBezTo>
                <a:cubicBezTo>
                  <a:pt x="5041307" y="2554953"/>
                  <a:pt x="4735893" y="2521525"/>
                  <a:pt x="4511225" y="2536372"/>
                </a:cubicBezTo>
                <a:cubicBezTo>
                  <a:pt x="4286557" y="2551219"/>
                  <a:pt x="4060743" y="2488190"/>
                  <a:pt x="3838737" y="2536372"/>
                </a:cubicBezTo>
                <a:cubicBezTo>
                  <a:pt x="3616731" y="2584554"/>
                  <a:pt x="3492406" y="2512134"/>
                  <a:pt x="3398347" y="2536372"/>
                </a:cubicBezTo>
                <a:cubicBezTo>
                  <a:pt x="3304288" y="2560610"/>
                  <a:pt x="3207156" y="2494603"/>
                  <a:pt x="3035322" y="2536372"/>
                </a:cubicBezTo>
                <a:cubicBezTo>
                  <a:pt x="2863488" y="2578141"/>
                  <a:pt x="2782004" y="2520628"/>
                  <a:pt x="2672298" y="2536372"/>
                </a:cubicBezTo>
                <a:cubicBezTo>
                  <a:pt x="2562592" y="2552116"/>
                  <a:pt x="2238070" y="2521180"/>
                  <a:pt x="1922444" y="2536372"/>
                </a:cubicBezTo>
                <a:cubicBezTo>
                  <a:pt x="1606818" y="2551564"/>
                  <a:pt x="1612285" y="2497136"/>
                  <a:pt x="1404688" y="2536372"/>
                </a:cubicBezTo>
                <a:cubicBezTo>
                  <a:pt x="1197091" y="2575608"/>
                  <a:pt x="1176331" y="2504474"/>
                  <a:pt x="1041664" y="2536372"/>
                </a:cubicBezTo>
                <a:cubicBezTo>
                  <a:pt x="906997" y="2568270"/>
                  <a:pt x="552383" y="2478709"/>
                  <a:pt x="422737" y="2536372"/>
                </a:cubicBezTo>
                <a:cubicBezTo>
                  <a:pt x="156401" y="2542861"/>
                  <a:pt x="-6277" y="2407569"/>
                  <a:pt x="0" y="2113635"/>
                </a:cubicBezTo>
                <a:cubicBezTo>
                  <a:pt x="-24798" y="1839871"/>
                  <a:pt x="7938" y="1724696"/>
                  <a:pt x="0" y="1533093"/>
                </a:cubicBezTo>
                <a:cubicBezTo>
                  <a:pt x="-7938" y="1341490"/>
                  <a:pt x="6938" y="1177150"/>
                  <a:pt x="0" y="969461"/>
                </a:cubicBezTo>
                <a:cubicBezTo>
                  <a:pt x="-6938" y="761772"/>
                  <a:pt x="50271" y="583705"/>
                  <a:pt x="0" y="422737"/>
                </a:cubicBezTo>
                <a:close/>
              </a:path>
              <a:path w="8582059" h="2536372" stroke="0" extrusionOk="0">
                <a:moveTo>
                  <a:pt x="0" y="422737"/>
                </a:moveTo>
                <a:cubicBezTo>
                  <a:pt x="26224" y="199572"/>
                  <a:pt x="180980" y="27233"/>
                  <a:pt x="422737" y="0"/>
                </a:cubicBezTo>
                <a:cubicBezTo>
                  <a:pt x="618957" y="-34242"/>
                  <a:pt x="866048" y="54977"/>
                  <a:pt x="1172591" y="0"/>
                </a:cubicBezTo>
                <a:cubicBezTo>
                  <a:pt x="1479134" y="-54977"/>
                  <a:pt x="1384542" y="1006"/>
                  <a:pt x="1535615" y="0"/>
                </a:cubicBezTo>
                <a:cubicBezTo>
                  <a:pt x="1686688" y="-1006"/>
                  <a:pt x="1878448" y="41769"/>
                  <a:pt x="2130737" y="0"/>
                </a:cubicBezTo>
                <a:cubicBezTo>
                  <a:pt x="2383026" y="-41769"/>
                  <a:pt x="2535578" y="32982"/>
                  <a:pt x="2648493" y="0"/>
                </a:cubicBezTo>
                <a:cubicBezTo>
                  <a:pt x="2761408" y="-32982"/>
                  <a:pt x="3137960" y="43141"/>
                  <a:pt x="3320981" y="0"/>
                </a:cubicBezTo>
                <a:cubicBezTo>
                  <a:pt x="3504002" y="-43141"/>
                  <a:pt x="3584175" y="2887"/>
                  <a:pt x="3684005" y="0"/>
                </a:cubicBezTo>
                <a:cubicBezTo>
                  <a:pt x="3783835" y="-2887"/>
                  <a:pt x="4027835" y="57745"/>
                  <a:pt x="4356493" y="0"/>
                </a:cubicBezTo>
                <a:cubicBezTo>
                  <a:pt x="4685151" y="-57745"/>
                  <a:pt x="4595755" y="19441"/>
                  <a:pt x="4719517" y="0"/>
                </a:cubicBezTo>
                <a:cubicBezTo>
                  <a:pt x="4843279" y="-19441"/>
                  <a:pt x="4944616" y="49659"/>
                  <a:pt x="5159908" y="0"/>
                </a:cubicBezTo>
                <a:cubicBezTo>
                  <a:pt x="5375200" y="-49659"/>
                  <a:pt x="5535359" y="9618"/>
                  <a:pt x="5755029" y="0"/>
                </a:cubicBezTo>
                <a:cubicBezTo>
                  <a:pt x="5974699" y="-9618"/>
                  <a:pt x="6045855" y="35024"/>
                  <a:pt x="6195420" y="0"/>
                </a:cubicBezTo>
                <a:cubicBezTo>
                  <a:pt x="6344985" y="-35024"/>
                  <a:pt x="6576902" y="38838"/>
                  <a:pt x="6945273" y="0"/>
                </a:cubicBezTo>
                <a:cubicBezTo>
                  <a:pt x="7313644" y="-38838"/>
                  <a:pt x="7351436" y="1966"/>
                  <a:pt x="7463029" y="0"/>
                </a:cubicBezTo>
                <a:cubicBezTo>
                  <a:pt x="7574622" y="-1966"/>
                  <a:pt x="7861016" y="74069"/>
                  <a:pt x="8159322" y="0"/>
                </a:cubicBezTo>
                <a:cubicBezTo>
                  <a:pt x="8336754" y="15001"/>
                  <a:pt x="8556869" y="144136"/>
                  <a:pt x="8582059" y="422737"/>
                </a:cubicBezTo>
                <a:cubicBezTo>
                  <a:pt x="8617803" y="699836"/>
                  <a:pt x="8549344" y="732007"/>
                  <a:pt x="8582059" y="1003279"/>
                </a:cubicBezTo>
                <a:cubicBezTo>
                  <a:pt x="8614774" y="1274551"/>
                  <a:pt x="8575082" y="1336406"/>
                  <a:pt x="8582059" y="1533093"/>
                </a:cubicBezTo>
                <a:cubicBezTo>
                  <a:pt x="8589036" y="1729780"/>
                  <a:pt x="8536979" y="1882408"/>
                  <a:pt x="8582059" y="2113635"/>
                </a:cubicBezTo>
                <a:cubicBezTo>
                  <a:pt x="8599469" y="2412159"/>
                  <a:pt x="8420945" y="2553959"/>
                  <a:pt x="8159322" y="2536372"/>
                </a:cubicBezTo>
                <a:cubicBezTo>
                  <a:pt x="8084361" y="2542714"/>
                  <a:pt x="7963364" y="2532535"/>
                  <a:pt x="7796298" y="2536372"/>
                </a:cubicBezTo>
                <a:cubicBezTo>
                  <a:pt x="7629232" y="2540209"/>
                  <a:pt x="7388668" y="2531088"/>
                  <a:pt x="7123810" y="2536372"/>
                </a:cubicBezTo>
                <a:cubicBezTo>
                  <a:pt x="6858952" y="2541656"/>
                  <a:pt x="6784206" y="2495715"/>
                  <a:pt x="6683420" y="2536372"/>
                </a:cubicBezTo>
                <a:cubicBezTo>
                  <a:pt x="6582634" y="2577029"/>
                  <a:pt x="6264128" y="2535253"/>
                  <a:pt x="6010932" y="2536372"/>
                </a:cubicBezTo>
                <a:cubicBezTo>
                  <a:pt x="5757736" y="2537491"/>
                  <a:pt x="5747016" y="2485059"/>
                  <a:pt x="5493176" y="2536372"/>
                </a:cubicBezTo>
                <a:cubicBezTo>
                  <a:pt x="5239336" y="2587685"/>
                  <a:pt x="5284786" y="2506716"/>
                  <a:pt x="5130151" y="2536372"/>
                </a:cubicBezTo>
                <a:cubicBezTo>
                  <a:pt x="4975517" y="2566028"/>
                  <a:pt x="4551416" y="2518438"/>
                  <a:pt x="4380298" y="2536372"/>
                </a:cubicBezTo>
                <a:cubicBezTo>
                  <a:pt x="4209180" y="2554306"/>
                  <a:pt x="3974766" y="2510356"/>
                  <a:pt x="3630444" y="2536372"/>
                </a:cubicBezTo>
                <a:cubicBezTo>
                  <a:pt x="3286122" y="2562388"/>
                  <a:pt x="3269775" y="2474382"/>
                  <a:pt x="3035322" y="2536372"/>
                </a:cubicBezTo>
                <a:cubicBezTo>
                  <a:pt x="2800869" y="2598362"/>
                  <a:pt x="2717961" y="2491422"/>
                  <a:pt x="2594932" y="2536372"/>
                </a:cubicBezTo>
                <a:cubicBezTo>
                  <a:pt x="2471903" y="2581322"/>
                  <a:pt x="2114706" y="2495640"/>
                  <a:pt x="1922444" y="2536372"/>
                </a:cubicBezTo>
                <a:cubicBezTo>
                  <a:pt x="1730182" y="2577104"/>
                  <a:pt x="1425668" y="2457958"/>
                  <a:pt x="1249956" y="2536372"/>
                </a:cubicBezTo>
                <a:cubicBezTo>
                  <a:pt x="1074244" y="2614786"/>
                  <a:pt x="805710" y="2517558"/>
                  <a:pt x="422737" y="2536372"/>
                </a:cubicBezTo>
                <a:cubicBezTo>
                  <a:pt x="215780" y="2582489"/>
                  <a:pt x="25244" y="2382457"/>
                  <a:pt x="0" y="2113635"/>
                </a:cubicBezTo>
                <a:cubicBezTo>
                  <a:pt x="-50518" y="1934277"/>
                  <a:pt x="63648" y="1751779"/>
                  <a:pt x="0" y="1566911"/>
                </a:cubicBezTo>
                <a:cubicBezTo>
                  <a:pt x="-63648" y="1382043"/>
                  <a:pt x="26124" y="1151836"/>
                  <a:pt x="0" y="986370"/>
                </a:cubicBezTo>
                <a:cubicBezTo>
                  <a:pt x="-26124" y="820904"/>
                  <a:pt x="10865" y="550400"/>
                  <a:pt x="0" y="422737"/>
                </a:cubicBezTo>
                <a:close/>
              </a:path>
            </a:pathLst>
          </a:custGeom>
          <a:solidFill>
            <a:srgbClr val="664B28"/>
          </a:solidFill>
          <a:ln w="38100">
            <a:solidFill>
              <a:schemeClr val="bg1"/>
            </a:solidFill>
            <a:extLst>
              <a:ext uri="{C807C97D-BFC1-408E-A445-0C87EB9F89A2}">
                <ask:lineSketchStyleProps xmlns="" xmlns:ask="http://schemas.microsoft.com/office/drawing/2018/sketchyshapes" sd="325598860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Bài</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hát</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trên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nhắc</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đến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sự</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kiện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nào</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Hãy</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chia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sẻ</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những</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điều</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em</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biết</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về</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sự</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kiện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đó</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07933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040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80">
                                          <p:stCondLst>
                                            <p:cond delay="0"/>
                                          </p:stCondLst>
                                        </p:cTn>
                                        <p:tgtEl>
                                          <p:spTgt spid="3"/>
                                        </p:tgtEl>
                                      </p:cBhvr>
                                    </p:animEffect>
                                    <p:anim calcmode="lin" valueType="num">
                                      <p:cBhvr>
                                        <p:cTn id="1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7" dur="26">
                                          <p:stCondLst>
                                            <p:cond delay="650"/>
                                          </p:stCondLst>
                                        </p:cTn>
                                        <p:tgtEl>
                                          <p:spTgt spid="3"/>
                                        </p:tgtEl>
                                      </p:cBhvr>
                                      <p:to x="100000" y="60000"/>
                                    </p:animScale>
                                    <p:animScale>
                                      <p:cBhvr>
                                        <p:cTn id="18" dur="166" decel="50000">
                                          <p:stCondLst>
                                            <p:cond delay="676"/>
                                          </p:stCondLst>
                                        </p:cTn>
                                        <p:tgtEl>
                                          <p:spTgt spid="3"/>
                                        </p:tgtEl>
                                      </p:cBhvr>
                                      <p:to x="100000" y="100000"/>
                                    </p:animScale>
                                    <p:animScale>
                                      <p:cBhvr>
                                        <p:cTn id="19" dur="26">
                                          <p:stCondLst>
                                            <p:cond delay="1312"/>
                                          </p:stCondLst>
                                        </p:cTn>
                                        <p:tgtEl>
                                          <p:spTgt spid="3"/>
                                        </p:tgtEl>
                                      </p:cBhvr>
                                      <p:to x="100000" y="80000"/>
                                    </p:animScale>
                                    <p:animScale>
                                      <p:cBhvr>
                                        <p:cTn id="20" dur="166" decel="50000">
                                          <p:stCondLst>
                                            <p:cond delay="1338"/>
                                          </p:stCondLst>
                                        </p:cTn>
                                        <p:tgtEl>
                                          <p:spTgt spid="3"/>
                                        </p:tgtEl>
                                      </p:cBhvr>
                                      <p:to x="100000" y="100000"/>
                                    </p:animScale>
                                    <p:animScale>
                                      <p:cBhvr>
                                        <p:cTn id="21" dur="26">
                                          <p:stCondLst>
                                            <p:cond delay="1642"/>
                                          </p:stCondLst>
                                        </p:cTn>
                                        <p:tgtEl>
                                          <p:spTgt spid="3"/>
                                        </p:tgtEl>
                                      </p:cBhvr>
                                      <p:to x="100000" y="90000"/>
                                    </p:animScale>
                                    <p:animScale>
                                      <p:cBhvr>
                                        <p:cTn id="22" dur="166" decel="50000">
                                          <p:stCondLst>
                                            <p:cond delay="1668"/>
                                          </p:stCondLst>
                                        </p:cTn>
                                        <p:tgtEl>
                                          <p:spTgt spid="3"/>
                                        </p:tgtEl>
                                      </p:cBhvr>
                                      <p:to x="100000" y="100000"/>
                                    </p:animScale>
                                    <p:animScale>
                                      <p:cBhvr>
                                        <p:cTn id="23" dur="26">
                                          <p:stCondLst>
                                            <p:cond delay="1808"/>
                                          </p:stCondLst>
                                        </p:cTn>
                                        <p:tgtEl>
                                          <p:spTgt spid="3"/>
                                        </p:tgtEl>
                                      </p:cBhvr>
                                      <p:to x="100000" y="95000"/>
                                    </p:animScale>
                                    <p:animScale>
                                      <p:cBhvr>
                                        <p:cTn id="2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2"/>
                </p:tgtEl>
              </p:cMediaNode>
            </p:video>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0761A77A-FC59-3CBE-81FC-BD5254C4D74E}"/>
              </a:ext>
            </a:extLst>
          </p:cNvPr>
          <p:cNvSpPr/>
          <p:nvPr/>
        </p:nvSpPr>
        <p:spPr>
          <a:xfrm>
            <a:off x="252194" y="321963"/>
            <a:ext cx="11353800" cy="6307437"/>
          </a:xfrm>
          <a:custGeom>
            <a:avLst/>
            <a:gdLst>
              <a:gd name="connsiteX0" fmla="*/ 0 w 11353800"/>
              <a:gd name="connsiteY0" fmla="*/ 1051261 h 6307437"/>
              <a:gd name="connsiteX1" fmla="*/ 1051261 w 11353800"/>
              <a:gd name="connsiteY1" fmla="*/ 0 h 6307437"/>
              <a:gd name="connsiteX2" fmla="*/ 1536953 w 11353800"/>
              <a:gd name="connsiteY2" fmla="*/ 0 h 6307437"/>
              <a:gd name="connsiteX3" fmla="*/ 1930132 w 11353800"/>
              <a:gd name="connsiteY3" fmla="*/ 0 h 6307437"/>
              <a:gd name="connsiteX4" fmla="*/ 2415825 w 11353800"/>
              <a:gd name="connsiteY4" fmla="*/ 0 h 6307437"/>
              <a:gd name="connsiteX5" fmla="*/ 3086542 w 11353800"/>
              <a:gd name="connsiteY5" fmla="*/ 0 h 6307437"/>
              <a:gd name="connsiteX6" fmla="*/ 3387209 w 11353800"/>
              <a:gd name="connsiteY6" fmla="*/ 0 h 6307437"/>
              <a:gd name="connsiteX7" fmla="*/ 4057926 w 11353800"/>
              <a:gd name="connsiteY7" fmla="*/ 0 h 6307437"/>
              <a:gd name="connsiteX8" fmla="*/ 4636131 w 11353800"/>
              <a:gd name="connsiteY8" fmla="*/ 0 h 6307437"/>
              <a:gd name="connsiteX9" fmla="*/ 5306849 w 11353800"/>
              <a:gd name="connsiteY9" fmla="*/ 0 h 6307437"/>
              <a:gd name="connsiteX10" fmla="*/ 5977567 w 11353800"/>
              <a:gd name="connsiteY10" fmla="*/ 0 h 6307437"/>
              <a:gd name="connsiteX11" fmla="*/ 6463259 w 11353800"/>
              <a:gd name="connsiteY11" fmla="*/ 0 h 6307437"/>
              <a:gd name="connsiteX12" fmla="*/ 7133976 w 11353800"/>
              <a:gd name="connsiteY12" fmla="*/ 0 h 6307437"/>
              <a:gd name="connsiteX13" fmla="*/ 7804694 w 11353800"/>
              <a:gd name="connsiteY13" fmla="*/ 0 h 6307437"/>
              <a:gd name="connsiteX14" fmla="*/ 8197873 w 11353800"/>
              <a:gd name="connsiteY14" fmla="*/ 0 h 6307437"/>
              <a:gd name="connsiteX15" fmla="*/ 8498540 w 11353800"/>
              <a:gd name="connsiteY15" fmla="*/ 0 h 6307437"/>
              <a:gd name="connsiteX16" fmla="*/ 8799206 w 11353800"/>
              <a:gd name="connsiteY16" fmla="*/ 0 h 6307437"/>
              <a:gd name="connsiteX17" fmla="*/ 9562437 w 11353800"/>
              <a:gd name="connsiteY17" fmla="*/ 0 h 6307437"/>
              <a:gd name="connsiteX18" fmla="*/ 10302539 w 11353800"/>
              <a:gd name="connsiteY18" fmla="*/ 0 h 6307437"/>
              <a:gd name="connsiteX19" fmla="*/ 11353800 w 11353800"/>
              <a:gd name="connsiteY19" fmla="*/ 1051261 h 6307437"/>
              <a:gd name="connsiteX20" fmla="*/ 11353800 w 11353800"/>
              <a:gd name="connsiteY20" fmla="*/ 1576875 h 6307437"/>
              <a:gd name="connsiteX21" fmla="*/ 11353800 w 11353800"/>
              <a:gd name="connsiteY21" fmla="*/ 2144539 h 6307437"/>
              <a:gd name="connsiteX22" fmla="*/ 11353800 w 11353800"/>
              <a:gd name="connsiteY22" fmla="*/ 2628104 h 6307437"/>
              <a:gd name="connsiteX23" fmla="*/ 11353800 w 11353800"/>
              <a:gd name="connsiteY23" fmla="*/ 3153719 h 6307437"/>
              <a:gd name="connsiteX24" fmla="*/ 11353800 w 11353800"/>
              <a:gd name="connsiteY24" fmla="*/ 3553185 h 6307437"/>
              <a:gd name="connsiteX25" fmla="*/ 11353800 w 11353800"/>
              <a:gd name="connsiteY25" fmla="*/ 3994702 h 6307437"/>
              <a:gd name="connsiteX26" fmla="*/ 11353800 w 11353800"/>
              <a:gd name="connsiteY26" fmla="*/ 4436218 h 6307437"/>
              <a:gd name="connsiteX27" fmla="*/ 11353800 w 11353800"/>
              <a:gd name="connsiteY27" fmla="*/ 5256176 h 6307437"/>
              <a:gd name="connsiteX28" fmla="*/ 10302539 w 11353800"/>
              <a:gd name="connsiteY28" fmla="*/ 6307437 h 6307437"/>
              <a:gd name="connsiteX29" fmla="*/ 9909360 w 11353800"/>
              <a:gd name="connsiteY29" fmla="*/ 6307437 h 6307437"/>
              <a:gd name="connsiteX30" fmla="*/ 9608693 w 11353800"/>
              <a:gd name="connsiteY30" fmla="*/ 6307437 h 6307437"/>
              <a:gd name="connsiteX31" fmla="*/ 8845463 w 11353800"/>
              <a:gd name="connsiteY31" fmla="*/ 6307437 h 6307437"/>
              <a:gd name="connsiteX32" fmla="*/ 8359771 w 11353800"/>
              <a:gd name="connsiteY32" fmla="*/ 6307437 h 6307437"/>
              <a:gd name="connsiteX33" fmla="*/ 7689053 w 11353800"/>
              <a:gd name="connsiteY33" fmla="*/ 6307437 h 6307437"/>
              <a:gd name="connsiteX34" fmla="*/ 7018335 w 11353800"/>
              <a:gd name="connsiteY34" fmla="*/ 6307437 h 6307437"/>
              <a:gd name="connsiteX35" fmla="*/ 6440130 w 11353800"/>
              <a:gd name="connsiteY35" fmla="*/ 6307437 h 6307437"/>
              <a:gd name="connsiteX36" fmla="*/ 5954438 w 11353800"/>
              <a:gd name="connsiteY36" fmla="*/ 6307437 h 6307437"/>
              <a:gd name="connsiteX37" fmla="*/ 5191208 w 11353800"/>
              <a:gd name="connsiteY37" fmla="*/ 6307437 h 6307437"/>
              <a:gd name="connsiteX38" fmla="*/ 4705516 w 11353800"/>
              <a:gd name="connsiteY38" fmla="*/ 6307437 h 6307437"/>
              <a:gd name="connsiteX39" fmla="*/ 4127311 w 11353800"/>
              <a:gd name="connsiteY39" fmla="*/ 6307437 h 6307437"/>
              <a:gd name="connsiteX40" fmla="*/ 3456593 w 11353800"/>
              <a:gd name="connsiteY40" fmla="*/ 6307437 h 6307437"/>
              <a:gd name="connsiteX41" fmla="*/ 3155927 w 11353800"/>
              <a:gd name="connsiteY41" fmla="*/ 6307437 h 6307437"/>
              <a:gd name="connsiteX42" fmla="*/ 2670235 w 11353800"/>
              <a:gd name="connsiteY42" fmla="*/ 6307437 h 6307437"/>
              <a:gd name="connsiteX43" fmla="*/ 1907004 w 11353800"/>
              <a:gd name="connsiteY43" fmla="*/ 6307437 h 6307437"/>
              <a:gd name="connsiteX44" fmla="*/ 1051261 w 11353800"/>
              <a:gd name="connsiteY44" fmla="*/ 6307437 h 6307437"/>
              <a:gd name="connsiteX45" fmla="*/ 0 w 11353800"/>
              <a:gd name="connsiteY45" fmla="*/ 5256176 h 6307437"/>
              <a:gd name="connsiteX46" fmla="*/ 0 w 11353800"/>
              <a:gd name="connsiteY46" fmla="*/ 4646463 h 6307437"/>
              <a:gd name="connsiteX47" fmla="*/ 0 w 11353800"/>
              <a:gd name="connsiteY47" fmla="*/ 4078800 h 6307437"/>
              <a:gd name="connsiteX48" fmla="*/ 0 w 11353800"/>
              <a:gd name="connsiteY48" fmla="*/ 3595235 h 6307437"/>
              <a:gd name="connsiteX49" fmla="*/ 0 w 11353800"/>
              <a:gd name="connsiteY49" fmla="*/ 2985522 h 6307437"/>
              <a:gd name="connsiteX50" fmla="*/ 0 w 11353800"/>
              <a:gd name="connsiteY50" fmla="*/ 2586055 h 6307437"/>
              <a:gd name="connsiteX51" fmla="*/ 0 w 11353800"/>
              <a:gd name="connsiteY51" fmla="*/ 2144539 h 6307437"/>
              <a:gd name="connsiteX52" fmla="*/ 0 w 11353800"/>
              <a:gd name="connsiteY52" fmla="*/ 1618925 h 6307437"/>
              <a:gd name="connsiteX53" fmla="*/ 0 w 11353800"/>
              <a:gd name="connsiteY53" fmla="*/ 1051261 h 630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353800" h="6307437" fill="none" extrusionOk="0">
                <a:moveTo>
                  <a:pt x="0" y="1051261"/>
                </a:moveTo>
                <a:cubicBezTo>
                  <a:pt x="-85932" y="435139"/>
                  <a:pt x="364478" y="75040"/>
                  <a:pt x="1051261" y="0"/>
                </a:cubicBezTo>
                <a:cubicBezTo>
                  <a:pt x="1239904" y="-24145"/>
                  <a:pt x="1383307" y="18209"/>
                  <a:pt x="1536953" y="0"/>
                </a:cubicBezTo>
                <a:cubicBezTo>
                  <a:pt x="1690599" y="-18209"/>
                  <a:pt x="1783133" y="30114"/>
                  <a:pt x="1930132" y="0"/>
                </a:cubicBezTo>
                <a:cubicBezTo>
                  <a:pt x="2077131" y="-30114"/>
                  <a:pt x="2189759" y="47435"/>
                  <a:pt x="2415825" y="0"/>
                </a:cubicBezTo>
                <a:cubicBezTo>
                  <a:pt x="2641891" y="-47435"/>
                  <a:pt x="2937193" y="55114"/>
                  <a:pt x="3086542" y="0"/>
                </a:cubicBezTo>
                <a:cubicBezTo>
                  <a:pt x="3235891" y="-55114"/>
                  <a:pt x="3281144" y="14607"/>
                  <a:pt x="3387209" y="0"/>
                </a:cubicBezTo>
                <a:cubicBezTo>
                  <a:pt x="3493274" y="-14607"/>
                  <a:pt x="3921353" y="46834"/>
                  <a:pt x="4057926" y="0"/>
                </a:cubicBezTo>
                <a:cubicBezTo>
                  <a:pt x="4194499" y="-46834"/>
                  <a:pt x="4376096" y="29417"/>
                  <a:pt x="4636131" y="0"/>
                </a:cubicBezTo>
                <a:cubicBezTo>
                  <a:pt x="4896167" y="-29417"/>
                  <a:pt x="5161603" y="55633"/>
                  <a:pt x="5306849" y="0"/>
                </a:cubicBezTo>
                <a:cubicBezTo>
                  <a:pt x="5452095" y="-55633"/>
                  <a:pt x="5837520" y="14926"/>
                  <a:pt x="5977567" y="0"/>
                </a:cubicBezTo>
                <a:cubicBezTo>
                  <a:pt x="6117614" y="-14926"/>
                  <a:pt x="6250409" y="56965"/>
                  <a:pt x="6463259" y="0"/>
                </a:cubicBezTo>
                <a:cubicBezTo>
                  <a:pt x="6676109" y="-56965"/>
                  <a:pt x="6985924" y="25"/>
                  <a:pt x="7133976" y="0"/>
                </a:cubicBezTo>
                <a:cubicBezTo>
                  <a:pt x="7282028" y="-25"/>
                  <a:pt x="7630283" y="22976"/>
                  <a:pt x="7804694" y="0"/>
                </a:cubicBezTo>
                <a:cubicBezTo>
                  <a:pt x="7979105" y="-22976"/>
                  <a:pt x="8097477" y="4345"/>
                  <a:pt x="8197873" y="0"/>
                </a:cubicBezTo>
                <a:cubicBezTo>
                  <a:pt x="8298269" y="-4345"/>
                  <a:pt x="8371018" y="29057"/>
                  <a:pt x="8498540" y="0"/>
                </a:cubicBezTo>
                <a:cubicBezTo>
                  <a:pt x="8626062" y="-29057"/>
                  <a:pt x="8698335" y="25185"/>
                  <a:pt x="8799206" y="0"/>
                </a:cubicBezTo>
                <a:cubicBezTo>
                  <a:pt x="8900077" y="-25185"/>
                  <a:pt x="9340532" y="63271"/>
                  <a:pt x="9562437" y="0"/>
                </a:cubicBezTo>
                <a:cubicBezTo>
                  <a:pt x="9784342" y="-63271"/>
                  <a:pt x="10111376" y="46641"/>
                  <a:pt x="10302539" y="0"/>
                </a:cubicBezTo>
                <a:cubicBezTo>
                  <a:pt x="10824946" y="-117380"/>
                  <a:pt x="11331482" y="454880"/>
                  <a:pt x="11353800" y="1051261"/>
                </a:cubicBezTo>
                <a:cubicBezTo>
                  <a:pt x="11365681" y="1258912"/>
                  <a:pt x="11337430" y="1363863"/>
                  <a:pt x="11353800" y="1576875"/>
                </a:cubicBezTo>
                <a:cubicBezTo>
                  <a:pt x="11370170" y="1789887"/>
                  <a:pt x="11324993" y="1907532"/>
                  <a:pt x="11353800" y="2144539"/>
                </a:cubicBezTo>
                <a:cubicBezTo>
                  <a:pt x="11382607" y="2381546"/>
                  <a:pt x="11297747" y="2420288"/>
                  <a:pt x="11353800" y="2628104"/>
                </a:cubicBezTo>
                <a:cubicBezTo>
                  <a:pt x="11409853" y="2835920"/>
                  <a:pt x="11322298" y="3023600"/>
                  <a:pt x="11353800" y="3153719"/>
                </a:cubicBezTo>
                <a:cubicBezTo>
                  <a:pt x="11385302" y="3283838"/>
                  <a:pt x="11323422" y="3388916"/>
                  <a:pt x="11353800" y="3553185"/>
                </a:cubicBezTo>
                <a:cubicBezTo>
                  <a:pt x="11384178" y="3717454"/>
                  <a:pt x="11306511" y="3896710"/>
                  <a:pt x="11353800" y="3994702"/>
                </a:cubicBezTo>
                <a:cubicBezTo>
                  <a:pt x="11401089" y="4092694"/>
                  <a:pt x="11311520" y="4235015"/>
                  <a:pt x="11353800" y="4436218"/>
                </a:cubicBezTo>
                <a:cubicBezTo>
                  <a:pt x="11396080" y="4637421"/>
                  <a:pt x="11276990" y="4895198"/>
                  <a:pt x="11353800" y="5256176"/>
                </a:cubicBezTo>
                <a:cubicBezTo>
                  <a:pt x="11378533" y="5744200"/>
                  <a:pt x="10924467" y="6327659"/>
                  <a:pt x="10302539" y="6307437"/>
                </a:cubicBezTo>
                <a:cubicBezTo>
                  <a:pt x="10137752" y="6336615"/>
                  <a:pt x="10011545" y="6270518"/>
                  <a:pt x="9909360" y="6307437"/>
                </a:cubicBezTo>
                <a:cubicBezTo>
                  <a:pt x="9807175" y="6344356"/>
                  <a:pt x="9739571" y="6295636"/>
                  <a:pt x="9608693" y="6307437"/>
                </a:cubicBezTo>
                <a:cubicBezTo>
                  <a:pt x="9477815" y="6319238"/>
                  <a:pt x="9195429" y="6267171"/>
                  <a:pt x="8845463" y="6307437"/>
                </a:cubicBezTo>
                <a:cubicBezTo>
                  <a:pt x="8495497" y="6347703"/>
                  <a:pt x="8520762" y="6307180"/>
                  <a:pt x="8359771" y="6307437"/>
                </a:cubicBezTo>
                <a:cubicBezTo>
                  <a:pt x="8198780" y="6307694"/>
                  <a:pt x="7996011" y="6291144"/>
                  <a:pt x="7689053" y="6307437"/>
                </a:cubicBezTo>
                <a:cubicBezTo>
                  <a:pt x="7382095" y="6323730"/>
                  <a:pt x="7156590" y="6263871"/>
                  <a:pt x="7018335" y="6307437"/>
                </a:cubicBezTo>
                <a:cubicBezTo>
                  <a:pt x="6880080" y="6351003"/>
                  <a:pt x="6697170" y="6273289"/>
                  <a:pt x="6440130" y="6307437"/>
                </a:cubicBezTo>
                <a:cubicBezTo>
                  <a:pt x="6183091" y="6341585"/>
                  <a:pt x="6118817" y="6289983"/>
                  <a:pt x="5954438" y="6307437"/>
                </a:cubicBezTo>
                <a:cubicBezTo>
                  <a:pt x="5790059" y="6324891"/>
                  <a:pt x="5465610" y="6234881"/>
                  <a:pt x="5191208" y="6307437"/>
                </a:cubicBezTo>
                <a:cubicBezTo>
                  <a:pt x="4916806" y="6379993"/>
                  <a:pt x="4818436" y="6285070"/>
                  <a:pt x="4705516" y="6307437"/>
                </a:cubicBezTo>
                <a:cubicBezTo>
                  <a:pt x="4592596" y="6329804"/>
                  <a:pt x="4404584" y="6252577"/>
                  <a:pt x="4127311" y="6307437"/>
                </a:cubicBezTo>
                <a:cubicBezTo>
                  <a:pt x="3850038" y="6362297"/>
                  <a:pt x="3635500" y="6242897"/>
                  <a:pt x="3456593" y="6307437"/>
                </a:cubicBezTo>
                <a:cubicBezTo>
                  <a:pt x="3277686" y="6371977"/>
                  <a:pt x="3282883" y="6302236"/>
                  <a:pt x="3155927" y="6307437"/>
                </a:cubicBezTo>
                <a:cubicBezTo>
                  <a:pt x="3028971" y="6312638"/>
                  <a:pt x="2913015" y="6273590"/>
                  <a:pt x="2670235" y="6307437"/>
                </a:cubicBezTo>
                <a:cubicBezTo>
                  <a:pt x="2427455" y="6341284"/>
                  <a:pt x="2093550" y="6258613"/>
                  <a:pt x="1907004" y="6307437"/>
                </a:cubicBezTo>
                <a:cubicBezTo>
                  <a:pt x="1720458" y="6356261"/>
                  <a:pt x="1354768" y="6218817"/>
                  <a:pt x="1051261" y="6307437"/>
                </a:cubicBezTo>
                <a:cubicBezTo>
                  <a:pt x="466852" y="6405749"/>
                  <a:pt x="5247" y="5817757"/>
                  <a:pt x="0" y="5256176"/>
                </a:cubicBezTo>
                <a:cubicBezTo>
                  <a:pt x="-54043" y="5041875"/>
                  <a:pt x="72890" y="4858297"/>
                  <a:pt x="0" y="4646463"/>
                </a:cubicBezTo>
                <a:cubicBezTo>
                  <a:pt x="-72890" y="4434629"/>
                  <a:pt x="37406" y="4244866"/>
                  <a:pt x="0" y="4078800"/>
                </a:cubicBezTo>
                <a:cubicBezTo>
                  <a:pt x="-37406" y="3912734"/>
                  <a:pt x="33463" y="3831367"/>
                  <a:pt x="0" y="3595235"/>
                </a:cubicBezTo>
                <a:cubicBezTo>
                  <a:pt x="-33463" y="3359104"/>
                  <a:pt x="6102" y="3224945"/>
                  <a:pt x="0" y="2985522"/>
                </a:cubicBezTo>
                <a:cubicBezTo>
                  <a:pt x="-6102" y="2746099"/>
                  <a:pt x="21667" y="2691997"/>
                  <a:pt x="0" y="2586055"/>
                </a:cubicBezTo>
                <a:cubicBezTo>
                  <a:pt x="-21667" y="2480113"/>
                  <a:pt x="3207" y="2254700"/>
                  <a:pt x="0" y="2144539"/>
                </a:cubicBezTo>
                <a:cubicBezTo>
                  <a:pt x="-3207" y="2034378"/>
                  <a:pt x="6180" y="1751547"/>
                  <a:pt x="0" y="1618925"/>
                </a:cubicBezTo>
                <a:cubicBezTo>
                  <a:pt x="-6180" y="1486303"/>
                  <a:pt x="33424" y="1194918"/>
                  <a:pt x="0" y="1051261"/>
                </a:cubicBezTo>
                <a:close/>
              </a:path>
              <a:path w="11353800" h="6307437" stroke="0" extrusionOk="0">
                <a:moveTo>
                  <a:pt x="0" y="1051261"/>
                </a:moveTo>
                <a:cubicBezTo>
                  <a:pt x="67002" y="496998"/>
                  <a:pt x="459576" y="36450"/>
                  <a:pt x="1051261" y="0"/>
                </a:cubicBezTo>
                <a:cubicBezTo>
                  <a:pt x="1315341" y="-12418"/>
                  <a:pt x="1598141" y="4713"/>
                  <a:pt x="1814491" y="0"/>
                </a:cubicBezTo>
                <a:cubicBezTo>
                  <a:pt x="2030841" y="-4713"/>
                  <a:pt x="2041182" y="28276"/>
                  <a:pt x="2115158" y="0"/>
                </a:cubicBezTo>
                <a:cubicBezTo>
                  <a:pt x="2189134" y="-28276"/>
                  <a:pt x="2411733" y="67590"/>
                  <a:pt x="2693363" y="0"/>
                </a:cubicBezTo>
                <a:cubicBezTo>
                  <a:pt x="2974993" y="-67590"/>
                  <a:pt x="2947117" y="32007"/>
                  <a:pt x="3179055" y="0"/>
                </a:cubicBezTo>
                <a:cubicBezTo>
                  <a:pt x="3410993" y="-32007"/>
                  <a:pt x="3528138" y="19742"/>
                  <a:pt x="3849773" y="0"/>
                </a:cubicBezTo>
                <a:cubicBezTo>
                  <a:pt x="4171408" y="-19742"/>
                  <a:pt x="4079089" y="31982"/>
                  <a:pt x="4150439" y="0"/>
                </a:cubicBezTo>
                <a:cubicBezTo>
                  <a:pt x="4221789" y="-31982"/>
                  <a:pt x="4516427" y="58110"/>
                  <a:pt x="4821157" y="0"/>
                </a:cubicBezTo>
                <a:cubicBezTo>
                  <a:pt x="5125887" y="-58110"/>
                  <a:pt x="5047922" y="2699"/>
                  <a:pt x="5121823" y="0"/>
                </a:cubicBezTo>
                <a:cubicBezTo>
                  <a:pt x="5195724" y="-2699"/>
                  <a:pt x="5387737" y="31271"/>
                  <a:pt x="5515003" y="0"/>
                </a:cubicBezTo>
                <a:cubicBezTo>
                  <a:pt x="5642269" y="-31271"/>
                  <a:pt x="5845984" y="298"/>
                  <a:pt x="6093208" y="0"/>
                </a:cubicBezTo>
                <a:cubicBezTo>
                  <a:pt x="6340433" y="-298"/>
                  <a:pt x="6397215" y="14075"/>
                  <a:pt x="6486387" y="0"/>
                </a:cubicBezTo>
                <a:cubicBezTo>
                  <a:pt x="6575559" y="-14075"/>
                  <a:pt x="6930606" y="56515"/>
                  <a:pt x="7249617" y="0"/>
                </a:cubicBezTo>
                <a:cubicBezTo>
                  <a:pt x="7568628" y="-56515"/>
                  <a:pt x="7599863" y="15212"/>
                  <a:pt x="7735309" y="0"/>
                </a:cubicBezTo>
                <a:cubicBezTo>
                  <a:pt x="7870755" y="-15212"/>
                  <a:pt x="8079327" y="60794"/>
                  <a:pt x="8313514" y="0"/>
                </a:cubicBezTo>
                <a:cubicBezTo>
                  <a:pt x="8547702" y="-60794"/>
                  <a:pt x="8625122" y="8463"/>
                  <a:pt x="8706694" y="0"/>
                </a:cubicBezTo>
                <a:cubicBezTo>
                  <a:pt x="8788266" y="-8463"/>
                  <a:pt x="9109879" y="22895"/>
                  <a:pt x="9284898" y="0"/>
                </a:cubicBezTo>
                <a:cubicBezTo>
                  <a:pt x="9459917" y="-22895"/>
                  <a:pt x="9648035" y="40447"/>
                  <a:pt x="9770591" y="0"/>
                </a:cubicBezTo>
                <a:cubicBezTo>
                  <a:pt x="9893147" y="-40447"/>
                  <a:pt x="10143860" y="16824"/>
                  <a:pt x="10302539" y="0"/>
                </a:cubicBezTo>
                <a:cubicBezTo>
                  <a:pt x="10859033" y="55816"/>
                  <a:pt x="11446787" y="424621"/>
                  <a:pt x="11353800" y="1051261"/>
                </a:cubicBezTo>
                <a:cubicBezTo>
                  <a:pt x="11413794" y="1191751"/>
                  <a:pt x="11315380" y="1388855"/>
                  <a:pt x="11353800" y="1576875"/>
                </a:cubicBezTo>
                <a:cubicBezTo>
                  <a:pt x="11392220" y="1764895"/>
                  <a:pt x="11298657" y="1918211"/>
                  <a:pt x="11353800" y="2186588"/>
                </a:cubicBezTo>
                <a:cubicBezTo>
                  <a:pt x="11408943" y="2454965"/>
                  <a:pt x="11299737" y="2614232"/>
                  <a:pt x="11353800" y="2754252"/>
                </a:cubicBezTo>
                <a:cubicBezTo>
                  <a:pt x="11407863" y="2894272"/>
                  <a:pt x="11342313" y="3070204"/>
                  <a:pt x="11353800" y="3195768"/>
                </a:cubicBezTo>
                <a:cubicBezTo>
                  <a:pt x="11365287" y="3321332"/>
                  <a:pt x="11337691" y="3483208"/>
                  <a:pt x="11353800" y="3763431"/>
                </a:cubicBezTo>
                <a:cubicBezTo>
                  <a:pt x="11369909" y="4043654"/>
                  <a:pt x="11314200" y="4119563"/>
                  <a:pt x="11353800" y="4246996"/>
                </a:cubicBezTo>
                <a:cubicBezTo>
                  <a:pt x="11393400" y="4374429"/>
                  <a:pt x="11319287" y="4510813"/>
                  <a:pt x="11353800" y="4646463"/>
                </a:cubicBezTo>
                <a:cubicBezTo>
                  <a:pt x="11388313" y="4782113"/>
                  <a:pt x="11315032" y="5065027"/>
                  <a:pt x="11353800" y="5256176"/>
                </a:cubicBezTo>
                <a:cubicBezTo>
                  <a:pt x="11407005" y="5923089"/>
                  <a:pt x="10908927" y="6439776"/>
                  <a:pt x="10302539" y="6307437"/>
                </a:cubicBezTo>
                <a:cubicBezTo>
                  <a:pt x="10155836" y="6319543"/>
                  <a:pt x="9987482" y="6268572"/>
                  <a:pt x="9816847" y="6307437"/>
                </a:cubicBezTo>
                <a:cubicBezTo>
                  <a:pt x="9646212" y="6346302"/>
                  <a:pt x="9447386" y="6246471"/>
                  <a:pt x="9146129" y="6307437"/>
                </a:cubicBezTo>
                <a:cubicBezTo>
                  <a:pt x="8844872" y="6368403"/>
                  <a:pt x="8691625" y="6290830"/>
                  <a:pt x="8475412" y="6307437"/>
                </a:cubicBezTo>
                <a:cubicBezTo>
                  <a:pt x="8259199" y="6324044"/>
                  <a:pt x="8138364" y="6258720"/>
                  <a:pt x="7804694" y="6307437"/>
                </a:cubicBezTo>
                <a:cubicBezTo>
                  <a:pt x="7471024" y="6356154"/>
                  <a:pt x="7314261" y="6236899"/>
                  <a:pt x="7041464" y="6307437"/>
                </a:cubicBezTo>
                <a:cubicBezTo>
                  <a:pt x="6768667" y="6377975"/>
                  <a:pt x="6613770" y="6243390"/>
                  <a:pt x="6370746" y="6307437"/>
                </a:cubicBezTo>
                <a:cubicBezTo>
                  <a:pt x="6127722" y="6371484"/>
                  <a:pt x="6124633" y="6274212"/>
                  <a:pt x="5977567" y="6307437"/>
                </a:cubicBezTo>
                <a:cubicBezTo>
                  <a:pt x="5830501" y="6340662"/>
                  <a:pt x="5556967" y="6297871"/>
                  <a:pt x="5306849" y="6307437"/>
                </a:cubicBezTo>
                <a:cubicBezTo>
                  <a:pt x="5056731" y="6317003"/>
                  <a:pt x="5018221" y="6268687"/>
                  <a:pt x="4821157" y="6307437"/>
                </a:cubicBezTo>
                <a:cubicBezTo>
                  <a:pt x="4624093" y="6346187"/>
                  <a:pt x="4513999" y="6298247"/>
                  <a:pt x="4242952" y="6307437"/>
                </a:cubicBezTo>
                <a:cubicBezTo>
                  <a:pt x="3971905" y="6316627"/>
                  <a:pt x="3888695" y="6290879"/>
                  <a:pt x="3664747" y="6307437"/>
                </a:cubicBezTo>
                <a:cubicBezTo>
                  <a:pt x="3440799" y="6323995"/>
                  <a:pt x="3200991" y="6225479"/>
                  <a:pt x="2901517" y="6307437"/>
                </a:cubicBezTo>
                <a:cubicBezTo>
                  <a:pt x="2602043" y="6389395"/>
                  <a:pt x="2473852" y="6288786"/>
                  <a:pt x="2323312" y="6307437"/>
                </a:cubicBezTo>
                <a:cubicBezTo>
                  <a:pt x="2172772" y="6326088"/>
                  <a:pt x="2088838" y="6266712"/>
                  <a:pt x="1930132" y="6307437"/>
                </a:cubicBezTo>
                <a:cubicBezTo>
                  <a:pt x="1771426" y="6348162"/>
                  <a:pt x="1742415" y="6287327"/>
                  <a:pt x="1629466" y="6307437"/>
                </a:cubicBezTo>
                <a:cubicBezTo>
                  <a:pt x="1516517" y="6327547"/>
                  <a:pt x="1189886" y="6305306"/>
                  <a:pt x="1051261" y="6307437"/>
                </a:cubicBezTo>
                <a:cubicBezTo>
                  <a:pt x="473541" y="6448970"/>
                  <a:pt x="98396" y="5866811"/>
                  <a:pt x="0" y="5256176"/>
                </a:cubicBezTo>
                <a:cubicBezTo>
                  <a:pt x="-21159" y="5066291"/>
                  <a:pt x="20933" y="4908871"/>
                  <a:pt x="0" y="4814660"/>
                </a:cubicBezTo>
                <a:cubicBezTo>
                  <a:pt x="-20933" y="4720449"/>
                  <a:pt x="16467" y="4509625"/>
                  <a:pt x="0" y="4246996"/>
                </a:cubicBezTo>
                <a:cubicBezTo>
                  <a:pt x="-16467" y="3984367"/>
                  <a:pt x="346" y="3926277"/>
                  <a:pt x="0" y="3763431"/>
                </a:cubicBezTo>
                <a:cubicBezTo>
                  <a:pt x="-346" y="3600586"/>
                  <a:pt x="44780" y="3501225"/>
                  <a:pt x="0" y="3363964"/>
                </a:cubicBezTo>
                <a:cubicBezTo>
                  <a:pt x="-44780" y="3226703"/>
                  <a:pt x="53657" y="3121312"/>
                  <a:pt x="0" y="2880399"/>
                </a:cubicBezTo>
                <a:cubicBezTo>
                  <a:pt x="-53657" y="2639486"/>
                  <a:pt x="2363" y="2621788"/>
                  <a:pt x="0" y="2438883"/>
                </a:cubicBezTo>
                <a:cubicBezTo>
                  <a:pt x="-2363" y="2255978"/>
                  <a:pt x="48167" y="2135949"/>
                  <a:pt x="0" y="1997367"/>
                </a:cubicBezTo>
                <a:cubicBezTo>
                  <a:pt x="-48167" y="1858785"/>
                  <a:pt x="102399" y="1433708"/>
                  <a:pt x="0" y="1051261"/>
                </a:cubicBezTo>
                <a:close/>
              </a:path>
            </a:pathLst>
          </a:custGeom>
          <a:solidFill>
            <a:srgbClr val="664B28"/>
          </a:solidFill>
          <a:ln w="38100">
            <a:solidFill>
              <a:schemeClr val="bg1"/>
            </a:solidFill>
            <a:extLst>
              <a:ext uri="{C807C97D-BFC1-408E-A445-0C87EB9F89A2}">
                <ask:lineSketchStyleProps xmlns="" xmlns:ask="http://schemas.microsoft.com/office/drawing/2018/sketchyshapes" sd="325598860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buFontTx/>
              <a:buChar char="-"/>
            </a:pP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Bài hát "Như có Bác trong ngày vui đại thắng" của nhạc sĩ Phạm Tuyên là một tác phẩm âm nhạc nổi tiếng ra đời vào năm 1975, đánh dấu sự kiện giải phóng miền Nam, thống nhất đất nước - một mốc son chói lọi trong lịch sử dân tộc Việt Nam.</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Tx/>
              <a:buChar char="-"/>
            </a:pP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Tx/>
              <a:buChar char="-"/>
            </a:pP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just"/>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just"/>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457200" indent="-457200" algn="just">
              <a:buFontTx/>
              <a:buChar char="-"/>
            </a:pP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just"/>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just"/>
            <a:r>
              <a:rPr lang="vi-VN" sz="2400" dirty="0">
                <a:solidFill>
                  <a:srgbClr val="664B28"/>
                </a:solidFill>
                <a:latin typeface="Tahoma" panose="020B0604030504040204" pitchFamily="34" charset="0"/>
                <a:ea typeface="Tahoma" panose="020B0604030504040204" pitchFamily="34" charset="0"/>
                <a:cs typeface="Tahoma" panose="020B0604030504040204" pitchFamily="34" charset="0"/>
              </a:rPr>
              <a:t>- Điểm nhấn của bài hát chính là điệp khúc "Như có Bác trong ngày vui đại thắng", thể hiện niềm xúc động, biết ơn sâu sắc của tác giả và người dân Việt Nam đối với Chủ tịch Hồ Chí Minh - vị lãnh tụ kính yêu của dân tộc. Mặc dù Bác đã không còn, nhưng hình ảnh và tư tưởng của Bác vẫn luôn sống mãi trong trái tim mỗi người dân Việt Nam, tiếp thêm sức mạnh cho họ trên con đường giành độc lập, tự do.</a:t>
            </a:r>
            <a:endParaRPr lang="en-US" sz="4400" dirty="0">
              <a:solidFill>
                <a:srgbClr val="664B28"/>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6" descr="See related image detail. Ngày Giải phóng miền Nam 30/4, về thăm lại Dinh Độc Lập">
            <a:extLst>
              <a:ext uri="{FF2B5EF4-FFF2-40B4-BE49-F238E27FC236}">
                <a16:creationId xmlns:a16="http://schemas.microsoft.com/office/drawing/2014/main" xmlns="" id="{E72E7CFA-D1DD-E0FE-8AB0-6FC889F239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3063" y="2687822"/>
            <a:ext cx="4934308" cy="354826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TextBox 5">
            <a:extLst>
              <a:ext uri="{FF2B5EF4-FFF2-40B4-BE49-F238E27FC236}">
                <a16:creationId xmlns:a16="http://schemas.microsoft.com/office/drawing/2014/main" xmlns="" id="{8085B495-5396-8F9C-BB23-D0863DC23A13}"/>
              </a:ext>
            </a:extLst>
          </p:cNvPr>
          <p:cNvSpPr txBox="1"/>
          <p:nvPr/>
        </p:nvSpPr>
        <p:spPr>
          <a:xfrm>
            <a:off x="476014" y="2191387"/>
            <a:ext cx="5693229" cy="4154984"/>
          </a:xfrm>
          <a:prstGeom prst="rect">
            <a:avLst/>
          </a:prstGeom>
          <a:noFill/>
        </p:spPr>
        <p:txBody>
          <a:bodyPr wrap="square">
            <a:spAutoFit/>
          </a:bodyPr>
          <a:lstStyle/>
          <a:p>
            <a:pPr algn="just"/>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Điểm nhấn của bài hát chính là điệp khúc "Như có Bác trong ngày vui đại thắng", thể hiện niềm xúc động, biết ơn sâu sắc của tác giả và người dân Việt Nam đối với Chủ tịch Hồ Chí Minh - vị lãnh tụ kính yêu của dân tộc. Mặc dù Bác đã không còn, nhưng hình ảnh và tư tưởng của Bác vẫn luôn sống mãi trong trái tim mỗi người dân Việt Nam, tiếp thêm sức mạnh cho họ trên con đường giành độc lập, tự do.</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4224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846ACA5-C032-85B0-8DB5-784B1858C52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xmlns="" id="{747E4EAA-F84B-DC64-593C-81F823B3766F}"/>
              </a:ext>
            </a:extLst>
          </p:cNvPr>
          <p:cNvPicPr>
            <a:picLocks noChangeAspect="1"/>
          </p:cNvPicPr>
          <p:nvPr/>
        </p:nvPicPr>
        <p:blipFill>
          <a:blip r:embed="rId2"/>
          <a:stretch>
            <a:fillRect/>
          </a:stretch>
        </p:blipFill>
        <p:spPr>
          <a:xfrm>
            <a:off x="0" y="2780"/>
            <a:ext cx="12192000" cy="6855220"/>
          </a:xfrm>
          <a:prstGeom prst="rect">
            <a:avLst/>
          </a:prstGeom>
        </p:spPr>
      </p:pic>
    </p:spTree>
    <p:extLst>
      <p:ext uri="{BB962C8B-B14F-4D97-AF65-F5344CB8AC3E}">
        <p14:creationId xmlns:p14="http://schemas.microsoft.com/office/powerpoint/2010/main" val="112317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566F529-A08A-2623-84C6-5209B740BF26}"/>
              </a:ext>
            </a:extLst>
          </p:cNvPr>
          <p:cNvSpPr/>
          <p:nvPr/>
        </p:nvSpPr>
        <p:spPr>
          <a:xfrm>
            <a:off x="134743" y="108856"/>
            <a:ext cx="11691257" cy="1240971"/>
          </a:xfrm>
          <a:custGeom>
            <a:avLst/>
            <a:gdLst>
              <a:gd name="connsiteX0" fmla="*/ 0 w 11691257"/>
              <a:gd name="connsiteY0" fmla="*/ 206833 h 1240971"/>
              <a:gd name="connsiteX1" fmla="*/ 206833 w 11691257"/>
              <a:gd name="connsiteY1" fmla="*/ 0 h 1240971"/>
              <a:gd name="connsiteX2" fmla="*/ 1025942 w 11691257"/>
              <a:gd name="connsiteY2" fmla="*/ 0 h 1240971"/>
              <a:gd name="connsiteX3" fmla="*/ 1619500 w 11691257"/>
              <a:gd name="connsiteY3" fmla="*/ 0 h 1240971"/>
              <a:gd name="connsiteX4" fmla="*/ 2325833 w 11691257"/>
              <a:gd name="connsiteY4" fmla="*/ 0 h 1240971"/>
              <a:gd name="connsiteX5" fmla="*/ 2919390 w 11691257"/>
              <a:gd name="connsiteY5" fmla="*/ 0 h 1240971"/>
              <a:gd name="connsiteX6" fmla="*/ 3512948 w 11691257"/>
              <a:gd name="connsiteY6" fmla="*/ 0 h 1240971"/>
              <a:gd name="connsiteX7" fmla="*/ 3880953 w 11691257"/>
              <a:gd name="connsiteY7" fmla="*/ 0 h 1240971"/>
              <a:gd name="connsiteX8" fmla="*/ 4361735 w 11691257"/>
              <a:gd name="connsiteY8" fmla="*/ 0 h 1240971"/>
              <a:gd name="connsiteX9" fmla="*/ 5068068 w 11691257"/>
              <a:gd name="connsiteY9" fmla="*/ 0 h 1240971"/>
              <a:gd name="connsiteX10" fmla="*/ 5323298 w 11691257"/>
              <a:gd name="connsiteY10" fmla="*/ 0 h 1240971"/>
              <a:gd name="connsiteX11" fmla="*/ 6029631 w 11691257"/>
              <a:gd name="connsiteY11" fmla="*/ 0 h 1240971"/>
              <a:gd name="connsiteX12" fmla="*/ 6623189 w 11691257"/>
              <a:gd name="connsiteY12" fmla="*/ 0 h 1240971"/>
              <a:gd name="connsiteX13" fmla="*/ 7329522 w 11691257"/>
              <a:gd name="connsiteY13" fmla="*/ 0 h 1240971"/>
              <a:gd name="connsiteX14" fmla="*/ 8035855 w 11691257"/>
              <a:gd name="connsiteY14" fmla="*/ 0 h 1240971"/>
              <a:gd name="connsiteX15" fmla="*/ 8516637 w 11691257"/>
              <a:gd name="connsiteY15" fmla="*/ 0 h 1240971"/>
              <a:gd name="connsiteX16" fmla="*/ 9222970 w 11691257"/>
              <a:gd name="connsiteY16" fmla="*/ 0 h 1240971"/>
              <a:gd name="connsiteX17" fmla="*/ 9929304 w 11691257"/>
              <a:gd name="connsiteY17" fmla="*/ 0 h 1240971"/>
              <a:gd name="connsiteX18" fmla="*/ 10297309 w 11691257"/>
              <a:gd name="connsiteY18" fmla="*/ 0 h 1240971"/>
              <a:gd name="connsiteX19" fmla="*/ 10552539 w 11691257"/>
              <a:gd name="connsiteY19" fmla="*/ 0 h 1240971"/>
              <a:gd name="connsiteX20" fmla="*/ 10807769 w 11691257"/>
              <a:gd name="connsiteY20" fmla="*/ 0 h 1240971"/>
              <a:gd name="connsiteX21" fmla="*/ 11484424 w 11691257"/>
              <a:gd name="connsiteY21" fmla="*/ 0 h 1240971"/>
              <a:gd name="connsiteX22" fmla="*/ 11691257 w 11691257"/>
              <a:gd name="connsiteY22" fmla="*/ 206833 h 1240971"/>
              <a:gd name="connsiteX23" fmla="*/ 11691257 w 11691257"/>
              <a:gd name="connsiteY23" fmla="*/ 612212 h 1240971"/>
              <a:gd name="connsiteX24" fmla="*/ 11691257 w 11691257"/>
              <a:gd name="connsiteY24" fmla="*/ 1034138 h 1240971"/>
              <a:gd name="connsiteX25" fmla="*/ 11484424 w 11691257"/>
              <a:gd name="connsiteY25" fmla="*/ 1240971 h 1240971"/>
              <a:gd name="connsiteX26" fmla="*/ 11003642 w 11691257"/>
              <a:gd name="connsiteY26" fmla="*/ 1240971 h 1240971"/>
              <a:gd name="connsiteX27" fmla="*/ 10748413 w 11691257"/>
              <a:gd name="connsiteY27" fmla="*/ 1240971 h 1240971"/>
              <a:gd name="connsiteX28" fmla="*/ 10380407 w 11691257"/>
              <a:gd name="connsiteY28" fmla="*/ 1240971 h 1240971"/>
              <a:gd name="connsiteX29" fmla="*/ 10012402 w 11691257"/>
              <a:gd name="connsiteY29" fmla="*/ 1240971 h 1240971"/>
              <a:gd name="connsiteX30" fmla="*/ 9757172 w 11691257"/>
              <a:gd name="connsiteY30" fmla="*/ 1240971 h 1240971"/>
              <a:gd name="connsiteX31" fmla="*/ 8938063 w 11691257"/>
              <a:gd name="connsiteY31" fmla="*/ 1240971 h 1240971"/>
              <a:gd name="connsiteX32" fmla="*/ 8682833 w 11691257"/>
              <a:gd name="connsiteY32" fmla="*/ 1240971 h 1240971"/>
              <a:gd name="connsiteX33" fmla="*/ 8427603 w 11691257"/>
              <a:gd name="connsiteY33" fmla="*/ 1240971 h 1240971"/>
              <a:gd name="connsiteX34" fmla="*/ 8172374 w 11691257"/>
              <a:gd name="connsiteY34" fmla="*/ 1240971 h 1240971"/>
              <a:gd name="connsiteX35" fmla="*/ 7353264 w 11691257"/>
              <a:gd name="connsiteY35" fmla="*/ 1240971 h 1240971"/>
              <a:gd name="connsiteX36" fmla="*/ 6872483 w 11691257"/>
              <a:gd name="connsiteY36" fmla="*/ 1240971 h 1240971"/>
              <a:gd name="connsiteX37" fmla="*/ 6166150 w 11691257"/>
              <a:gd name="connsiteY37" fmla="*/ 1240971 h 1240971"/>
              <a:gd name="connsiteX38" fmla="*/ 5459816 w 11691257"/>
              <a:gd name="connsiteY38" fmla="*/ 1240971 h 1240971"/>
              <a:gd name="connsiteX39" fmla="*/ 4866259 w 11691257"/>
              <a:gd name="connsiteY39" fmla="*/ 1240971 h 1240971"/>
              <a:gd name="connsiteX40" fmla="*/ 4385477 w 11691257"/>
              <a:gd name="connsiteY40" fmla="*/ 1240971 h 1240971"/>
              <a:gd name="connsiteX41" fmla="*/ 3566368 w 11691257"/>
              <a:gd name="connsiteY41" fmla="*/ 1240971 h 1240971"/>
              <a:gd name="connsiteX42" fmla="*/ 3085586 w 11691257"/>
              <a:gd name="connsiteY42" fmla="*/ 1240971 h 1240971"/>
              <a:gd name="connsiteX43" fmla="*/ 2492029 w 11691257"/>
              <a:gd name="connsiteY43" fmla="*/ 1240971 h 1240971"/>
              <a:gd name="connsiteX44" fmla="*/ 1785696 w 11691257"/>
              <a:gd name="connsiteY44" fmla="*/ 1240971 h 1240971"/>
              <a:gd name="connsiteX45" fmla="*/ 1530466 w 11691257"/>
              <a:gd name="connsiteY45" fmla="*/ 1240971 h 1240971"/>
              <a:gd name="connsiteX46" fmla="*/ 1049685 w 11691257"/>
              <a:gd name="connsiteY46" fmla="*/ 1240971 h 1240971"/>
              <a:gd name="connsiteX47" fmla="*/ 206833 w 11691257"/>
              <a:gd name="connsiteY47" fmla="*/ 1240971 h 1240971"/>
              <a:gd name="connsiteX48" fmla="*/ 0 w 11691257"/>
              <a:gd name="connsiteY48" fmla="*/ 1034138 h 1240971"/>
              <a:gd name="connsiteX49" fmla="*/ 0 w 11691257"/>
              <a:gd name="connsiteY49" fmla="*/ 620486 h 1240971"/>
              <a:gd name="connsiteX50" fmla="*/ 0 w 11691257"/>
              <a:gd name="connsiteY50" fmla="*/ 206833 h 124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91257" h="1240971" fill="none" extrusionOk="0">
                <a:moveTo>
                  <a:pt x="0" y="206833"/>
                </a:moveTo>
                <a:cubicBezTo>
                  <a:pt x="-3959" y="65602"/>
                  <a:pt x="84566" y="23952"/>
                  <a:pt x="206833" y="0"/>
                </a:cubicBezTo>
                <a:cubicBezTo>
                  <a:pt x="423800" y="-73024"/>
                  <a:pt x="699019" y="48667"/>
                  <a:pt x="1025942" y="0"/>
                </a:cubicBezTo>
                <a:cubicBezTo>
                  <a:pt x="1352865" y="-48667"/>
                  <a:pt x="1476990" y="64584"/>
                  <a:pt x="1619500" y="0"/>
                </a:cubicBezTo>
                <a:cubicBezTo>
                  <a:pt x="1762010" y="-64584"/>
                  <a:pt x="2131574" y="69414"/>
                  <a:pt x="2325833" y="0"/>
                </a:cubicBezTo>
                <a:cubicBezTo>
                  <a:pt x="2520092" y="-69414"/>
                  <a:pt x="2759517" y="21885"/>
                  <a:pt x="2919390" y="0"/>
                </a:cubicBezTo>
                <a:cubicBezTo>
                  <a:pt x="3079263" y="-21885"/>
                  <a:pt x="3286572" y="2320"/>
                  <a:pt x="3512948" y="0"/>
                </a:cubicBezTo>
                <a:cubicBezTo>
                  <a:pt x="3739324" y="-2320"/>
                  <a:pt x="3782984" y="6236"/>
                  <a:pt x="3880953" y="0"/>
                </a:cubicBezTo>
                <a:cubicBezTo>
                  <a:pt x="3978923" y="-6236"/>
                  <a:pt x="4253246" y="3735"/>
                  <a:pt x="4361735" y="0"/>
                </a:cubicBezTo>
                <a:cubicBezTo>
                  <a:pt x="4470224" y="-3735"/>
                  <a:pt x="4778824" y="55257"/>
                  <a:pt x="5068068" y="0"/>
                </a:cubicBezTo>
                <a:cubicBezTo>
                  <a:pt x="5357312" y="-55257"/>
                  <a:pt x="5259035" y="6471"/>
                  <a:pt x="5323298" y="0"/>
                </a:cubicBezTo>
                <a:cubicBezTo>
                  <a:pt x="5387561" y="-6471"/>
                  <a:pt x="5862229" y="83878"/>
                  <a:pt x="6029631" y="0"/>
                </a:cubicBezTo>
                <a:cubicBezTo>
                  <a:pt x="6197033" y="-83878"/>
                  <a:pt x="6359585" y="20180"/>
                  <a:pt x="6623189" y="0"/>
                </a:cubicBezTo>
                <a:cubicBezTo>
                  <a:pt x="6886793" y="-20180"/>
                  <a:pt x="7089408" y="14423"/>
                  <a:pt x="7329522" y="0"/>
                </a:cubicBezTo>
                <a:cubicBezTo>
                  <a:pt x="7569636" y="-14423"/>
                  <a:pt x="7757429" y="20212"/>
                  <a:pt x="8035855" y="0"/>
                </a:cubicBezTo>
                <a:cubicBezTo>
                  <a:pt x="8314281" y="-20212"/>
                  <a:pt x="8359765" y="41146"/>
                  <a:pt x="8516637" y="0"/>
                </a:cubicBezTo>
                <a:cubicBezTo>
                  <a:pt x="8673509" y="-41146"/>
                  <a:pt x="8894007" y="8691"/>
                  <a:pt x="9222970" y="0"/>
                </a:cubicBezTo>
                <a:cubicBezTo>
                  <a:pt x="9551933" y="-8691"/>
                  <a:pt x="9634064" y="79717"/>
                  <a:pt x="9929304" y="0"/>
                </a:cubicBezTo>
                <a:cubicBezTo>
                  <a:pt x="10224544" y="-79717"/>
                  <a:pt x="10128102" y="279"/>
                  <a:pt x="10297309" y="0"/>
                </a:cubicBezTo>
                <a:cubicBezTo>
                  <a:pt x="10466516" y="-279"/>
                  <a:pt x="10498528" y="548"/>
                  <a:pt x="10552539" y="0"/>
                </a:cubicBezTo>
                <a:cubicBezTo>
                  <a:pt x="10606550" y="-548"/>
                  <a:pt x="10729927" y="13637"/>
                  <a:pt x="10807769" y="0"/>
                </a:cubicBezTo>
                <a:cubicBezTo>
                  <a:pt x="10885611" y="-13637"/>
                  <a:pt x="11201626" y="80879"/>
                  <a:pt x="11484424" y="0"/>
                </a:cubicBezTo>
                <a:cubicBezTo>
                  <a:pt x="11597107" y="23766"/>
                  <a:pt x="11699928" y="70206"/>
                  <a:pt x="11691257" y="206833"/>
                </a:cubicBezTo>
                <a:cubicBezTo>
                  <a:pt x="11710048" y="321721"/>
                  <a:pt x="11656919" y="411130"/>
                  <a:pt x="11691257" y="612212"/>
                </a:cubicBezTo>
                <a:cubicBezTo>
                  <a:pt x="11725595" y="813294"/>
                  <a:pt x="11687182" y="937666"/>
                  <a:pt x="11691257" y="1034138"/>
                </a:cubicBezTo>
                <a:cubicBezTo>
                  <a:pt x="11685603" y="1135378"/>
                  <a:pt x="11607637" y="1242026"/>
                  <a:pt x="11484424" y="1240971"/>
                </a:cubicBezTo>
                <a:cubicBezTo>
                  <a:pt x="11341165" y="1249642"/>
                  <a:pt x="11155164" y="1199582"/>
                  <a:pt x="11003642" y="1240971"/>
                </a:cubicBezTo>
                <a:cubicBezTo>
                  <a:pt x="10852120" y="1282360"/>
                  <a:pt x="10816650" y="1223794"/>
                  <a:pt x="10748413" y="1240971"/>
                </a:cubicBezTo>
                <a:cubicBezTo>
                  <a:pt x="10680176" y="1258148"/>
                  <a:pt x="10528876" y="1197331"/>
                  <a:pt x="10380407" y="1240971"/>
                </a:cubicBezTo>
                <a:cubicBezTo>
                  <a:pt x="10231938" y="1284611"/>
                  <a:pt x="10117195" y="1209723"/>
                  <a:pt x="10012402" y="1240971"/>
                </a:cubicBezTo>
                <a:cubicBezTo>
                  <a:pt x="9907610" y="1272219"/>
                  <a:pt x="9841452" y="1234267"/>
                  <a:pt x="9757172" y="1240971"/>
                </a:cubicBezTo>
                <a:cubicBezTo>
                  <a:pt x="9672892" y="1247675"/>
                  <a:pt x="9132932" y="1231088"/>
                  <a:pt x="8938063" y="1240971"/>
                </a:cubicBezTo>
                <a:cubicBezTo>
                  <a:pt x="8743194" y="1250854"/>
                  <a:pt x="8802309" y="1239494"/>
                  <a:pt x="8682833" y="1240971"/>
                </a:cubicBezTo>
                <a:cubicBezTo>
                  <a:pt x="8563357" y="1242448"/>
                  <a:pt x="8492255" y="1228206"/>
                  <a:pt x="8427603" y="1240971"/>
                </a:cubicBezTo>
                <a:cubicBezTo>
                  <a:pt x="8362951" y="1253736"/>
                  <a:pt x="8277228" y="1240965"/>
                  <a:pt x="8172374" y="1240971"/>
                </a:cubicBezTo>
                <a:cubicBezTo>
                  <a:pt x="8067520" y="1240977"/>
                  <a:pt x="7694628" y="1229748"/>
                  <a:pt x="7353264" y="1240971"/>
                </a:cubicBezTo>
                <a:cubicBezTo>
                  <a:pt x="7011900" y="1252194"/>
                  <a:pt x="7108357" y="1195156"/>
                  <a:pt x="6872483" y="1240971"/>
                </a:cubicBezTo>
                <a:cubicBezTo>
                  <a:pt x="6636609" y="1286786"/>
                  <a:pt x="6490236" y="1238214"/>
                  <a:pt x="6166150" y="1240971"/>
                </a:cubicBezTo>
                <a:cubicBezTo>
                  <a:pt x="5842064" y="1243728"/>
                  <a:pt x="5699050" y="1226518"/>
                  <a:pt x="5459816" y="1240971"/>
                </a:cubicBezTo>
                <a:cubicBezTo>
                  <a:pt x="5220582" y="1255424"/>
                  <a:pt x="5045451" y="1175020"/>
                  <a:pt x="4866259" y="1240971"/>
                </a:cubicBezTo>
                <a:cubicBezTo>
                  <a:pt x="4687067" y="1306922"/>
                  <a:pt x="4510625" y="1214365"/>
                  <a:pt x="4385477" y="1240971"/>
                </a:cubicBezTo>
                <a:cubicBezTo>
                  <a:pt x="4260329" y="1267577"/>
                  <a:pt x="3786154" y="1177932"/>
                  <a:pt x="3566368" y="1240971"/>
                </a:cubicBezTo>
                <a:cubicBezTo>
                  <a:pt x="3346582" y="1304010"/>
                  <a:pt x="3257084" y="1231971"/>
                  <a:pt x="3085586" y="1240971"/>
                </a:cubicBezTo>
                <a:cubicBezTo>
                  <a:pt x="2914088" y="1249971"/>
                  <a:pt x="2643174" y="1216932"/>
                  <a:pt x="2492029" y="1240971"/>
                </a:cubicBezTo>
                <a:cubicBezTo>
                  <a:pt x="2340884" y="1265010"/>
                  <a:pt x="2063780" y="1184477"/>
                  <a:pt x="1785696" y="1240971"/>
                </a:cubicBezTo>
                <a:cubicBezTo>
                  <a:pt x="1507612" y="1297465"/>
                  <a:pt x="1588736" y="1216244"/>
                  <a:pt x="1530466" y="1240971"/>
                </a:cubicBezTo>
                <a:cubicBezTo>
                  <a:pt x="1472196" y="1265698"/>
                  <a:pt x="1195588" y="1226310"/>
                  <a:pt x="1049685" y="1240971"/>
                </a:cubicBezTo>
                <a:cubicBezTo>
                  <a:pt x="903782" y="1255632"/>
                  <a:pt x="591785" y="1160448"/>
                  <a:pt x="206833" y="1240971"/>
                </a:cubicBezTo>
                <a:cubicBezTo>
                  <a:pt x="106140" y="1265683"/>
                  <a:pt x="3960" y="1151210"/>
                  <a:pt x="0" y="1034138"/>
                </a:cubicBezTo>
                <a:cubicBezTo>
                  <a:pt x="-11881" y="935610"/>
                  <a:pt x="251" y="732261"/>
                  <a:pt x="0" y="620486"/>
                </a:cubicBezTo>
                <a:cubicBezTo>
                  <a:pt x="-251" y="508711"/>
                  <a:pt x="45518" y="324543"/>
                  <a:pt x="0" y="206833"/>
                </a:cubicBezTo>
                <a:close/>
              </a:path>
              <a:path w="11691257" h="1240971" stroke="0" extrusionOk="0">
                <a:moveTo>
                  <a:pt x="0" y="206833"/>
                </a:moveTo>
                <a:cubicBezTo>
                  <a:pt x="12818" y="97640"/>
                  <a:pt x="82738" y="32419"/>
                  <a:pt x="206833" y="0"/>
                </a:cubicBezTo>
                <a:cubicBezTo>
                  <a:pt x="517586" y="-43472"/>
                  <a:pt x="859808" y="80206"/>
                  <a:pt x="1025942" y="0"/>
                </a:cubicBezTo>
                <a:cubicBezTo>
                  <a:pt x="1192076" y="-80206"/>
                  <a:pt x="1161639" y="18763"/>
                  <a:pt x="1281172" y="0"/>
                </a:cubicBezTo>
                <a:cubicBezTo>
                  <a:pt x="1400705" y="-18763"/>
                  <a:pt x="1630759" y="60277"/>
                  <a:pt x="1874729" y="0"/>
                </a:cubicBezTo>
                <a:cubicBezTo>
                  <a:pt x="2118699" y="-60277"/>
                  <a:pt x="2199515" y="50423"/>
                  <a:pt x="2355511" y="0"/>
                </a:cubicBezTo>
                <a:cubicBezTo>
                  <a:pt x="2511507" y="-50423"/>
                  <a:pt x="2710249" y="19109"/>
                  <a:pt x="3061844" y="0"/>
                </a:cubicBezTo>
                <a:cubicBezTo>
                  <a:pt x="3413439" y="-19109"/>
                  <a:pt x="3252122" y="18447"/>
                  <a:pt x="3317074" y="0"/>
                </a:cubicBezTo>
                <a:cubicBezTo>
                  <a:pt x="3382026" y="-18447"/>
                  <a:pt x="3844190" y="34412"/>
                  <a:pt x="4023407" y="0"/>
                </a:cubicBezTo>
                <a:cubicBezTo>
                  <a:pt x="4202624" y="-34412"/>
                  <a:pt x="4166935" y="2409"/>
                  <a:pt x="4278637" y="0"/>
                </a:cubicBezTo>
                <a:cubicBezTo>
                  <a:pt x="4390339" y="-2409"/>
                  <a:pt x="4568152" y="14140"/>
                  <a:pt x="4646643" y="0"/>
                </a:cubicBezTo>
                <a:cubicBezTo>
                  <a:pt x="4725134" y="-14140"/>
                  <a:pt x="5066972" y="53390"/>
                  <a:pt x="5240200" y="0"/>
                </a:cubicBezTo>
                <a:cubicBezTo>
                  <a:pt x="5413428" y="-53390"/>
                  <a:pt x="5425738" y="42686"/>
                  <a:pt x="5608206" y="0"/>
                </a:cubicBezTo>
                <a:cubicBezTo>
                  <a:pt x="5790674" y="-42686"/>
                  <a:pt x="6108416" y="34923"/>
                  <a:pt x="6427315" y="0"/>
                </a:cubicBezTo>
                <a:cubicBezTo>
                  <a:pt x="6746214" y="-34923"/>
                  <a:pt x="6731700" y="12404"/>
                  <a:pt x="6908096" y="0"/>
                </a:cubicBezTo>
                <a:cubicBezTo>
                  <a:pt x="7084492" y="-12404"/>
                  <a:pt x="7356551" y="19612"/>
                  <a:pt x="7501654" y="0"/>
                </a:cubicBezTo>
                <a:cubicBezTo>
                  <a:pt x="7646757" y="-19612"/>
                  <a:pt x="7768705" y="16543"/>
                  <a:pt x="7869659" y="0"/>
                </a:cubicBezTo>
                <a:cubicBezTo>
                  <a:pt x="7970614" y="-16543"/>
                  <a:pt x="8294343" y="67533"/>
                  <a:pt x="8463217" y="0"/>
                </a:cubicBezTo>
                <a:cubicBezTo>
                  <a:pt x="8632091" y="-67533"/>
                  <a:pt x="8839906" y="2788"/>
                  <a:pt x="8943998" y="0"/>
                </a:cubicBezTo>
                <a:cubicBezTo>
                  <a:pt x="9048090" y="-2788"/>
                  <a:pt x="9130979" y="35337"/>
                  <a:pt x="9312004" y="0"/>
                </a:cubicBezTo>
                <a:cubicBezTo>
                  <a:pt x="9493029" y="-35337"/>
                  <a:pt x="9477936" y="16313"/>
                  <a:pt x="9567234" y="0"/>
                </a:cubicBezTo>
                <a:cubicBezTo>
                  <a:pt x="9656532" y="-16313"/>
                  <a:pt x="9715233" y="24117"/>
                  <a:pt x="9822463" y="0"/>
                </a:cubicBezTo>
                <a:cubicBezTo>
                  <a:pt x="9929693" y="-24117"/>
                  <a:pt x="10026404" y="27918"/>
                  <a:pt x="10077693" y="0"/>
                </a:cubicBezTo>
                <a:cubicBezTo>
                  <a:pt x="10128982" y="-27918"/>
                  <a:pt x="10563697" y="79803"/>
                  <a:pt x="10896802" y="0"/>
                </a:cubicBezTo>
                <a:cubicBezTo>
                  <a:pt x="11229907" y="-79803"/>
                  <a:pt x="11359916" y="41986"/>
                  <a:pt x="11484424" y="0"/>
                </a:cubicBezTo>
                <a:cubicBezTo>
                  <a:pt x="11626720" y="6561"/>
                  <a:pt x="11692102" y="82522"/>
                  <a:pt x="11691257" y="206833"/>
                </a:cubicBezTo>
                <a:cubicBezTo>
                  <a:pt x="11715511" y="362967"/>
                  <a:pt x="11684788" y="472249"/>
                  <a:pt x="11691257" y="620486"/>
                </a:cubicBezTo>
                <a:cubicBezTo>
                  <a:pt x="11697726" y="768723"/>
                  <a:pt x="11662022" y="877410"/>
                  <a:pt x="11691257" y="1034138"/>
                </a:cubicBezTo>
                <a:cubicBezTo>
                  <a:pt x="11690164" y="1168629"/>
                  <a:pt x="11598663" y="1244384"/>
                  <a:pt x="11484424" y="1240971"/>
                </a:cubicBezTo>
                <a:cubicBezTo>
                  <a:pt x="11199870" y="1313473"/>
                  <a:pt x="11088076" y="1216250"/>
                  <a:pt x="10778091" y="1240971"/>
                </a:cubicBezTo>
                <a:cubicBezTo>
                  <a:pt x="10468106" y="1265692"/>
                  <a:pt x="10531425" y="1231131"/>
                  <a:pt x="10410085" y="1240971"/>
                </a:cubicBezTo>
                <a:cubicBezTo>
                  <a:pt x="10288745" y="1250811"/>
                  <a:pt x="9902518" y="1175758"/>
                  <a:pt x="9703752" y="1240971"/>
                </a:cubicBezTo>
                <a:cubicBezTo>
                  <a:pt x="9504986" y="1306184"/>
                  <a:pt x="9159881" y="1236179"/>
                  <a:pt x="8997418" y="1240971"/>
                </a:cubicBezTo>
                <a:cubicBezTo>
                  <a:pt x="8834955" y="1245763"/>
                  <a:pt x="8527166" y="1195090"/>
                  <a:pt x="8291085" y="1240971"/>
                </a:cubicBezTo>
                <a:cubicBezTo>
                  <a:pt x="8055004" y="1286852"/>
                  <a:pt x="7673737" y="1237189"/>
                  <a:pt x="7471976" y="1240971"/>
                </a:cubicBezTo>
                <a:cubicBezTo>
                  <a:pt x="7270215" y="1244753"/>
                  <a:pt x="6940176" y="1233772"/>
                  <a:pt x="6765643" y="1240971"/>
                </a:cubicBezTo>
                <a:cubicBezTo>
                  <a:pt x="6591110" y="1248170"/>
                  <a:pt x="6512780" y="1236086"/>
                  <a:pt x="6397637" y="1240971"/>
                </a:cubicBezTo>
                <a:cubicBezTo>
                  <a:pt x="6282494" y="1245856"/>
                  <a:pt x="5958035" y="1232372"/>
                  <a:pt x="5691304" y="1240971"/>
                </a:cubicBezTo>
                <a:cubicBezTo>
                  <a:pt x="5424573" y="1249570"/>
                  <a:pt x="5407989" y="1209697"/>
                  <a:pt x="5210522" y="1240971"/>
                </a:cubicBezTo>
                <a:cubicBezTo>
                  <a:pt x="5013055" y="1272245"/>
                  <a:pt x="4774467" y="1223817"/>
                  <a:pt x="4616965" y="1240971"/>
                </a:cubicBezTo>
                <a:cubicBezTo>
                  <a:pt x="4459463" y="1258125"/>
                  <a:pt x="4206663" y="1202825"/>
                  <a:pt x="4023407" y="1240971"/>
                </a:cubicBezTo>
                <a:cubicBezTo>
                  <a:pt x="3840151" y="1279117"/>
                  <a:pt x="3580229" y="1202516"/>
                  <a:pt x="3204298" y="1240971"/>
                </a:cubicBezTo>
                <a:cubicBezTo>
                  <a:pt x="2828367" y="1279426"/>
                  <a:pt x="2849613" y="1188028"/>
                  <a:pt x="2610741" y="1240971"/>
                </a:cubicBezTo>
                <a:cubicBezTo>
                  <a:pt x="2371869" y="1293914"/>
                  <a:pt x="2416620" y="1199990"/>
                  <a:pt x="2242735" y="1240971"/>
                </a:cubicBezTo>
                <a:cubicBezTo>
                  <a:pt x="2068850" y="1281952"/>
                  <a:pt x="2081962" y="1229723"/>
                  <a:pt x="1987505" y="1240971"/>
                </a:cubicBezTo>
                <a:cubicBezTo>
                  <a:pt x="1893048" y="1252219"/>
                  <a:pt x="1636903" y="1225237"/>
                  <a:pt x="1506724" y="1240971"/>
                </a:cubicBezTo>
                <a:cubicBezTo>
                  <a:pt x="1376545" y="1256705"/>
                  <a:pt x="1225507" y="1214060"/>
                  <a:pt x="1025942" y="1240971"/>
                </a:cubicBezTo>
                <a:cubicBezTo>
                  <a:pt x="826377" y="1267882"/>
                  <a:pt x="458868" y="1155459"/>
                  <a:pt x="206833" y="1240971"/>
                </a:cubicBezTo>
                <a:cubicBezTo>
                  <a:pt x="103967" y="1232121"/>
                  <a:pt x="-6589" y="1167950"/>
                  <a:pt x="0" y="1034138"/>
                </a:cubicBezTo>
                <a:cubicBezTo>
                  <a:pt x="-1527" y="936857"/>
                  <a:pt x="33196" y="712578"/>
                  <a:pt x="0" y="620486"/>
                </a:cubicBezTo>
                <a:cubicBezTo>
                  <a:pt x="-33196" y="528394"/>
                  <a:pt x="15669" y="388718"/>
                  <a:pt x="0" y="206833"/>
                </a:cubicBezTo>
                <a:close/>
              </a:path>
            </a:pathLst>
          </a:custGeom>
          <a:solidFill>
            <a:srgbClr val="664B28"/>
          </a:solidFill>
          <a:ln w="38100">
            <a:solidFill>
              <a:schemeClr val="bg1"/>
            </a:solidFill>
            <a:extLst>
              <a:ext uri="{C807C97D-BFC1-408E-A445-0C87EB9F89A2}">
                <ask:lineSketchStyleProps xmlns="" xmlns:ask="http://schemas.microsoft.com/office/drawing/2018/sketchyshapes" sd="325598860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bg1"/>
                </a:solidFill>
                <a:latin typeface="Tahoma" panose="020B0604030504040204" pitchFamily="34" charset="0"/>
                <a:ea typeface="Tahoma" panose="020B0604030504040204" pitchFamily="34" charset="0"/>
                <a:cs typeface="Tahoma" panose="020B0604030504040204" pitchFamily="34" charset="0"/>
              </a:rPr>
              <a:t>Đọc thông tin và quan sát các hình 1, 2, 3, em hãy kể lại diễn biến chính của Chiến dịch Hồ Chí Minh năm 1975.</a:t>
            </a:r>
            <a:endParaRPr lang="en-US" sz="3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xmlns="" id="{3C6311EF-526C-1EC3-A4FB-D7BED6566B61}"/>
              </a:ext>
            </a:extLst>
          </p:cNvPr>
          <p:cNvPicPr>
            <a:picLocks noChangeAspect="1"/>
          </p:cNvPicPr>
          <p:nvPr/>
        </p:nvPicPr>
        <p:blipFill>
          <a:blip r:embed="rId2"/>
          <a:stretch>
            <a:fillRect/>
          </a:stretch>
        </p:blipFill>
        <p:spPr>
          <a:xfrm>
            <a:off x="85725" y="2191385"/>
            <a:ext cx="3790950" cy="2495550"/>
          </a:xfrm>
          <a:prstGeom prst="rect">
            <a:avLst/>
          </a:prstGeom>
        </p:spPr>
      </p:pic>
      <p:pic>
        <p:nvPicPr>
          <p:cNvPr id="9" name="Picture 8">
            <a:extLst>
              <a:ext uri="{FF2B5EF4-FFF2-40B4-BE49-F238E27FC236}">
                <a16:creationId xmlns:a16="http://schemas.microsoft.com/office/drawing/2014/main" xmlns="" id="{C0FF0189-5618-5030-7011-8466B1CDCB98}"/>
              </a:ext>
            </a:extLst>
          </p:cNvPr>
          <p:cNvPicPr>
            <a:picLocks noChangeAspect="1"/>
          </p:cNvPicPr>
          <p:nvPr/>
        </p:nvPicPr>
        <p:blipFill>
          <a:blip r:embed="rId3"/>
          <a:stretch>
            <a:fillRect/>
          </a:stretch>
        </p:blipFill>
        <p:spPr>
          <a:xfrm>
            <a:off x="3890009" y="1522730"/>
            <a:ext cx="4255047" cy="5081270"/>
          </a:xfrm>
          <a:prstGeom prst="rect">
            <a:avLst/>
          </a:prstGeom>
        </p:spPr>
      </p:pic>
      <p:pic>
        <p:nvPicPr>
          <p:cNvPr id="11" name="Picture 10">
            <a:extLst>
              <a:ext uri="{FF2B5EF4-FFF2-40B4-BE49-F238E27FC236}">
                <a16:creationId xmlns:a16="http://schemas.microsoft.com/office/drawing/2014/main" xmlns="" id="{87E685D1-9373-08C5-C603-2BB7E7582886}"/>
              </a:ext>
            </a:extLst>
          </p:cNvPr>
          <p:cNvPicPr>
            <a:picLocks noChangeAspect="1"/>
          </p:cNvPicPr>
          <p:nvPr/>
        </p:nvPicPr>
        <p:blipFill>
          <a:blip r:embed="rId4"/>
          <a:stretch>
            <a:fillRect/>
          </a:stretch>
        </p:blipFill>
        <p:spPr>
          <a:xfrm>
            <a:off x="8119110" y="2589530"/>
            <a:ext cx="3965603" cy="2195830"/>
          </a:xfrm>
          <a:prstGeom prst="rect">
            <a:avLst/>
          </a:prstGeom>
        </p:spPr>
      </p:pic>
    </p:spTree>
    <p:extLst>
      <p:ext uri="{BB962C8B-B14F-4D97-AF65-F5344CB8AC3E}">
        <p14:creationId xmlns:p14="http://schemas.microsoft.com/office/powerpoint/2010/main" val="41235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22" presetClass="entr" presetSubtype="4"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508C0BF7-F3EE-9088-B70D-47319D1A04ED}"/>
              </a:ext>
            </a:extLst>
          </p:cNvPr>
          <p:cNvSpPr/>
          <p:nvPr/>
        </p:nvSpPr>
        <p:spPr>
          <a:xfrm>
            <a:off x="185057" y="325121"/>
            <a:ext cx="11712304" cy="6268720"/>
          </a:xfrm>
          <a:custGeom>
            <a:avLst/>
            <a:gdLst>
              <a:gd name="connsiteX0" fmla="*/ 0 w 11821886"/>
              <a:gd name="connsiteY0" fmla="*/ 949834 h 5698889"/>
              <a:gd name="connsiteX1" fmla="*/ 949834 w 11821886"/>
              <a:gd name="connsiteY1" fmla="*/ 0 h 5698889"/>
              <a:gd name="connsiteX2" fmla="*/ 1335050 w 11821886"/>
              <a:gd name="connsiteY2" fmla="*/ 0 h 5698889"/>
              <a:gd name="connsiteX3" fmla="*/ 1819487 w 11821886"/>
              <a:gd name="connsiteY3" fmla="*/ 0 h 5698889"/>
              <a:gd name="connsiteX4" fmla="*/ 2502369 w 11821886"/>
              <a:gd name="connsiteY4" fmla="*/ 0 h 5698889"/>
              <a:gd name="connsiteX5" fmla="*/ 2788363 w 11821886"/>
              <a:gd name="connsiteY5" fmla="*/ 0 h 5698889"/>
              <a:gd name="connsiteX6" fmla="*/ 3471245 w 11821886"/>
              <a:gd name="connsiteY6" fmla="*/ 0 h 5698889"/>
              <a:gd name="connsiteX7" fmla="*/ 4054905 w 11821886"/>
              <a:gd name="connsiteY7" fmla="*/ 0 h 5698889"/>
              <a:gd name="connsiteX8" fmla="*/ 4737787 w 11821886"/>
              <a:gd name="connsiteY8" fmla="*/ 0 h 5698889"/>
              <a:gd name="connsiteX9" fmla="*/ 5420669 w 11821886"/>
              <a:gd name="connsiteY9" fmla="*/ 0 h 5698889"/>
              <a:gd name="connsiteX10" fmla="*/ 5905106 w 11821886"/>
              <a:gd name="connsiteY10" fmla="*/ 0 h 5698889"/>
              <a:gd name="connsiteX11" fmla="*/ 6587988 w 11821886"/>
              <a:gd name="connsiteY11" fmla="*/ 0 h 5698889"/>
              <a:gd name="connsiteX12" fmla="*/ 7270871 w 11821886"/>
              <a:gd name="connsiteY12" fmla="*/ 0 h 5698889"/>
              <a:gd name="connsiteX13" fmla="*/ 7656086 w 11821886"/>
              <a:gd name="connsiteY13" fmla="*/ 0 h 5698889"/>
              <a:gd name="connsiteX14" fmla="*/ 7942079 w 11821886"/>
              <a:gd name="connsiteY14" fmla="*/ 0 h 5698889"/>
              <a:gd name="connsiteX15" fmla="*/ 8228073 w 11821886"/>
              <a:gd name="connsiteY15" fmla="*/ 0 h 5698889"/>
              <a:gd name="connsiteX16" fmla="*/ 9010177 w 11821886"/>
              <a:gd name="connsiteY16" fmla="*/ 0 h 5698889"/>
              <a:gd name="connsiteX17" fmla="*/ 9494615 w 11821886"/>
              <a:gd name="connsiteY17" fmla="*/ 0 h 5698889"/>
              <a:gd name="connsiteX18" fmla="*/ 9780608 w 11821886"/>
              <a:gd name="connsiteY18" fmla="*/ 0 h 5698889"/>
              <a:gd name="connsiteX19" fmla="*/ 10165824 w 11821886"/>
              <a:gd name="connsiteY19" fmla="*/ 0 h 5698889"/>
              <a:gd name="connsiteX20" fmla="*/ 10872052 w 11821886"/>
              <a:gd name="connsiteY20" fmla="*/ 0 h 5698889"/>
              <a:gd name="connsiteX21" fmla="*/ 11821886 w 11821886"/>
              <a:gd name="connsiteY21" fmla="*/ 949834 h 5698889"/>
              <a:gd name="connsiteX22" fmla="*/ 11821886 w 11821886"/>
              <a:gd name="connsiteY22" fmla="*/ 1454588 h 5698889"/>
              <a:gd name="connsiteX23" fmla="*/ 11821886 w 11821886"/>
              <a:gd name="connsiteY23" fmla="*/ 1883357 h 5698889"/>
              <a:gd name="connsiteX24" fmla="*/ 11821886 w 11821886"/>
              <a:gd name="connsiteY24" fmla="*/ 2350118 h 5698889"/>
              <a:gd name="connsiteX25" fmla="*/ 11821886 w 11821886"/>
              <a:gd name="connsiteY25" fmla="*/ 2816880 h 5698889"/>
              <a:gd name="connsiteX26" fmla="*/ 11821886 w 11821886"/>
              <a:gd name="connsiteY26" fmla="*/ 3245649 h 5698889"/>
              <a:gd name="connsiteX27" fmla="*/ 11821886 w 11821886"/>
              <a:gd name="connsiteY27" fmla="*/ 3864379 h 5698889"/>
              <a:gd name="connsiteX28" fmla="*/ 11821886 w 11821886"/>
              <a:gd name="connsiteY28" fmla="*/ 4749055 h 5698889"/>
              <a:gd name="connsiteX29" fmla="*/ 10872052 w 11821886"/>
              <a:gd name="connsiteY29" fmla="*/ 5698889 h 5698889"/>
              <a:gd name="connsiteX30" fmla="*/ 10586059 w 11821886"/>
              <a:gd name="connsiteY30" fmla="*/ 5698889 h 5698889"/>
              <a:gd name="connsiteX31" fmla="*/ 10101621 w 11821886"/>
              <a:gd name="connsiteY31" fmla="*/ 5698889 h 5698889"/>
              <a:gd name="connsiteX32" fmla="*/ 9418739 w 11821886"/>
              <a:gd name="connsiteY32" fmla="*/ 5698889 h 5698889"/>
              <a:gd name="connsiteX33" fmla="*/ 8735857 w 11821886"/>
              <a:gd name="connsiteY33" fmla="*/ 5698889 h 5698889"/>
              <a:gd name="connsiteX34" fmla="*/ 8152197 w 11821886"/>
              <a:gd name="connsiteY34" fmla="*/ 5698889 h 5698889"/>
              <a:gd name="connsiteX35" fmla="*/ 7667759 w 11821886"/>
              <a:gd name="connsiteY35" fmla="*/ 5698889 h 5698889"/>
              <a:gd name="connsiteX36" fmla="*/ 6885655 w 11821886"/>
              <a:gd name="connsiteY36" fmla="*/ 5698889 h 5698889"/>
              <a:gd name="connsiteX37" fmla="*/ 6401217 w 11821886"/>
              <a:gd name="connsiteY37" fmla="*/ 5698889 h 5698889"/>
              <a:gd name="connsiteX38" fmla="*/ 5817557 w 11821886"/>
              <a:gd name="connsiteY38" fmla="*/ 5698889 h 5698889"/>
              <a:gd name="connsiteX39" fmla="*/ 5134675 w 11821886"/>
              <a:gd name="connsiteY39" fmla="*/ 5698889 h 5698889"/>
              <a:gd name="connsiteX40" fmla="*/ 4848682 w 11821886"/>
              <a:gd name="connsiteY40" fmla="*/ 5698889 h 5698889"/>
              <a:gd name="connsiteX41" fmla="*/ 4364244 w 11821886"/>
              <a:gd name="connsiteY41" fmla="*/ 5698889 h 5698889"/>
              <a:gd name="connsiteX42" fmla="*/ 3582140 w 11821886"/>
              <a:gd name="connsiteY42" fmla="*/ 5698889 h 5698889"/>
              <a:gd name="connsiteX43" fmla="*/ 2899258 w 11821886"/>
              <a:gd name="connsiteY43" fmla="*/ 5698889 h 5698889"/>
              <a:gd name="connsiteX44" fmla="*/ 2414820 w 11821886"/>
              <a:gd name="connsiteY44" fmla="*/ 5698889 h 5698889"/>
              <a:gd name="connsiteX45" fmla="*/ 1632716 w 11821886"/>
              <a:gd name="connsiteY45" fmla="*/ 5698889 h 5698889"/>
              <a:gd name="connsiteX46" fmla="*/ 949834 w 11821886"/>
              <a:gd name="connsiteY46" fmla="*/ 5698889 h 5698889"/>
              <a:gd name="connsiteX47" fmla="*/ 0 w 11821886"/>
              <a:gd name="connsiteY47" fmla="*/ 4749055 h 5698889"/>
              <a:gd name="connsiteX48" fmla="*/ 0 w 11821886"/>
              <a:gd name="connsiteY48" fmla="*/ 4244301 h 5698889"/>
              <a:gd name="connsiteX49" fmla="*/ 0 w 11821886"/>
              <a:gd name="connsiteY49" fmla="*/ 3815532 h 5698889"/>
              <a:gd name="connsiteX50" fmla="*/ 0 w 11821886"/>
              <a:gd name="connsiteY50" fmla="*/ 3348771 h 5698889"/>
              <a:gd name="connsiteX51" fmla="*/ 0 w 11821886"/>
              <a:gd name="connsiteY51" fmla="*/ 2806025 h 5698889"/>
              <a:gd name="connsiteX52" fmla="*/ 0 w 11821886"/>
              <a:gd name="connsiteY52" fmla="*/ 2187295 h 5698889"/>
              <a:gd name="connsiteX53" fmla="*/ 0 w 11821886"/>
              <a:gd name="connsiteY53" fmla="*/ 1568564 h 5698889"/>
              <a:gd name="connsiteX54" fmla="*/ 0 w 11821886"/>
              <a:gd name="connsiteY54" fmla="*/ 949834 h 569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821886" h="5698889" fill="none" extrusionOk="0">
                <a:moveTo>
                  <a:pt x="0" y="949834"/>
                </a:moveTo>
                <a:cubicBezTo>
                  <a:pt x="-5166" y="546253"/>
                  <a:pt x="523658" y="41951"/>
                  <a:pt x="949834" y="0"/>
                </a:cubicBezTo>
                <a:cubicBezTo>
                  <a:pt x="1070135" y="-30189"/>
                  <a:pt x="1228254" y="26547"/>
                  <a:pt x="1335050" y="0"/>
                </a:cubicBezTo>
                <a:cubicBezTo>
                  <a:pt x="1441846" y="-26547"/>
                  <a:pt x="1581717" y="54393"/>
                  <a:pt x="1819487" y="0"/>
                </a:cubicBezTo>
                <a:cubicBezTo>
                  <a:pt x="2057257" y="-54393"/>
                  <a:pt x="2201319" y="29430"/>
                  <a:pt x="2502369" y="0"/>
                </a:cubicBezTo>
                <a:cubicBezTo>
                  <a:pt x="2803419" y="-29430"/>
                  <a:pt x="2724377" y="24875"/>
                  <a:pt x="2788363" y="0"/>
                </a:cubicBezTo>
                <a:cubicBezTo>
                  <a:pt x="2852349" y="-24875"/>
                  <a:pt x="3177364" y="24965"/>
                  <a:pt x="3471245" y="0"/>
                </a:cubicBezTo>
                <a:cubicBezTo>
                  <a:pt x="3765126" y="-24965"/>
                  <a:pt x="3824690" y="41946"/>
                  <a:pt x="4054905" y="0"/>
                </a:cubicBezTo>
                <a:cubicBezTo>
                  <a:pt x="4285120" y="-41946"/>
                  <a:pt x="4491277" y="1194"/>
                  <a:pt x="4737787" y="0"/>
                </a:cubicBezTo>
                <a:cubicBezTo>
                  <a:pt x="4984297" y="-1194"/>
                  <a:pt x="5162921" y="78691"/>
                  <a:pt x="5420669" y="0"/>
                </a:cubicBezTo>
                <a:cubicBezTo>
                  <a:pt x="5678417" y="-78691"/>
                  <a:pt x="5732594" y="47668"/>
                  <a:pt x="5905106" y="0"/>
                </a:cubicBezTo>
                <a:cubicBezTo>
                  <a:pt x="6077618" y="-47668"/>
                  <a:pt x="6388117" y="44111"/>
                  <a:pt x="6587988" y="0"/>
                </a:cubicBezTo>
                <a:cubicBezTo>
                  <a:pt x="6787859" y="-44111"/>
                  <a:pt x="7059366" y="21383"/>
                  <a:pt x="7270871" y="0"/>
                </a:cubicBezTo>
                <a:cubicBezTo>
                  <a:pt x="7482376" y="-21383"/>
                  <a:pt x="7530969" y="27033"/>
                  <a:pt x="7656086" y="0"/>
                </a:cubicBezTo>
                <a:cubicBezTo>
                  <a:pt x="7781204" y="-27033"/>
                  <a:pt x="7832608" y="13722"/>
                  <a:pt x="7942079" y="0"/>
                </a:cubicBezTo>
                <a:cubicBezTo>
                  <a:pt x="8051550" y="-13722"/>
                  <a:pt x="8166289" y="15989"/>
                  <a:pt x="8228073" y="0"/>
                </a:cubicBezTo>
                <a:cubicBezTo>
                  <a:pt x="8289857" y="-15989"/>
                  <a:pt x="8817857" y="56555"/>
                  <a:pt x="9010177" y="0"/>
                </a:cubicBezTo>
                <a:cubicBezTo>
                  <a:pt x="9202497" y="-56555"/>
                  <a:pt x="9286963" y="25089"/>
                  <a:pt x="9494615" y="0"/>
                </a:cubicBezTo>
                <a:cubicBezTo>
                  <a:pt x="9702267" y="-25089"/>
                  <a:pt x="9666387" y="10451"/>
                  <a:pt x="9780608" y="0"/>
                </a:cubicBezTo>
                <a:cubicBezTo>
                  <a:pt x="9894829" y="-10451"/>
                  <a:pt x="10004455" y="14602"/>
                  <a:pt x="10165824" y="0"/>
                </a:cubicBezTo>
                <a:cubicBezTo>
                  <a:pt x="10327193" y="-14602"/>
                  <a:pt x="10712627" y="9202"/>
                  <a:pt x="10872052" y="0"/>
                </a:cubicBezTo>
                <a:cubicBezTo>
                  <a:pt x="11334603" y="-142514"/>
                  <a:pt x="11969681" y="442613"/>
                  <a:pt x="11821886" y="949834"/>
                </a:cubicBezTo>
                <a:cubicBezTo>
                  <a:pt x="11857404" y="1158607"/>
                  <a:pt x="11764577" y="1330884"/>
                  <a:pt x="11821886" y="1454588"/>
                </a:cubicBezTo>
                <a:cubicBezTo>
                  <a:pt x="11879195" y="1578292"/>
                  <a:pt x="11798464" y="1707190"/>
                  <a:pt x="11821886" y="1883357"/>
                </a:cubicBezTo>
                <a:cubicBezTo>
                  <a:pt x="11845308" y="2059524"/>
                  <a:pt x="11811534" y="2230332"/>
                  <a:pt x="11821886" y="2350118"/>
                </a:cubicBezTo>
                <a:cubicBezTo>
                  <a:pt x="11832238" y="2469904"/>
                  <a:pt x="11819405" y="2598942"/>
                  <a:pt x="11821886" y="2816880"/>
                </a:cubicBezTo>
                <a:cubicBezTo>
                  <a:pt x="11824367" y="3034818"/>
                  <a:pt x="11798472" y="3094071"/>
                  <a:pt x="11821886" y="3245649"/>
                </a:cubicBezTo>
                <a:cubicBezTo>
                  <a:pt x="11845300" y="3397227"/>
                  <a:pt x="11792540" y="3651627"/>
                  <a:pt x="11821886" y="3864379"/>
                </a:cubicBezTo>
                <a:cubicBezTo>
                  <a:pt x="11851232" y="4077131"/>
                  <a:pt x="11771853" y="4449644"/>
                  <a:pt x="11821886" y="4749055"/>
                </a:cubicBezTo>
                <a:cubicBezTo>
                  <a:pt x="11823147" y="5363946"/>
                  <a:pt x="11377795" y="5663129"/>
                  <a:pt x="10872052" y="5698889"/>
                </a:cubicBezTo>
                <a:cubicBezTo>
                  <a:pt x="10794919" y="5715157"/>
                  <a:pt x="10668500" y="5687440"/>
                  <a:pt x="10586059" y="5698889"/>
                </a:cubicBezTo>
                <a:cubicBezTo>
                  <a:pt x="10503618" y="5710338"/>
                  <a:pt x="10325742" y="5667559"/>
                  <a:pt x="10101621" y="5698889"/>
                </a:cubicBezTo>
                <a:cubicBezTo>
                  <a:pt x="9877500" y="5730219"/>
                  <a:pt x="9725672" y="5685595"/>
                  <a:pt x="9418739" y="5698889"/>
                </a:cubicBezTo>
                <a:cubicBezTo>
                  <a:pt x="9111806" y="5712183"/>
                  <a:pt x="9015492" y="5647470"/>
                  <a:pt x="8735857" y="5698889"/>
                </a:cubicBezTo>
                <a:cubicBezTo>
                  <a:pt x="8456222" y="5750308"/>
                  <a:pt x="8415783" y="5649225"/>
                  <a:pt x="8152197" y="5698889"/>
                </a:cubicBezTo>
                <a:cubicBezTo>
                  <a:pt x="7888611" y="5748553"/>
                  <a:pt x="7904923" y="5688227"/>
                  <a:pt x="7667759" y="5698889"/>
                </a:cubicBezTo>
                <a:cubicBezTo>
                  <a:pt x="7430595" y="5709551"/>
                  <a:pt x="7056659" y="5681474"/>
                  <a:pt x="6885655" y="5698889"/>
                </a:cubicBezTo>
                <a:cubicBezTo>
                  <a:pt x="6714651" y="5716304"/>
                  <a:pt x="6505423" y="5683842"/>
                  <a:pt x="6401217" y="5698889"/>
                </a:cubicBezTo>
                <a:cubicBezTo>
                  <a:pt x="6297011" y="5713936"/>
                  <a:pt x="5987673" y="5645875"/>
                  <a:pt x="5817557" y="5698889"/>
                </a:cubicBezTo>
                <a:cubicBezTo>
                  <a:pt x="5647441" y="5751903"/>
                  <a:pt x="5475219" y="5683909"/>
                  <a:pt x="5134675" y="5698889"/>
                </a:cubicBezTo>
                <a:cubicBezTo>
                  <a:pt x="4794131" y="5713869"/>
                  <a:pt x="4924245" y="5675974"/>
                  <a:pt x="4848682" y="5698889"/>
                </a:cubicBezTo>
                <a:cubicBezTo>
                  <a:pt x="4773119" y="5721804"/>
                  <a:pt x="4570517" y="5658876"/>
                  <a:pt x="4364244" y="5698889"/>
                </a:cubicBezTo>
                <a:cubicBezTo>
                  <a:pt x="4157971" y="5738902"/>
                  <a:pt x="3909754" y="5628897"/>
                  <a:pt x="3582140" y="5698889"/>
                </a:cubicBezTo>
                <a:cubicBezTo>
                  <a:pt x="3254526" y="5768881"/>
                  <a:pt x="3079558" y="5686866"/>
                  <a:pt x="2899258" y="5698889"/>
                </a:cubicBezTo>
                <a:cubicBezTo>
                  <a:pt x="2718958" y="5710912"/>
                  <a:pt x="2522516" y="5679915"/>
                  <a:pt x="2414820" y="5698889"/>
                </a:cubicBezTo>
                <a:cubicBezTo>
                  <a:pt x="2307124" y="5717863"/>
                  <a:pt x="1942860" y="5677427"/>
                  <a:pt x="1632716" y="5698889"/>
                </a:cubicBezTo>
                <a:cubicBezTo>
                  <a:pt x="1322572" y="5720351"/>
                  <a:pt x="1164520" y="5671993"/>
                  <a:pt x="949834" y="5698889"/>
                </a:cubicBezTo>
                <a:cubicBezTo>
                  <a:pt x="505303" y="5614747"/>
                  <a:pt x="-2138" y="5209349"/>
                  <a:pt x="0" y="4749055"/>
                </a:cubicBezTo>
                <a:cubicBezTo>
                  <a:pt x="-49794" y="4506393"/>
                  <a:pt x="44221" y="4389398"/>
                  <a:pt x="0" y="4244301"/>
                </a:cubicBezTo>
                <a:cubicBezTo>
                  <a:pt x="-44221" y="4099204"/>
                  <a:pt x="50784" y="3933533"/>
                  <a:pt x="0" y="3815532"/>
                </a:cubicBezTo>
                <a:cubicBezTo>
                  <a:pt x="-50784" y="3697531"/>
                  <a:pt x="22495" y="3463635"/>
                  <a:pt x="0" y="3348771"/>
                </a:cubicBezTo>
                <a:cubicBezTo>
                  <a:pt x="-22495" y="3233907"/>
                  <a:pt x="1007" y="2949913"/>
                  <a:pt x="0" y="2806025"/>
                </a:cubicBezTo>
                <a:cubicBezTo>
                  <a:pt x="-1007" y="2662137"/>
                  <a:pt x="45013" y="2385327"/>
                  <a:pt x="0" y="2187295"/>
                </a:cubicBezTo>
                <a:cubicBezTo>
                  <a:pt x="-45013" y="1989263"/>
                  <a:pt x="59432" y="1808125"/>
                  <a:pt x="0" y="1568564"/>
                </a:cubicBezTo>
                <a:cubicBezTo>
                  <a:pt x="-59432" y="1329003"/>
                  <a:pt x="19138" y="1126255"/>
                  <a:pt x="0" y="949834"/>
                </a:cubicBezTo>
                <a:close/>
              </a:path>
              <a:path w="11821886" h="5698889" stroke="0" extrusionOk="0">
                <a:moveTo>
                  <a:pt x="0" y="949834"/>
                </a:moveTo>
                <a:cubicBezTo>
                  <a:pt x="62937" y="449989"/>
                  <a:pt x="384086" y="135308"/>
                  <a:pt x="949834" y="0"/>
                </a:cubicBezTo>
                <a:cubicBezTo>
                  <a:pt x="1230473" y="-31225"/>
                  <a:pt x="1494967" y="39063"/>
                  <a:pt x="1731938" y="0"/>
                </a:cubicBezTo>
                <a:cubicBezTo>
                  <a:pt x="1968909" y="-39063"/>
                  <a:pt x="1894810" y="26046"/>
                  <a:pt x="2017932" y="0"/>
                </a:cubicBezTo>
                <a:cubicBezTo>
                  <a:pt x="2141054" y="-26046"/>
                  <a:pt x="2355043" y="59827"/>
                  <a:pt x="2601591" y="0"/>
                </a:cubicBezTo>
                <a:cubicBezTo>
                  <a:pt x="2848139" y="-59827"/>
                  <a:pt x="2955655" y="9365"/>
                  <a:pt x="3086029" y="0"/>
                </a:cubicBezTo>
                <a:cubicBezTo>
                  <a:pt x="3216403" y="-9365"/>
                  <a:pt x="3555419" y="76991"/>
                  <a:pt x="3768911" y="0"/>
                </a:cubicBezTo>
                <a:cubicBezTo>
                  <a:pt x="3982403" y="-76991"/>
                  <a:pt x="3957764" y="3718"/>
                  <a:pt x="4054905" y="0"/>
                </a:cubicBezTo>
                <a:cubicBezTo>
                  <a:pt x="4152046" y="-3718"/>
                  <a:pt x="4485597" y="1422"/>
                  <a:pt x="4737787" y="0"/>
                </a:cubicBezTo>
                <a:cubicBezTo>
                  <a:pt x="4989977" y="-1422"/>
                  <a:pt x="4900504" y="21856"/>
                  <a:pt x="5023780" y="0"/>
                </a:cubicBezTo>
                <a:cubicBezTo>
                  <a:pt x="5147056" y="-21856"/>
                  <a:pt x="5244226" y="16219"/>
                  <a:pt x="5408996" y="0"/>
                </a:cubicBezTo>
                <a:cubicBezTo>
                  <a:pt x="5573766" y="-16219"/>
                  <a:pt x="5717705" y="59175"/>
                  <a:pt x="5992655" y="0"/>
                </a:cubicBezTo>
                <a:cubicBezTo>
                  <a:pt x="6267605" y="-59175"/>
                  <a:pt x="6234549" y="2215"/>
                  <a:pt x="6377871" y="0"/>
                </a:cubicBezTo>
                <a:cubicBezTo>
                  <a:pt x="6521193" y="-2215"/>
                  <a:pt x="6783960" y="26347"/>
                  <a:pt x="7159975" y="0"/>
                </a:cubicBezTo>
                <a:cubicBezTo>
                  <a:pt x="7535990" y="-26347"/>
                  <a:pt x="7484303" y="55391"/>
                  <a:pt x="7644413" y="0"/>
                </a:cubicBezTo>
                <a:cubicBezTo>
                  <a:pt x="7804523" y="-55391"/>
                  <a:pt x="8093029" y="3815"/>
                  <a:pt x="8228073" y="0"/>
                </a:cubicBezTo>
                <a:cubicBezTo>
                  <a:pt x="8363117" y="-3815"/>
                  <a:pt x="8528862" y="39380"/>
                  <a:pt x="8613288" y="0"/>
                </a:cubicBezTo>
                <a:cubicBezTo>
                  <a:pt x="8697714" y="-39380"/>
                  <a:pt x="9025479" y="20123"/>
                  <a:pt x="9196948" y="0"/>
                </a:cubicBezTo>
                <a:cubicBezTo>
                  <a:pt x="9368417" y="-20123"/>
                  <a:pt x="9490812" y="37158"/>
                  <a:pt x="9681386" y="0"/>
                </a:cubicBezTo>
                <a:cubicBezTo>
                  <a:pt x="9871960" y="-37158"/>
                  <a:pt x="9898969" y="9218"/>
                  <a:pt x="10066601" y="0"/>
                </a:cubicBezTo>
                <a:cubicBezTo>
                  <a:pt x="10234233" y="-9218"/>
                  <a:pt x="10248181" y="4265"/>
                  <a:pt x="10352595" y="0"/>
                </a:cubicBezTo>
                <a:cubicBezTo>
                  <a:pt x="10457009" y="-4265"/>
                  <a:pt x="10699186" y="43542"/>
                  <a:pt x="10872052" y="0"/>
                </a:cubicBezTo>
                <a:cubicBezTo>
                  <a:pt x="11351320" y="47859"/>
                  <a:pt x="11853621" y="467549"/>
                  <a:pt x="11821886" y="949834"/>
                </a:cubicBezTo>
                <a:cubicBezTo>
                  <a:pt x="11843661" y="1089121"/>
                  <a:pt x="11817719" y="1257757"/>
                  <a:pt x="11821886" y="1378603"/>
                </a:cubicBezTo>
                <a:cubicBezTo>
                  <a:pt x="11826053" y="1499449"/>
                  <a:pt x="11768289" y="1689813"/>
                  <a:pt x="11821886" y="1845365"/>
                </a:cubicBezTo>
                <a:cubicBezTo>
                  <a:pt x="11875483" y="2000917"/>
                  <a:pt x="11785838" y="2253779"/>
                  <a:pt x="11821886" y="2426103"/>
                </a:cubicBezTo>
                <a:cubicBezTo>
                  <a:pt x="11857934" y="2598427"/>
                  <a:pt x="11804221" y="2746211"/>
                  <a:pt x="11821886" y="2930856"/>
                </a:cubicBezTo>
                <a:cubicBezTo>
                  <a:pt x="11839551" y="3115501"/>
                  <a:pt x="11796932" y="3201330"/>
                  <a:pt x="11821886" y="3359626"/>
                </a:cubicBezTo>
                <a:cubicBezTo>
                  <a:pt x="11846840" y="3517922"/>
                  <a:pt x="11819640" y="3800684"/>
                  <a:pt x="11821886" y="3978356"/>
                </a:cubicBezTo>
                <a:cubicBezTo>
                  <a:pt x="11824132" y="4156028"/>
                  <a:pt x="11739141" y="4410402"/>
                  <a:pt x="11821886" y="4749055"/>
                </a:cubicBezTo>
                <a:cubicBezTo>
                  <a:pt x="11839286" y="5422017"/>
                  <a:pt x="11383854" y="5691586"/>
                  <a:pt x="10872052" y="5698889"/>
                </a:cubicBezTo>
                <a:cubicBezTo>
                  <a:pt x="10811643" y="5704404"/>
                  <a:pt x="10653125" y="5666650"/>
                  <a:pt x="10586059" y="5698889"/>
                </a:cubicBezTo>
                <a:cubicBezTo>
                  <a:pt x="10518993" y="5731128"/>
                  <a:pt x="10057896" y="5650030"/>
                  <a:pt x="9903177" y="5698889"/>
                </a:cubicBezTo>
                <a:cubicBezTo>
                  <a:pt x="9748458" y="5747748"/>
                  <a:pt x="9506375" y="5648770"/>
                  <a:pt x="9220295" y="5698889"/>
                </a:cubicBezTo>
                <a:cubicBezTo>
                  <a:pt x="8934215" y="5749008"/>
                  <a:pt x="8744520" y="5687318"/>
                  <a:pt x="8438190" y="5698889"/>
                </a:cubicBezTo>
                <a:cubicBezTo>
                  <a:pt x="8131861" y="5710460"/>
                  <a:pt x="7948857" y="5669972"/>
                  <a:pt x="7755308" y="5698889"/>
                </a:cubicBezTo>
                <a:cubicBezTo>
                  <a:pt x="7561759" y="5727806"/>
                  <a:pt x="7550056" y="5664129"/>
                  <a:pt x="7370093" y="5698889"/>
                </a:cubicBezTo>
                <a:cubicBezTo>
                  <a:pt x="7190130" y="5733649"/>
                  <a:pt x="6906531" y="5658385"/>
                  <a:pt x="6687211" y="5698889"/>
                </a:cubicBezTo>
                <a:cubicBezTo>
                  <a:pt x="6467891" y="5739393"/>
                  <a:pt x="6340490" y="5680095"/>
                  <a:pt x="6202773" y="5698889"/>
                </a:cubicBezTo>
                <a:cubicBezTo>
                  <a:pt x="6065056" y="5717683"/>
                  <a:pt x="5827234" y="5671340"/>
                  <a:pt x="5619113" y="5698889"/>
                </a:cubicBezTo>
                <a:cubicBezTo>
                  <a:pt x="5410992" y="5726438"/>
                  <a:pt x="5321244" y="5644201"/>
                  <a:pt x="5035453" y="5698889"/>
                </a:cubicBezTo>
                <a:cubicBezTo>
                  <a:pt x="4749662" y="5753577"/>
                  <a:pt x="4576156" y="5637958"/>
                  <a:pt x="4253349" y="5698889"/>
                </a:cubicBezTo>
                <a:cubicBezTo>
                  <a:pt x="3930542" y="5759820"/>
                  <a:pt x="3929012" y="5651763"/>
                  <a:pt x="3669689" y="5698889"/>
                </a:cubicBezTo>
                <a:cubicBezTo>
                  <a:pt x="3410366" y="5746015"/>
                  <a:pt x="3424442" y="5664595"/>
                  <a:pt x="3284474" y="5698889"/>
                </a:cubicBezTo>
                <a:cubicBezTo>
                  <a:pt x="3144506" y="5733183"/>
                  <a:pt x="3056598" y="5691530"/>
                  <a:pt x="2998480" y="5698889"/>
                </a:cubicBezTo>
                <a:cubicBezTo>
                  <a:pt x="2940362" y="5706248"/>
                  <a:pt x="2750106" y="5666936"/>
                  <a:pt x="2514042" y="5698889"/>
                </a:cubicBezTo>
                <a:cubicBezTo>
                  <a:pt x="2277978" y="5730842"/>
                  <a:pt x="2228415" y="5653636"/>
                  <a:pt x="2029605" y="5698889"/>
                </a:cubicBezTo>
                <a:cubicBezTo>
                  <a:pt x="1830795" y="5744142"/>
                  <a:pt x="1333030" y="5672702"/>
                  <a:pt x="949834" y="5698889"/>
                </a:cubicBezTo>
                <a:cubicBezTo>
                  <a:pt x="534739" y="5613637"/>
                  <a:pt x="-12792" y="5311647"/>
                  <a:pt x="0" y="4749055"/>
                </a:cubicBezTo>
                <a:cubicBezTo>
                  <a:pt x="-64404" y="4581285"/>
                  <a:pt x="36015" y="4422808"/>
                  <a:pt x="0" y="4206309"/>
                </a:cubicBezTo>
                <a:cubicBezTo>
                  <a:pt x="-36015" y="3989810"/>
                  <a:pt x="4733" y="3917134"/>
                  <a:pt x="0" y="3777540"/>
                </a:cubicBezTo>
                <a:cubicBezTo>
                  <a:pt x="-4733" y="3637946"/>
                  <a:pt x="18078" y="3505259"/>
                  <a:pt x="0" y="3272786"/>
                </a:cubicBezTo>
                <a:cubicBezTo>
                  <a:pt x="-18078" y="3040313"/>
                  <a:pt x="16056" y="2949064"/>
                  <a:pt x="0" y="2806025"/>
                </a:cubicBezTo>
                <a:cubicBezTo>
                  <a:pt x="-16056" y="2662986"/>
                  <a:pt x="45014" y="2472840"/>
                  <a:pt x="0" y="2339263"/>
                </a:cubicBezTo>
                <a:cubicBezTo>
                  <a:pt x="-45014" y="2205686"/>
                  <a:pt x="44258" y="1926570"/>
                  <a:pt x="0" y="1796518"/>
                </a:cubicBezTo>
                <a:cubicBezTo>
                  <a:pt x="-44258" y="1666466"/>
                  <a:pt x="98855" y="1355774"/>
                  <a:pt x="0" y="949834"/>
                </a:cubicBezTo>
                <a:close/>
              </a:path>
            </a:pathLst>
          </a:custGeom>
          <a:solidFill>
            <a:srgbClr val="664B28"/>
          </a:solidFill>
          <a:ln w="38100">
            <a:solidFill>
              <a:schemeClr val="bg1"/>
            </a:solidFill>
            <a:extLst>
              <a:ext uri="{C807C97D-BFC1-408E-A445-0C87EB9F89A2}">
                <ask:lineSketchStyleProps xmlns="" xmlns:ask="http://schemas.microsoft.com/office/drawing/2018/sketchyshapes" sd="3255988605">
                  <a:custGeom>
                    <a:avLst/>
                    <a:gdLst>
                      <a:gd name="connsiteX0" fmla="*/ 0 w 11712304"/>
                      <a:gd name="connsiteY0" fmla="*/ 1044807 h 6268720"/>
                      <a:gd name="connsiteX1" fmla="*/ 941029 w 11712304"/>
                      <a:gd name="connsiteY1" fmla="*/ 0 h 6268720"/>
                      <a:gd name="connsiteX2" fmla="*/ 1322674 w 11712304"/>
                      <a:gd name="connsiteY2" fmla="*/ 0 h 6268720"/>
                      <a:gd name="connsiteX3" fmla="*/ 1802621 w 11712304"/>
                      <a:gd name="connsiteY3" fmla="*/ 0 h 6268720"/>
                      <a:gd name="connsiteX4" fmla="*/ 2479173 w 11712304"/>
                      <a:gd name="connsiteY4" fmla="*/ 0 h 6268720"/>
                      <a:gd name="connsiteX5" fmla="*/ 2762516 w 11712304"/>
                      <a:gd name="connsiteY5" fmla="*/ 0 h 6268720"/>
                      <a:gd name="connsiteX6" fmla="*/ 3439068 w 11712304"/>
                      <a:gd name="connsiteY6" fmla="*/ 0 h 6268720"/>
                      <a:gd name="connsiteX7" fmla="*/ 4017318 w 11712304"/>
                      <a:gd name="connsiteY7" fmla="*/ 0 h 6268720"/>
                      <a:gd name="connsiteX8" fmla="*/ 4693870 w 11712304"/>
                      <a:gd name="connsiteY8" fmla="*/ 0 h 6268720"/>
                      <a:gd name="connsiteX9" fmla="*/ 5370422 w 11712304"/>
                      <a:gd name="connsiteY9" fmla="*/ 0 h 6268720"/>
                      <a:gd name="connsiteX10" fmla="*/ 5850369 w 11712304"/>
                      <a:gd name="connsiteY10" fmla="*/ 0 h 6268720"/>
                      <a:gd name="connsiteX11" fmla="*/ 6526921 w 11712304"/>
                      <a:gd name="connsiteY11" fmla="*/ 0 h 6268720"/>
                      <a:gd name="connsiteX12" fmla="*/ 7203474 w 11712304"/>
                      <a:gd name="connsiteY12" fmla="*/ 0 h 6268720"/>
                      <a:gd name="connsiteX13" fmla="*/ 7585118 w 11712304"/>
                      <a:gd name="connsiteY13" fmla="*/ 0 h 6268720"/>
                      <a:gd name="connsiteX14" fmla="*/ 7868460 w 11712304"/>
                      <a:gd name="connsiteY14" fmla="*/ 0 h 6268720"/>
                      <a:gd name="connsiteX15" fmla="*/ 8151803 w 11712304"/>
                      <a:gd name="connsiteY15" fmla="*/ 0 h 6268720"/>
                      <a:gd name="connsiteX16" fmla="*/ 8926657 w 11712304"/>
                      <a:gd name="connsiteY16" fmla="*/ 0 h 6268720"/>
                      <a:gd name="connsiteX17" fmla="*/ 9406605 w 11712304"/>
                      <a:gd name="connsiteY17" fmla="*/ 0 h 6268720"/>
                      <a:gd name="connsiteX18" fmla="*/ 9689947 w 11712304"/>
                      <a:gd name="connsiteY18" fmla="*/ 0 h 6268720"/>
                      <a:gd name="connsiteX19" fmla="*/ 10071592 w 11712304"/>
                      <a:gd name="connsiteY19" fmla="*/ 0 h 6268720"/>
                      <a:gd name="connsiteX20" fmla="*/ 10771274 w 11712304"/>
                      <a:gd name="connsiteY20" fmla="*/ 0 h 6268720"/>
                      <a:gd name="connsiteX21" fmla="*/ 11712304 w 11712304"/>
                      <a:gd name="connsiteY21" fmla="*/ 1044807 h 6268720"/>
                      <a:gd name="connsiteX22" fmla="*/ 11712304 w 11712304"/>
                      <a:gd name="connsiteY22" fmla="*/ 1600032 h 6268720"/>
                      <a:gd name="connsiteX23" fmla="*/ 11712304 w 11712304"/>
                      <a:gd name="connsiteY23" fmla="*/ 2071673 h 6268720"/>
                      <a:gd name="connsiteX24" fmla="*/ 11712304 w 11712304"/>
                      <a:gd name="connsiteY24" fmla="*/ 2585105 h 6268720"/>
                      <a:gd name="connsiteX25" fmla="*/ 11712304 w 11712304"/>
                      <a:gd name="connsiteY25" fmla="*/ 3098539 h 6268720"/>
                      <a:gd name="connsiteX26" fmla="*/ 11712304 w 11712304"/>
                      <a:gd name="connsiteY26" fmla="*/ 3570180 h 6268720"/>
                      <a:gd name="connsiteX27" fmla="*/ 11712304 w 11712304"/>
                      <a:gd name="connsiteY27" fmla="*/ 4250777 h 6268720"/>
                      <a:gd name="connsiteX28" fmla="*/ 11712304 w 11712304"/>
                      <a:gd name="connsiteY28" fmla="*/ 5223912 h 6268720"/>
                      <a:gd name="connsiteX29" fmla="*/ 10771274 w 11712304"/>
                      <a:gd name="connsiteY29" fmla="*/ 6268720 h 6268720"/>
                      <a:gd name="connsiteX30" fmla="*/ 10487932 w 11712304"/>
                      <a:gd name="connsiteY30" fmla="*/ 6268720 h 6268720"/>
                      <a:gd name="connsiteX31" fmla="*/ 10007984 w 11712304"/>
                      <a:gd name="connsiteY31" fmla="*/ 6268720 h 6268720"/>
                      <a:gd name="connsiteX32" fmla="*/ 9331432 w 11712304"/>
                      <a:gd name="connsiteY32" fmla="*/ 6268720 h 6268720"/>
                      <a:gd name="connsiteX33" fmla="*/ 8654880 w 11712304"/>
                      <a:gd name="connsiteY33" fmla="*/ 6268720 h 6268720"/>
                      <a:gd name="connsiteX34" fmla="*/ 8076630 w 11712304"/>
                      <a:gd name="connsiteY34" fmla="*/ 6268720 h 6268720"/>
                      <a:gd name="connsiteX35" fmla="*/ 7596683 w 11712304"/>
                      <a:gd name="connsiteY35" fmla="*/ 6268720 h 6268720"/>
                      <a:gd name="connsiteX36" fmla="*/ 6821828 w 11712304"/>
                      <a:gd name="connsiteY36" fmla="*/ 6268720 h 6268720"/>
                      <a:gd name="connsiteX37" fmla="*/ 6341881 w 11712304"/>
                      <a:gd name="connsiteY37" fmla="*/ 6268720 h 6268720"/>
                      <a:gd name="connsiteX38" fmla="*/ 5763631 w 11712304"/>
                      <a:gd name="connsiteY38" fmla="*/ 6268720 h 6268720"/>
                      <a:gd name="connsiteX39" fmla="*/ 5087079 w 11712304"/>
                      <a:gd name="connsiteY39" fmla="*/ 6268720 h 6268720"/>
                      <a:gd name="connsiteX40" fmla="*/ 4803737 w 11712304"/>
                      <a:gd name="connsiteY40" fmla="*/ 6268720 h 6268720"/>
                      <a:gd name="connsiteX41" fmla="*/ 4323789 w 11712304"/>
                      <a:gd name="connsiteY41" fmla="*/ 6268720 h 6268720"/>
                      <a:gd name="connsiteX42" fmla="*/ 3548935 w 11712304"/>
                      <a:gd name="connsiteY42" fmla="*/ 6268720 h 6268720"/>
                      <a:gd name="connsiteX43" fmla="*/ 2872383 w 11712304"/>
                      <a:gd name="connsiteY43" fmla="*/ 6268720 h 6268720"/>
                      <a:gd name="connsiteX44" fmla="*/ 2392436 w 11712304"/>
                      <a:gd name="connsiteY44" fmla="*/ 6268720 h 6268720"/>
                      <a:gd name="connsiteX45" fmla="*/ 1617581 w 11712304"/>
                      <a:gd name="connsiteY45" fmla="*/ 6268720 h 6268720"/>
                      <a:gd name="connsiteX46" fmla="*/ 941029 w 11712304"/>
                      <a:gd name="connsiteY46" fmla="*/ 6268720 h 6268720"/>
                      <a:gd name="connsiteX47" fmla="*/ 0 w 11712304"/>
                      <a:gd name="connsiteY47" fmla="*/ 5223912 h 6268720"/>
                      <a:gd name="connsiteX48" fmla="*/ 0 w 11712304"/>
                      <a:gd name="connsiteY48" fmla="*/ 4668687 h 6268720"/>
                      <a:gd name="connsiteX49" fmla="*/ 0 w 11712304"/>
                      <a:gd name="connsiteY49" fmla="*/ 4197046 h 6268720"/>
                      <a:gd name="connsiteX50" fmla="*/ 0 w 11712304"/>
                      <a:gd name="connsiteY50" fmla="*/ 3683614 h 6268720"/>
                      <a:gd name="connsiteX51" fmla="*/ 0 w 11712304"/>
                      <a:gd name="connsiteY51" fmla="*/ 3086598 h 6268720"/>
                      <a:gd name="connsiteX52" fmla="*/ 0 w 11712304"/>
                      <a:gd name="connsiteY52" fmla="*/ 2406002 h 6268720"/>
                      <a:gd name="connsiteX53" fmla="*/ 0 w 11712304"/>
                      <a:gd name="connsiteY53" fmla="*/ 1725404 h 6268720"/>
                      <a:gd name="connsiteX54" fmla="*/ 0 w 11712304"/>
                      <a:gd name="connsiteY54" fmla="*/ 1044807 h 6268720"/>
                      <a:gd name="connsiteX0" fmla="*/ 0 w 11712304"/>
                      <a:gd name="connsiteY0" fmla="*/ 1044807 h 6268720"/>
                      <a:gd name="connsiteX1" fmla="*/ 941029 w 11712304"/>
                      <a:gd name="connsiteY1" fmla="*/ 0 h 6268720"/>
                      <a:gd name="connsiteX2" fmla="*/ 1715883 w 11712304"/>
                      <a:gd name="connsiteY2" fmla="*/ 0 h 6268720"/>
                      <a:gd name="connsiteX3" fmla="*/ 1999226 w 11712304"/>
                      <a:gd name="connsiteY3" fmla="*/ 0 h 6268720"/>
                      <a:gd name="connsiteX4" fmla="*/ 2577475 w 11712304"/>
                      <a:gd name="connsiteY4" fmla="*/ 0 h 6268720"/>
                      <a:gd name="connsiteX5" fmla="*/ 3057423 w 11712304"/>
                      <a:gd name="connsiteY5" fmla="*/ 0 h 6268720"/>
                      <a:gd name="connsiteX6" fmla="*/ 3733975 w 11712304"/>
                      <a:gd name="connsiteY6" fmla="*/ 0 h 6268720"/>
                      <a:gd name="connsiteX7" fmla="*/ 4017318 w 11712304"/>
                      <a:gd name="connsiteY7" fmla="*/ 0 h 6268720"/>
                      <a:gd name="connsiteX8" fmla="*/ 4693870 w 11712304"/>
                      <a:gd name="connsiteY8" fmla="*/ 0 h 6268720"/>
                      <a:gd name="connsiteX9" fmla="*/ 4977212 w 11712304"/>
                      <a:gd name="connsiteY9" fmla="*/ 0 h 6268720"/>
                      <a:gd name="connsiteX10" fmla="*/ 5358857 w 11712304"/>
                      <a:gd name="connsiteY10" fmla="*/ 0 h 6268720"/>
                      <a:gd name="connsiteX11" fmla="*/ 5937106 w 11712304"/>
                      <a:gd name="connsiteY11" fmla="*/ 0 h 6268720"/>
                      <a:gd name="connsiteX12" fmla="*/ 6318751 w 11712304"/>
                      <a:gd name="connsiteY12" fmla="*/ 0 h 6268720"/>
                      <a:gd name="connsiteX13" fmla="*/ 7093606 w 11712304"/>
                      <a:gd name="connsiteY13" fmla="*/ 0 h 6268720"/>
                      <a:gd name="connsiteX14" fmla="*/ 7573553 w 11712304"/>
                      <a:gd name="connsiteY14" fmla="*/ 0 h 6268720"/>
                      <a:gd name="connsiteX15" fmla="*/ 8151803 w 11712304"/>
                      <a:gd name="connsiteY15" fmla="*/ 0 h 6268720"/>
                      <a:gd name="connsiteX16" fmla="*/ 8533447 w 11712304"/>
                      <a:gd name="connsiteY16" fmla="*/ 0 h 6268720"/>
                      <a:gd name="connsiteX17" fmla="*/ 9111697 w 11712304"/>
                      <a:gd name="connsiteY17" fmla="*/ 0 h 6268720"/>
                      <a:gd name="connsiteX18" fmla="*/ 9591645 w 11712304"/>
                      <a:gd name="connsiteY18" fmla="*/ 0 h 6268720"/>
                      <a:gd name="connsiteX19" fmla="*/ 9973289 w 11712304"/>
                      <a:gd name="connsiteY19" fmla="*/ 0 h 6268720"/>
                      <a:gd name="connsiteX20" fmla="*/ 10256632 w 11712304"/>
                      <a:gd name="connsiteY20" fmla="*/ 0 h 6268720"/>
                      <a:gd name="connsiteX21" fmla="*/ 10771274 w 11712304"/>
                      <a:gd name="connsiteY21" fmla="*/ 0 h 6268720"/>
                      <a:gd name="connsiteX22" fmla="*/ 11712304 w 11712304"/>
                      <a:gd name="connsiteY22" fmla="*/ 1044807 h 6268720"/>
                      <a:gd name="connsiteX23" fmla="*/ 11712304 w 11712304"/>
                      <a:gd name="connsiteY23" fmla="*/ 1516449 h 6268720"/>
                      <a:gd name="connsiteX24" fmla="*/ 11712304 w 11712304"/>
                      <a:gd name="connsiteY24" fmla="*/ 2029882 h 6268720"/>
                      <a:gd name="connsiteX25" fmla="*/ 11712304 w 11712304"/>
                      <a:gd name="connsiteY25" fmla="*/ 2668688 h 6268720"/>
                      <a:gd name="connsiteX26" fmla="*/ 11712304 w 11712304"/>
                      <a:gd name="connsiteY26" fmla="*/ 3223911 h 6268720"/>
                      <a:gd name="connsiteX27" fmla="*/ 11712304 w 11712304"/>
                      <a:gd name="connsiteY27" fmla="*/ 3695554 h 6268720"/>
                      <a:gd name="connsiteX28" fmla="*/ 11712304 w 11712304"/>
                      <a:gd name="connsiteY28" fmla="*/ 4376151 h 6268720"/>
                      <a:gd name="connsiteX29" fmla="*/ 11712304 w 11712304"/>
                      <a:gd name="connsiteY29" fmla="*/ 5223912 h 6268720"/>
                      <a:gd name="connsiteX30" fmla="*/ 10771274 w 11712304"/>
                      <a:gd name="connsiteY30" fmla="*/ 6268720 h 6268720"/>
                      <a:gd name="connsiteX31" fmla="*/ 10487932 w 11712304"/>
                      <a:gd name="connsiteY31" fmla="*/ 6268720 h 6268720"/>
                      <a:gd name="connsiteX32" fmla="*/ 9811380 w 11712304"/>
                      <a:gd name="connsiteY32" fmla="*/ 6268720 h 6268720"/>
                      <a:gd name="connsiteX33" fmla="*/ 9134828 w 11712304"/>
                      <a:gd name="connsiteY33" fmla="*/ 6268720 h 6268720"/>
                      <a:gd name="connsiteX34" fmla="*/ 8359972 w 11712304"/>
                      <a:gd name="connsiteY34" fmla="*/ 6268720 h 6268720"/>
                      <a:gd name="connsiteX35" fmla="*/ 7683420 w 11712304"/>
                      <a:gd name="connsiteY35" fmla="*/ 6268720 h 6268720"/>
                      <a:gd name="connsiteX36" fmla="*/ 7301776 w 11712304"/>
                      <a:gd name="connsiteY36" fmla="*/ 6268720 h 6268720"/>
                      <a:gd name="connsiteX37" fmla="*/ 6625224 w 11712304"/>
                      <a:gd name="connsiteY37" fmla="*/ 6268720 h 6268720"/>
                      <a:gd name="connsiteX38" fmla="*/ 6145276 w 11712304"/>
                      <a:gd name="connsiteY38" fmla="*/ 6268720 h 6268720"/>
                      <a:gd name="connsiteX39" fmla="*/ 5567027 w 11712304"/>
                      <a:gd name="connsiteY39" fmla="*/ 6268720 h 6268720"/>
                      <a:gd name="connsiteX40" fmla="*/ 4988777 w 11712304"/>
                      <a:gd name="connsiteY40" fmla="*/ 6268720 h 6268720"/>
                      <a:gd name="connsiteX41" fmla="*/ 4213922 w 11712304"/>
                      <a:gd name="connsiteY41" fmla="*/ 6268720 h 6268720"/>
                      <a:gd name="connsiteX42" fmla="*/ 3635673 w 11712304"/>
                      <a:gd name="connsiteY42" fmla="*/ 6268720 h 6268720"/>
                      <a:gd name="connsiteX43" fmla="*/ 3254028 w 11712304"/>
                      <a:gd name="connsiteY43" fmla="*/ 6268720 h 6268720"/>
                      <a:gd name="connsiteX44" fmla="*/ 2970685 w 11712304"/>
                      <a:gd name="connsiteY44" fmla="*/ 6268720 h 6268720"/>
                      <a:gd name="connsiteX45" fmla="*/ 2490738 w 11712304"/>
                      <a:gd name="connsiteY45" fmla="*/ 6268720 h 6268720"/>
                      <a:gd name="connsiteX46" fmla="*/ 2010791 w 11712304"/>
                      <a:gd name="connsiteY46" fmla="*/ 6268720 h 6268720"/>
                      <a:gd name="connsiteX47" fmla="*/ 941029 w 11712304"/>
                      <a:gd name="connsiteY47" fmla="*/ 6268720 h 6268720"/>
                      <a:gd name="connsiteX48" fmla="*/ 0 w 11712304"/>
                      <a:gd name="connsiteY48" fmla="*/ 5223912 h 6268720"/>
                      <a:gd name="connsiteX49" fmla="*/ 0 w 11712304"/>
                      <a:gd name="connsiteY49" fmla="*/ 4626897 h 6268720"/>
                      <a:gd name="connsiteX50" fmla="*/ 0 w 11712304"/>
                      <a:gd name="connsiteY50" fmla="*/ 4155255 h 6268720"/>
                      <a:gd name="connsiteX51" fmla="*/ 0 w 11712304"/>
                      <a:gd name="connsiteY51" fmla="*/ 3600031 h 6268720"/>
                      <a:gd name="connsiteX52" fmla="*/ 0 w 11712304"/>
                      <a:gd name="connsiteY52" fmla="*/ 3086598 h 6268720"/>
                      <a:gd name="connsiteX53" fmla="*/ 0 w 11712304"/>
                      <a:gd name="connsiteY53" fmla="*/ 2573165 h 6268720"/>
                      <a:gd name="connsiteX54" fmla="*/ 0 w 11712304"/>
                      <a:gd name="connsiteY54" fmla="*/ 1976151 h 6268720"/>
                      <a:gd name="connsiteX55" fmla="*/ 0 w 11712304"/>
                      <a:gd name="connsiteY55" fmla="*/ 1044807 h 6268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12304" h="6268720" fill="none" extrusionOk="0">
                        <a:moveTo>
                          <a:pt x="0" y="1044807"/>
                        </a:moveTo>
                        <a:cubicBezTo>
                          <a:pt x="3495" y="673406"/>
                          <a:pt x="491561" y="75325"/>
                          <a:pt x="941029" y="0"/>
                        </a:cubicBezTo>
                        <a:cubicBezTo>
                          <a:pt x="1037472" y="-21364"/>
                          <a:pt x="1224869" y="56952"/>
                          <a:pt x="1322674" y="0"/>
                        </a:cubicBezTo>
                        <a:cubicBezTo>
                          <a:pt x="1421149" y="-46802"/>
                          <a:pt x="1602593" y="85862"/>
                          <a:pt x="1802621" y="0"/>
                        </a:cubicBezTo>
                        <a:cubicBezTo>
                          <a:pt x="2035293" y="-15394"/>
                          <a:pt x="2193358" y="234"/>
                          <a:pt x="2479173" y="0"/>
                        </a:cubicBezTo>
                        <a:cubicBezTo>
                          <a:pt x="2771245" y="-29055"/>
                          <a:pt x="2708187" y="38336"/>
                          <a:pt x="2762516" y="0"/>
                        </a:cubicBezTo>
                        <a:cubicBezTo>
                          <a:pt x="2890202" y="1012"/>
                          <a:pt x="3075155" y="-8254"/>
                          <a:pt x="3439068" y="0"/>
                        </a:cubicBezTo>
                        <a:cubicBezTo>
                          <a:pt x="3721000" y="-48657"/>
                          <a:pt x="3797670" y="47130"/>
                          <a:pt x="4017318" y="0"/>
                        </a:cubicBezTo>
                        <a:cubicBezTo>
                          <a:pt x="4200589" y="-62161"/>
                          <a:pt x="4465598" y="-20404"/>
                          <a:pt x="4693870" y="0"/>
                        </a:cubicBezTo>
                        <a:cubicBezTo>
                          <a:pt x="4936076" y="-13336"/>
                          <a:pt x="5107666" y="87592"/>
                          <a:pt x="5370422" y="0"/>
                        </a:cubicBezTo>
                        <a:cubicBezTo>
                          <a:pt x="5597278" y="-107351"/>
                          <a:pt x="5684985" y="41394"/>
                          <a:pt x="5850369" y="0"/>
                        </a:cubicBezTo>
                        <a:cubicBezTo>
                          <a:pt x="6012294" y="-68268"/>
                          <a:pt x="6330290" y="31066"/>
                          <a:pt x="6526921" y="0"/>
                        </a:cubicBezTo>
                        <a:cubicBezTo>
                          <a:pt x="6754514" y="-28036"/>
                          <a:pt x="7029060" y="40858"/>
                          <a:pt x="7203474" y="0"/>
                        </a:cubicBezTo>
                        <a:cubicBezTo>
                          <a:pt x="7410786" y="-26548"/>
                          <a:pt x="7459697" y="30868"/>
                          <a:pt x="7585118" y="0"/>
                        </a:cubicBezTo>
                        <a:cubicBezTo>
                          <a:pt x="7694305" y="-22961"/>
                          <a:pt x="7759748" y="11713"/>
                          <a:pt x="7868460" y="0"/>
                        </a:cubicBezTo>
                        <a:cubicBezTo>
                          <a:pt x="7979937" y="-10308"/>
                          <a:pt x="8094804" y="13982"/>
                          <a:pt x="8151803" y="0"/>
                        </a:cubicBezTo>
                        <a:cubicBezTo>
                          <a:pt x="8208680" y="-21921"/>
                          <a:pt x="8687987" y="31455"/>
                          <a:pt x="8926657" y="0"/>
                        </a:cubicBezTo>
                        <a:cubicBezTo>
                          <a:pt x="9126309" y="-79940"/>
                          <a:pt x="9184863" y="25931"/>
                          <a:pt x="9406605" y="0"/>
                        </a:cubicBezTo>
                        <a:cubicBezTo>
                          <a:pt x="9621872" y="-36292"/>
                          <a:pt x="9576746" y="6487"/>
                          <a:pt x="9689947" y="0"/>
                        </a:cubicBezTo>
                        <a:cubicBezTo>
                          <a:pt x="9787591" y="-1542"/>
                          <a:pt x="9908300" y="38764"/>
                          <a:pt x="10071592" y="0"/>
                        </a:cubicBezTo>
                        <a:cubicBezTo>
                          <a:pt x="10256838" y="17536"/>
                          <a:pt x="10635353" y="-31322"/>
                          <a:pt x="10771274" y="0"/>
                        </a:cubicBezTo>
                        <a:cubicBezTo>
                          <a:pt x="11170526" y="-68635"/>
                          <a:pt x="11848376" y="533472"/>
                          <a:pt x="11712304" y="1044807"/>
                        </a:cubicBezTo>
                        <a:cubicBezTo>
                          <a:pt x="11764405" y="1283142"/>
                          <a:pt x="11673220" y="1424838"/>
                          <a:pt x="11712304" y="1600032"/>
                        </a:cubicBezTo>
                        <a:cubicBezTo>
                          <a:pt x="11726663" y="1749049"/>
                          <a:pt x="11717723" y="1876933"/>
                          <a:pt x="11712304" y="2071673"/>
                        </a:cubicBezTo>
                        <a:cubicBezTo>
                          <a:pt x="11755245" y="2285228"/>
                          <a:pt x="11736221" y="2450090"/>
                          <a:pt x="11712304" y="2585105"/>
                        </a:cubicBezTo>
                        <a:cubicBezTo>
                          <a:pt x="11732201" y="2734467"/>
                          <a:pt x="11713306" y="2861292"/>
                          <a:pt x="11712304" y="3098539"/>
                        </a:cubicBezTo>
                        <a:cubicBezTo>
                          <a:pt x="11721688" y="3351073"/>
                          <a:pt x="11691029" y="3402333"/>
                          <a:pt x="11712304" y="3570180"/>
                        </a:cubicBezTo>
                        <a:cubicBezTo>
                          <a:pt x="11717733" y="3676065"/>
                          <a:pt x="11628979" y="3975919"/>
                          <a:pt x="11712304" y="4250777"/>
                        </a:cubicBezTo>
                        <a:cubicBezTo>
                          <a:pt x="11806358" y="4416497"/>
                          <a:pt x="11662319" y="4882095"/>
                          <a:pt x="11712304" y="5223912"/>
                        </a:cubicBezTo>
                        <a:cubicBezTo>
                          <a:pt x="11735063" y="5864718"/>
                          <a:pt x="11274969" y="6241839"/>
                          <a:pt x="10771274" y="6268720"/>
                        </a:cubicBezTo>
                        <a:cubicBezTo>
                          <a:pt x="10683748" y="6275612"/>
                          <a:pt x="10572910" y="6264996"/>
                          <a:pt x="10487932" y="6268720"/>
                        </a:cubicBezTo>
                        <a:cubicBezTo>
                          <a:pt x="10405681" y="6264317"/>
                          <a:pt x="10207661" y="6279183"/>
                          <a:pt x="10007984" y="6268720"/>
                        </a:cubicBezTo>
                        <a:cubicBezTo>
                          <a:pt x="9753854" y="6297752"/>
                          <a:pt x="9643045" y="6276349"/>
                          <a:pt x="9331432" y="6268720"/>
                        </a:cubicBezTo>
                        <a:cubicBezTo>
                          <a:pt x="9030317" y="6282918"/>
                          <a:pt x="8927785" y="6195346"/>
                          <a:pt x="8654880" y="6268720"/>
                        </a:cubicBezTo>
                        <a:cubicBezTo>
                          <a:pt x="8357798" y="6332626"/>
                          <a:pt x="8319008" y="6215591"/>
                          <a:pt x="8076630" y="6268720"/>
                        </a:cubicBezTo>
                        <a:cubicBezTo>
                          <a:pt x="7821411" y="6321918"/>
                          <a:pt x="7823407" y="6256220"/>
                          <a:pt x="7596683" y="6268720"/>
                        </a:cubicBezTo>
                        <a:cubicBezTo>
                          <a:pt x="7355275" y="6235930"/>
                          <a:pt x="6947008" y="6271932"/>
                          <a:pt x="6821828" y="6268720"/>
                        </a:cubicBezTo>
                        <a:cubicBezTo>
                          <a:pt x="6626197" y="6288990"/>
                          <a:pt x="6430185" y="6258068"/>
                          <a:pt x="6341881" y="6268720"/>
                        </a:cubicBezTo>
                        <a:cubicBezTo>
                          <a:pt x="6188176" y="6283215"/>
                          <a:pt x="5920222" y="6197296"/>
                          <a:pt x="5763631" y="6268720"/>
                        </a:cubicBezTo>
                        <a:cubicBezTo>
                          <a:pt x="5570024" y="6289347"/>
                          <a:pt x="5395034" y="6211950"/>
                          <a:pt x="5087079" y="6268720"/>
                        </a:cubicBezTo>
                        <a:cubicBezTo>
                          <a:pt x="4736748" y="6282820"/>
                          <a:pt x="4862447" y="6237014"/>
                          <a:pt x="4803737" y="6268720"/>
                        </a:cubicBezTo>
                        <a:cubicBezTo>
                          <a:pt x="4703959" y="6247590"/>
                          <a:pt x="4475427" y="6211593"/>
                          <a:pt x="4323789" y="6268720"/>
                        </a:cubicBezTo>
                        <a:cubicBezTo>
                          <a:pt x="4101486" y="6300648"/>
                          <a:pt x="3890040" y="6184000"/>
                          <a:pt x="3548935" y="6268720"/>
                        </a:cubicBezTo>
                        <a:cubicBezTo>
                          <a:pt x="3207642" y="6348400"/>
                          <a:pt x="3067707" y="6225844"/>
                          <a:pt x="2872383" y="6268720"/>
                        </a:cubicBezTo>
                        <a:cubicBezTo>
                          <a:pt x="2709321" y="6288351"/>
                          <a:pt x="2510451" y="6259815"/>
                          <a:pt x="2392436" y="6268720"/>
                        </a:cubicBezTo>
                        <a:cubicBezTo>
                          <a:pt x="2237057" y="6218323"/>
                          <a:pt x="1838269" y="6224665"/>
                          <a:pt x="1617581" y="6268720"/>
                        </a:cubicBezTo>
                        <a:cubicBezTo>
                          <a:pt x="1296542" y="6277098"/>
                          <a:pt x="1153356" y="6247339"/>
                          <a:pt x="941029" y="6268720"/>
                        </a:cubicBezTo>
                        <a:cubicBezTo>
                          <a:pt x="558376" y="6194676"/>
                          <a:pt x="55331" y="5743375"/>
                          <a:pt x="0" y="5223912"/>
                        </a:cubicBezTo>
                        <a:cubicBezTo>
                          <a:pt x="-78866" y="4934274"/>
                          <a:pt x="45825" y="4811048"/>
                          <a:pt x="0" y="4668687"/>
                        </a:cubicBezTo>
                        <a:cubicBezTo>
                          <a:pt x="-58352" y="4527339"/>
                          <a:pt x="44874" y="4328302"/>
                          <a:pt x="0" y="4197046"/>
                        </a:cubicBezTo>
                        <a:cubicBezTo>
                          <a:pt x="-27088" y="4091987"/>
                          <a:pt x="39137" y="3799359"/>
                          <a:pt x="0" y="3683614"/>
                        </a:cubicBezTo>
                        <a:cubicBezTo>
                          <a:pt x="-45250" y="3520697"/>
                          <a:pt x="-40221" y="3245874"/>
                          <a:pt x="0" y="3086598"/>
                        </a:cubicBezTo>
                        <a:cubicBezTo>
                          <a:pt x="-6994" y="2937491"/>
                          <a:pt x="41976" y="2559089"/>
                          <a:pt x="0" y="2406002"/>
                        </a:cubicBezTo>
                        <a:cubicBezTo>
                          <a:pt x="-12614" y="2205378"/>
                          <a:pt x="4784" y="1983668"/>
                          <a:pt x="0" y="1725404"/>
                        </a:cubicBezTo>
                        <a:cubicBezTo>
                          <a:pt x="-81794" y="1423096"/>
                          <a:pt x="41585" y="1291016"/>
                          <a:pt x="0" y="1044807"/>
                        </a:cubicBezTo>
                        <a:close/>
                      </a:path>
                      <a:path w="11712304" h="6268720" stroke="0" extrusionOk="0">
                        <a:moveTo>
                          <a:pt x="0" y="1044807"/>
                        </a:moveTo>
                        <a:cubicBezTo>
                          <a:pt x="-12096" y="554027"/>
                          <a:pt x="282643" y="126524"/>
                          <a:pt x="941029" y="0"/>
                        </a:cubicBezTo>
                        <a:cubicBezTo>
                          <a:pt x="1254753" y="-22800"/>
                          <a:pt x="1509858" y="31042"/>
                          <a:pt x="1715883" y="0"/>
                        </a:cubicBezTo>
                        <a:cubicBezTo>
                          <a:pt x="1956215" y="-27042"/>
                          <a:pt x="1889603" y="9554"/>
                          <a:pt x="1999226" y="0"/>
                        </a:cubicBezTo>
                        <a:cubicBezTo>
                          <a:pt x="2114435" y="9127"/>
                          <a:pt x="2280367" y="107901"/>
                          <a:pt x="2577475" y="0"/>
                        </a:cubicBezTo>
                        <a:cubicBezTo>
                          <a:pt x="2824567" y="-68814"/>
                          <a:pt x="2960757" y="5630"/>
                          <a:pt x="3057423" y="0"/>
                        </a:cubicBezTo>
                        <a:cubicBezTo>
                          <a:pt x="3181996" y="38018"/>
                          <a:pt x="3496731" y="56924"/>
                          <a:pt x="3733975" y="0"/>
                        </a:cubicBezTo>
                        <a:cubicBezTo>
                          <a:pt x="3948799" y="-63895"/>
                          <a:pt x="3932007" y="4735"/>
                          <a:pt x="4017318" y="0"/>
                        </a:cubicBezTo>
                        <a:cubicBezTo>
                          <a:pt x="4074437" y="-34819"/>
                          <a:pt x="4483097" y="14722"/>
                          <a:pt x="4693870" y="0"/>
                        </a:cubicBezTo>
                        <a:cubicBezTo>
                          <a:pt x="4932914" y="8133"/>
                          <a:pt x="4849919" y="25037"/>
                          <a:pt x="4977212" y="0"/>
                        </a:cubicBezTo>
                        <a:cubicBezTo>
                          <a:pt x="5099190" y="-36079"/>
                          <a:pt x="5225750" y="25941"/>
                          <a:pt x="5358857" y="0"/>
                        </a:cubicBezTo>
                        <a:cubicBezTo>
                          <a:pt x="5546368" y="-44273"/>
                          <a:pt x="5641773" y="91156"/>
                          <a:pt x="5937106" y="0"/>
                        </a:cubicBezTo>
                        <a:cubicBezTo>
                          <a:pt x="6202928" y="-78950"/>
                          <a:pt x="6173579" y="-6991"/>
                          <a:pt x="6318751" y="0"/>
                        </a:cubicBezTo>
                        <a:cubicBezTo>
                          <a:pt x="6485473" y="-20090"/>
                          <a:pt x="6703233" y="103424"/>
                          <a:pt x="7093606" y="0"/>
                        </a:cubicBezTo>
                        <a:cubicBezTo>
                          <a:pt x="7466226" y="-20225"/>
                          <a:pt x="7411962" y="85006"/>
                          <a:pt x="7573553" y="0"/>
                        </a:cubicBezTo>
                        <a:cubicBezTo>
                          <a:pt x="7723683" y="-85457"/>
                          <a:pt x="8025702" y="-12774"/>
                          <a:pt x="8151803" y="0"/>
                        </a:cubicBezTo>
                        <a:cubicBezTo>
                          <a:pt x="8288445" y="-5047"/>
                          <a:pt x="8441827" y="19854"/>
                          <a:pt x="8533447" y="0"/>
                        </a:cubicBezTo>
                        <a:cubicBezTo>
                          <a:pt x="8574394" y="-35650"/>
                          <a:pt x="8915626" y="25982"/>
                          <a:pt x="9111697" y="0"/>
                        </a:cubicBezTo>
                        <a:cubicBezTo>
                          <a:pt x="9256801" y="8187"/>
                          <a:pt x="9400411" y="42686"/>
                          <a:pt x="9591645" y="0"/>
                        </a:cubicBezTo>
                        <a:cubicBezTo>
                          <a:pt x="9780967" y="-43605"/>
                          <a:pt x="9811203" y="22994"/>
                          <a:pt x="9973289" y="0"/>
                        </a:cubicBezTo>
                        <a:cubicBezTo>
                          <a:pt x="10138559" y="-11854"/>
                          <a:pt x="10158046" y="6736"/>
                          <a:pt x="10256632" y="0"/>
                        </a:cubicBezTo>
                        <a:cubicBezTo>
                          <a:pt x="10339696" y="3399"/>
                          <a:pt x="10622104" y="68399"/>
                          <a:pt x="10771274" y="0"/>
                        </a:cubicBezTo>
                        <a:cubicBezTo>
                          <a:pt x="11326429" y="79869"/>
                          <a:pt x="11865375" y="499544"/>
                          <a:pt x="11712304" y="1044807"/>
                        </a:cubicBezTo>
                        <a:cubicBezTo>
                          <a:pt x="11758665" y="1208712"/>
                          <a:pt x="11676664" y="1372921"/>
                          <a:pt x="11712304" y="1516449"/>
                        </a:cubicBezTo>
                        <a:cubicBezTo>
                          <a:pt x="11685260" y="1674096"/>
                          <a:pt x="11621064" y="1892633"/>
                          <a:pt x="11712304" y="2029882"/>
                        </a:cubicBezTo>
                        <a:cubicBezTo>
                          <a:pt x="11730204" y="2172722"/>
                          <a:pt x="11669204" y="2521504"/>
                          <a:pt x="11712304" y="2668688"/>
                        </a:cubicBezTo>
                        <a:cubicBezTo>
                          <a:pt x="11712117" y="2887102"/>
                          <a:pt x="11669296" y="3033469"/>
                          <a:pt x="11712304" y="3223911"/>
                        </a:cubicBezTo>
                        <a:cubicBezTo>
                          <a:pt x="11716748" y="3433004"/>
                          <a:pt x="11701034" y="3505184"/>
                          <a:pt x="11712304" y="3695554"/>
                        </a:cubicBezTo>
                        <a:cubicBezTo>
                          <a:pt x="11714185" y="3842479"/>
                          <a:pt x="11704210" y="4175690"/>
                          <a:pt x="11712304" y="4376151"/>
                        </a:cubicBezTo>
                        <a:cubicBezTo>
                          <a:pt x="11720103" y="4565847"/>
                          <a:pt x="11712199" y="4844268"/>
                          <a:pt x="11712304" y="5223912"/>
                        </a:cubicBezTo>
                        <a:cubicBezTo>
                          <a:pt x="11713108" y="5934034"/>
                          <a:pt x="11290413" y="6372707"/>
                          <a:pt x="10771274" y="6268720"/>
                        </a:cubicBezTo>
                        <a:cubicBezTo>
                          <a:pt x="10700525" y="6272766"/>
                          <a:pt x="10552464" y="6240274"/>
                          <a:pt x="10487932" y="6268720"/>
                        </a:cubicBezTo>
                        <a:cubicBezTo>
                          <a:pt x="10380782" y="6296731"/>
                          <a:pt x="9975714" y="6201691"/>
                          <a:pt x="9811380" y="6268720"/>
                        </a:cubicBezTo>
                        <a:cubicBezTo>
                          <a:pt x="9617441" y="6354712"/>
                          <a:pt x="9390854" y="6233380"/>
                          <a:pt x="9134828" y="6268720"/>
                        </a:cubicBezTo>
                        <a:cubicBezTo>
                          <a:pt x="8863105" y="6310235"/>
                          <a:pt x="8668736" y="6258178"/>
                          <a:pt x="8359972" y="6268720"/>
                        </a:cubicBezTo>
                        <a:cubicBezTo>
                          <a:pt x="8002561" y="6272061"/>
                          <a:pt x="7870375" y="6209195"/>
                          <a:pt x="7683420" y="6268720"/>
                        </a:cubicBezTo>
                        <a:cubicBezTo>
                          <a:pt x="7482886" y="6287658"/>
                          <a:pt x="7481026" y="6238250"/>
                          <a:pt x="7301776" y="6268720"/>
                        </a:cubicBezTo>
                        <a:cubicBezTo>
                          <a:pt x="7132397" y="6314281"/>
                          <a:pt x="6869753" y="6275077"/>
                          <a:pt x="6625224" y="6268720"/>
                        </a:cubicBezTo>
                        <a:cubicBezTo>
                          <a:pt x="6385861" y="6322735"/>
                          <a:pt x="6248855" y="6241345"/>
                          <a:pt x="6145276" y="6268720"/>
                        </a:cubicBezTo>
                        <a:cubicBezTo>
                          <a:pt x="6038034" y="6288870"/>
                          <a:pt x="5783424" y="6188108"/>
                          <a:pt x="5567027" y="6268720"/>
                        </a:cubicBezTo>
                        <a:cubicBezTo>
                          <a:pt x="5365421" y="6295932"/>
                          <a:pt x="5264560" y="6222421"/>
                          <a:pt x="4988777" y="6268720"/>
                        </a:cubicBezTo>
                        <a:cubicBezTo>
                          <a:pt x="4675996" y="6308658"/>
                          <a:pt x="4565092" y="6199338"/>
                          <a:pt x="4213922" y="6268720"/>
                        </a:cubicBezTo>
                        <a:cubicBezTo>
                          <a:pt x="3889802" y="6330917"/>
                          <a:pt x="3909359" y="6186355"/>
                          <a:pt x="3635673" y="6268720"/>
                        </a:cubicBezTo>
                        <a:cubicBezTo>
                          <a:pt x="3369816" y="6331041"/>
                          <a:pt x="3369110" y="6227226"/>
                          <a:pt x="3254028" y="6268720"/>
                        </a:cubicBezTo>
                        <a:cubicBezTo>
                          <a:pt x="3102280" y="6302673"/>
                          <a:pt x="3029282" y="6266274"/>
                          <a:pt x="2970685" y="6268720"/>
                        </a:cubicBezTo>
                        <a:cubicBezTo>
                          <a:pt x="2889631" y="6296097"/>
                          <a:pt x="2690745" y="6203049"/>
                          <a:pt x="2490738" y="6268720"/>
                        </a:cubicBezTo>
                        <a:cubicBezTo>
                          <a:pt x="2271377" y="6300917"/>
                          <a:pt x="2219303" y="6205484"/>
                          <a:pt x="2010791" y="6268720"/>
                        </a:cubicBezTo>
                        <a:cubicBezTo>
                          <a:pt x="1798375" y="6262842"/>
                          <a:pt x="1286020" y="6281071"/>
                          <a:pt x="941029" y="6268720"/>
                        </a:cubicBezTo>
                        <a:cubicBezTo>
                          <a:pt x="599217" y="6058529"/>
                          <a:pt x="-27474" y="5752095"/>
                          <a:pt x="0" y="5223912"/>
                        </a:cubicBezTo>
                        <a:cubicBezTo>
                          <a:pt x="-88677" y="5021915"/>
                          <a:pt x="41357" y="4846663"/>
                          <a:pt x="0" y="4626897"/>
                        </a:cubicBezTo>
                        <a:cubicBezTo>
                          <a:pt x="-25785" y="4398342"/>
                          <a:pt x="397" y="4314776"/>
                          <a:pt x="0" y="4155255"/>
                        </a:cubicBezTo>
                        <a:cubicBezTo>
                          <a:pt x="-13668" y="4012740"/>
                          <a:pt x="-4601" y="3844467"/>
                          <a:pt x="0" y="3600031"/>
                        </a:cubicBezTo>
                        <a:cubicBezTo>
                          <a:pt x="-25510" y="3339488"/>
                          <a:pt x="-2702" y="3259218"/>
                          <a:pt x="0" y="3086598"/>
                        </a:cubicBezTo>
                        <a:cubicBezTo>
                          <a:pt x="10570" y="2966945"/>
                          <a:pt x="50593" y="2754569"/>
                          <a:pt x="0" y="2573165"/>
                        </a:cubicBezTo>
                        <a:cubicBezTo>
                          <a:pt x="-46313" y="2417978"/>
                          <a:pt x="41184" y="2157673"/>
                          <a:pt x="0" y="1976151"/>
                        </a:cubicBezTo>
                        <a:cubicBezTo>
                          <a:pt x="41534" y="1857804"/>
                          <a:pt x="64578" y="1441174"/>
                          <a:pt x="0" y="1044807"/>
                        </a:cubicBezTo>
                        <a:close/>
                      </a:path>
                      <a:path w="11712304" h="6268720" fill="none" stroke="0" extrusionOk="0">
                        <a:moveTo>
                          <a:pt x="0" y="1044807"/>
                        </a:moveTo>
                        <a:cubicBezTo>
                          <a:pt x="8026" y="606038"/>
                          <a:pt x="501851" y="101860"/>
                          <a:pt x="941029" y="0"/>
                        </a:cubicBezTo>
                        <a:cubicBezTo>
                          <a:pt x="1058349" y="-29366"/>
                          <a:pt x="1234212" y="28005"/>
                          <a:pt x="1322674" y="0"/>
                        </a:cubicBezTo>
                        <a:cubicBezTo>
                          <a:pt x="1437471" y="-25832"/>
                          <a:pt x="1579076" y="63752"/>
                          <a:pt x="1802621" y="0"/>
                        </a:cubicBezTo>
                        <a:cubicBezTo>
                          <a:pt x="2021686" y="-105556"/>
                          <a:pt x="2201703" y="43716"/>
                          <a:pt x="2479173" y="0"/>
                        </a:cubicBezTo>
                        <a:cubicBezTo>
                          <a:pt x="2795890" y="-31189"/>
                          <a:pt x="2698049" y="25766"/>
                          <a:pt x="2762516" y="0"/>
                        </a:cubicBezTo>
                        <a:cubicBezTo>
                          <a:pt x="2830229" y="-41586"/>
                          <a:pt x="3174773" y="16710"/>
                          <a:pt x="3439068" y="0"/>
                        </a:cubicBezTo>
                        <a:cubicBezTo>
                          <a:pt x="3736706" y="-53830"/>
                          <a:pt x="3781318" y="40126"/>
                          <a:pt x="4017318" y="0"/>
                        </a:cubicBezTo>
                        <a:cubicBezTo>
                          <a:pt x="4266903" y="8983"/>
                          <a:pt x="4428320" y="34747"/>
                          <a:pt x="4693870" y="0"/>
                        </a:cubicBezTo>
                        <a:cubicBezTo>
                          <a:pt x="4902193" y="-7907"/>
                          <a:pt x="5102453" y="66840"/>
                          <a:pt x="5370422" y="0"/>
                        </a:cubicBezTo>
                        <a:cubicBezTo>
                          <a:pt x="5650550" y="-76353"/>
                          <a:pt x="5658487" y="56844"/>
                          <a:pt x="5850369" y="0"/>
                        </a:cubicBezTo>
                        <a:cubicBezTo>
                          <a:pt x="6002973" y="-100795"/>
                          <a:pt x="6343678" y="35560"/>
                          <a:pt x="6526921" y="0"/>
                        </a:cubicBezTo>
                        <a:cubicBezTo>
                          <a:pt x="6774770" y="-68200"/>
                          <a:pt x="6978198" y="6952"/>
                          <a:pt x="7203474" y="0"/>
                        </a:cubicBezTo>
                        <a:cubicBezTo>
                          <a:pt x="7404341" y="-21199"/>
                          <a:pt x="7454338" y="17512"/>
                          <a:pt x="7585118" y="0"/>
                        </a:cubicBezTo>
                        <a:cubicBezTo>
                          <a:pt x="7702209" y="-23921"/>
                          <a:pt x="7762767" y="15336"/>
                          <a:pt x="7868460" y="0"/>
                        </a:cubicBezTo>
                        <a:cubicBezTo>
                          <a:pt x="7973279" y="-4410"/>
                          <a:pt x="8088762" y="18995"/>
                          <a:pt x="8151803" y="0"/>
                        </a:cubicBezTo>
                        <a:cubicBezTo>
                          <a:pt x="8210487" y="-11736"/>
                          <a:pt x="8779069" y="40942"/>
                          <a:pt x="8926657" y="0"/>
                        </a:cubicBezTo>
                        <a:cubicBezTo>
                          <a:pt x="9133423" y="-80394"/>
                          <a:pt x="9185025" y="44342"/>
                          <a:pt x="9406605" y="0"/>
                        </a:cubicBezTo>
                        <a:cubicBezTo>
                          <a:pt x="9620303" y="-16975"/>
                          <a:pt x="9573488" y="25898"/>
                          <a:pt x="9689947" y="0"/>
                        </a:cubicBezTo>
                        <a:cubicBezTo>
                          <a:pt x="9814103" y="-20296"/>
                          <a:pt x="9908557" y="24834"/>
                          <a:pt x="10071592" y="0"/>
                        </a:cubicBezTo>
                        <a:cubicBezTo>
                          <a:pt x="10190597" y="-6768"/>
                          <a:pt x="10630125" y="-29410"/>
                          <a:pt x="10771274" y="0"/>
                        </a:cubicBezTo>
                        <a:cubicBezTo>
                          <a:pt x="11102952" y="-184950"/>
                          <a:pt x="11879175" y="480548"/>
                          <a:pt x="11712304" y="1044807"/>
                        </a:cubicBezTo>
                        <a:cubicBezTo>
                          <a:pt x="11746918" y="1239357"/>
                          <a:pt x="11646661" y="1462639"/>
                          <a:pt x="11712304" y="1600032"/>
                        </a:cubicBezTo>
                        <a:cubicBezTo>
                          <a:pt x="11792234" y="1768160"/>
                          <a:pt x="11691262" y="1881401"/>
                          <a:pt x="11712304" y="2071673"/>
                        </a:cubicBezTo>
                        <a:cubicBezTo>
                          <a:pt x="11736340" y="2269722"/>
                          <a:pt x="11693699" y="2462318"/>
                          <a:pt x="11712304" y="2585105"/>
                        </a:cubicBezTo>
                        <a:cubicBezTo>
                          <a:pt x="11705732" y="2736341"/>
                          <a:pt x="11701920" y="2864760"/>
                          <a:pt x="11712304" y="3098539"/>
                        </a:cubicBezTo>
                        <a:cubicBezTo>
                          <a:pt x="11723875" y="3342154"/>
                          <a:pt x="11679996" y="3410403"/>
                          <a:pt x="11712304" y="3570180"/>
                        </a:cubicBezTo>
                        <a:cubicBezTo>
                          <a:pt x="11755719" y="3755365"/>
                          <a:pt x="11655506" y="4042808"/>
                          <a:pt x="11712304" y="4250777"/>
                        </a:cubicBezTo>
                        <a:cubicBezTo>
                          <a:pt x="11761288" y="4519434"/>
                          <a:pt x="11680811" y="4919877"/>
                          <a:pt x="11712304" y="5223912"/>
                        </a:cubicBezTo>
                        <a:cubicBezTo>
                          <a:pt x="11675167" y="5825151"/>
                          <a:pt x="11241584" y="6271390"/>
                          <a:pt x="10771274" y="6268720"/>
                        </a:cubicBezTo>
                        <a:cubicBezTo>
                          <a:pt x="10691480" y="6297951"/>
                          <a:pt x="10568412" y="6266662"/>
                          <a:pt x="10487932" y="6268720"/>
                        </a:cubicBezTo>
                        <a:cubicBezTo>
                          <a:pt x="10400922" y="6307559"/>
                          <a:pt x="10191000" y="6238854"/>
                          <a:pt x="10007984" y="6268720"/>
                        </a:cubicBezTo>
                        <a:cubicBezTo>
                          <a:pt x="9796328" y="6261325"/>
                          <a:pt x="9653124" y="6233497"/>
                          <a:pt x="9331432" y="6268720"/>
                        </a:cubicBezTo>
                        <a:cubicBezTo>
                          <a:pt x="9042747" y="6270726"/>
                          <a:pt x="8898539" y="6224010"/>
                          <a:pt x="8654880" y="6268720"/>
                        </a:cubicBezTo>
                        <a:cubicBezTo>
                          <a:pt x="8379587" y="6316844"/>
                          <a:pt x="8331563" y="6233609"/>
                          <a:pt x="8076630" y="6268720"/>
                        </a:cubicBezTo>
                        <a:cubicBezTo>
                          <a:pt x="7812725" y="6327813"/>
                          <a:pt x="7822337" y="6271735"/>
                          <a:pt x="7596683" y="6268720"/>
                        </a:cubicBezTo>
                        <a:cubicBezTo>
                          <a:pt x="7368264" y="6266940"/>
                          <a:pt x="7027098" y="6256942"/>
                          <a:pt x="6821828" y="6268720"/>
                        </a:cubicBezTo>
                        <a:cubicBezTo>
                          <a:pt x="6652486" y="6291630"/>
                          <a:pt x="6463939" y="6257913"/>
                          <a:pt x="6341881" y="6268720"/>
                        </a:cubicBezTo>
                        <a:cubicBezTo>
                          <a:pt x="6202030" y="6300609"/>
                          <a:pt x="5964172" y="6185486"/>
                          <a:pt x="5763631" y="6268720"/>
                        </a:cubicBezTo>
                        <a:cubicBezTo>
                          <a:pt x="5587440" y="6349772"/>
                          <a:pt x="5473426" y="6249252"/>
                          <a:pt x="5087079" y="6268720"/>
                        </a:cubicBezTo>
                        <a:cubicBezTo>
                          <a:pt x="4736040" y="6272425"/>
                          <a:pt x="4896562" y="6257087"/>
                          <a:pt x="4803737" y="6268720"/>
                        </a:cubicBezTo>
                        <a:cubicBezTo>
                          <a:pt x="4762908" y="6326950"/>
                          <a:pt x="4520124" y="6169968"/>
                          <a:pt x="4323789" y="6268720"/>
                        </a:cubicBezTo>
                        <a:cubicBezTo>
                          <a:pt x="4106940" y="6349957"/>
                          <a:pt x="3890844" y="6178656"/>
                          <a:pt x="3548935" y="6268720"/>
                        </a:cubicBezTo>
                        <a:cubicBezTo>
                          <a:pt x="3227434" y="6303085"/>
                          <a:pt x="3046122" y="6259099"/>
                          <a:pt x="2872383" y="6268720"/>
                        </a:cubicBezTo>
                        <a:cubicBezTo>
                          <a:pt x="2691385" y="6267779"/>
                          <a:pt x="2485562" y="6242238"/>
                          <a:pt x="2392436" y="6268720"/>
                        </a:cubicBezTo>
                        <a:cubicBezTo>
                          <a:pt x="2224150" y="6333113"/>
                          <a:pt x="1887481" y="6296977"/>
                          <a:pt x="1617581" y="6268720"/>
                        </a:cubicBezTo>
                        <a:cubicBezTo>
                          <a:pt x="1336403" y="6274516"/>
                          <a:pt x="1186908" y="6237238"/>
                          <a:pt x="941029" y="6268720"/>
                        </a:cubicBezTo>
                        <a:cubicBezTo>
                          <a:pt x="549415" y="6310677"/>
                          <a:pt x="6894" y="5635838"/>
                          <a:pt x="0" y="5223912"/>
                        </a:cubicBezTo>
                        <a:cubicBezTo>
                          <a:pt x="-46763" y="4960521"/>
                          <a:pt x="75023" y="4842801"/>
                          <a:pt x="0" y="4668687"/>
                        </a:cubicBezTo>
                        <a:cubicBezTo>
                          <a:pt x="-28106" y="4475413"/>
                          <a:pt x="23557" y="4344490"/>
                          <a:pt x="0" y="4197046"/>
                        </a:cubicBezTo>
                        <a:cubicBezTo>
                          <a:pt x="-48292" y="4072032"/>
                          <a:pt x="34847" y="3830140"/>
                          <a:pt x="0" y="3683614"/>
                        </a:cubicBezTo>
                        <a:cubicBezTo>
                          <a:pt x="2597" y="3591930"/>
                          <a:pt x="-31476" y="3240782"/>
                          <a:pt x="0" y="3086598"/>
                        </a:cubicBezTo>
                        <a:cubicBezTo>
                          <a:pt x="-34438" y="2956631"/>
                          <a:pt x="26710" y="2612891"/>
                          <a:pt x="0" y="2406002"/>
                        </a:cubicBezTo>
                        <a:cubicBezTo>
                          <a:pt x="-46339" y="2225060"/>
                          <a:pt x="6955" y="2009858"/>
                          <a:pt x="0" y="1725404"/>
                        </a:cubicBezTo>
                        <a:cubicBezTo>
                          <a:pt x="-49341" y="1428085"/>
                          <a:pt x="14595" y="1227097"/>
                          <a:pt x="0" y="1044807"/>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bg1"/>
                </a:solidFill>
                <a:latin typeface="Cambria" panose="02040503050406030204" pitchFamily="18" charset="0"/>
                <a:ea typeface="Cambria" panose="02040503050406030204" pitchFamily="18" charset="0"/>
                <a:cs typeface="Tahoma" panose="020B0604030504040204" pitchFamily="34" charset="0"/>
              </a:rPr>
              <a:t>Phiếu học tập</a:t>
            </a:r>
          </a:p>
          <a:p>
            <a:pPr algn="just"/>
            <a:r>
              <a:rPr lang="vi-VN" sz="2800" i="1" dirty="0">
                <a:solidFill>
                  <a:schemeClr val="bg1"/>
                </a:solidFill>
                <a:latin typeface="Cambria" panose="02040503050406030204" pitchFamily="18" charset="0"/>
                <a:ea typeface="Cambria" panose="02040503050406030204" pitchFamily="18" charset="0"/>
                <a:cs typeface="Tahoma" panose="020B0604030504040204" pitchFamily="34" charset="0"/>
              </a:rPr>
              <a:t>Đọc mục 1 SGK kết hợp với quan sát lược đồ bên, sắp xếp các sự kiện sau đây theo đúng diễn biến của Chiến dịch Hồ Chí Minh năm 1975.</a:t>
            </a:r>
          </a:p>
          <a:p>
            <a:pPr algn="just"/>
            <a:r>
              <a:rPr lang="vi-VN" sz="2800" dirty="0">
                <a:solidFill>
                  <a:schemeClr val="bg1"/>
                </a:solidFill>
                <a:latin typeface="Cambria" panose="02040503050406030204" pitchFamily="18" charset="0"/>
                <a:ea typeface="Cambria" panose="02040503050406030204" pitchFamily="18" charset="0"/>
                <a:cs typeface="Tahoma" panose="020B0604030504040204" pitchFamily="34" charset="0"/>
              </a:rPr>
              <a:t>1. Lá cờ của Mặt trận Dân tộc Giải phóng miền Nam Việt Nam tung bay trên Dinh Độc Lập.</a:t>
            </a:r>
          </a:p>
          <a:p>
            <a:pPr algn="just"/>
            <a:r>
              <a:rPr lang="vi-VN" sz="2800" dirty="0">
                <a:solidFill>
                  <a:schemeClr val="bg1"/>
                </a:solidFill>
                <a:latin typeface="Cambria" panose="02040503050406030204" pitchFamily="18" charset="0"/>
                <a:ea typeface="Cambria" panose="02040503050406030204" pitchFamily="18" charset="0"/>
                <a:cs typeface="Tahoma" panose="020B0604030504040204" pitchFamily="34" charset="0"/>
              </a:rPr>
              <a:t>2. Chiến dịch giải phóng Sài Gòn - Gia Định lấy tên là Chiến dịch Hồ Chí Minh.</a:t>
            </a:r>
          </a:p>
          <a:p>
            <a:pPr algn="just"/>
            <a:r>
              <a:rPr lang="vi-VN" sz="2800" dirty="0">
                <a:solidFill>
                  <a:schemeClr val="bg1"/>
                </a:solidFill>
                <a:latin typeface="Cambria" panose="02040503050406030204" pitchFamily="18" charset="0"/>
                <a:ea typeface="Cambria" panose="02040503050406030204" pitchFamily="18" charset="0"/>
                <a:cs typeface="Tahoma" panose="020B0604030504040204" pitchFamily="34" charset="0"/>
              </a:rPr>
              <a:t>3. Quân Giải phóng làm chủ được các mục tiêu quan trọng trong thành phố.</a:t>
            </a:r>
          </a:p>
          <a:p>
            <a:pPr algn="just"/>
            <a:r>
              <a:rPr lang="vi-VN" sz="2800" dirty="0">
                <a:solidFill>
                  <a:schemeClr val="bg1"/>
                </a:solidFill>
                <a:latin typeface="Cambria" panose="02040503050406030204" pitchFamily="18" charset="0"/>
                <a:ea typeface="Cambria" panose="02040503050406030204" pitchFamily="18" charset="0"/>
                <a:cs typeface="Tahoma" panose="020B0604030504040204" pitchFamily="34" charset="0"/>
              </a:rPr>
              <a:t>4. Năm cánh quân cùng lúc tiến vào Sài Gòn.</a:t>
            </a:r>
          </a:p>
          <a:p>
            <a:pPr algn="just"/>
            <a:r>
              <a:rPr lang="vi-VN" sz="2800" dirty="0">
                <a:solidFill>
                  <a:schemeClr val="bg1"/>
                </a:solidFill>
                <a:latin typeface="Cambria" panose="02040503050406030204" pitchFamily="18" charset="0"/>
                <a:ea typeface="Cambria" panose="02040503050406030204" pitchFamily="18" charset="0"/>
                <a:cs typeface="Tahoma" panose="020B0604030504040204" pitchFamily="34" charset="0"/>
              </a:rPr>
              <a:t>5. Chiến dịch Hồ Chí Minh kết thúc thắng lợi.</a:t>
            </a:r>
          </a:p>
          <a:p>
            <a:pPr algn="just"/>
            <a:r>
              <a:rPr lang="vi-VN" sz="2800" dirty="0">
                <a:solidFill>
                  <a:schemeClr val="bg1"/>
                </a:solidFill>
                <a:latin typeface="Cambria" panose="02040503050406030204" pitchFamily="18" charset="0"/>
                <a:ea typeface="Cambria" panose="02040503050406030204" pitchFamily="18" charset="0"/>
                <a:cs typeface="Tahoma" panose="020B0604030504040204" pitchFamily="34" charset="0"/>
              </a:rPr>
              <a:t>6.</a:t>
            </a:r>
            <a:r>
              <a:rPr lang="en-US" sz="2800" dirty="0">
                <a:solidFill>
                  <a:schemeClr val="bg1"/>
                </a:solidFill>
                <a:latin typeface="Cambria" panose="02040503050406030204" pitchFamily="18" charset="0"/>
                <a:ea typeface="Cambria" panose="02040503050406030204" pitchFamily="18" charset="0"/>
                <a:cs typeface="Tahoma" panose="020B0604030504040204" pitchFamily="34" charset="0"/>
              </a:rPr>
              <a:t> </a:t>
            </a:r>
            <a:r>
              <a:rPr lang="vi-VN" sz="2800" dirty="0">
                <a:solidFill>
                  <a:schemeClr val="bg1"/>
                </a:solidFill>
                <a:latin typeface="Cambria" panose="02040503050406030204" pitchFamily="18" charset="0"/>
                <a:ea typeface="Cambria" panose="02040503050406030204" pitchFamily="18" charset="0"/>
                <a:cs typeface="Tahoma" panose="020B0604030504040204" pitchFamily="34" charset="0"/>
              </a:rPr>
              <a:t>Quân Giải phóng chọc thủng tuyến phòng ngự vòng ngoài, tiếp cận Sài Gòn.</a:t>
            </a:r>
          </a:p>
        </p:txBody>
      </p:sp>
    </p:spTree>
    <p:extLst>
      <p:ext uri="{BB962C8B-B14F-4D97-AF65-F5344CB8AC3E}">
        <p14:creationId xmlns:p14="http://schemas.microsoft.com/office/powerpoint/2010/main" val="304500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3452B69C-8C5D-D0B4-3193-EA6C4F5A50D0}"/>
              </a:ext>
            </a:extLst>
          </p:cNvPr>
          <p:cNvSpPr/>
          <p:nvPr/>
        </p:nvSpPr>
        <p:spPr>
          <a:xfrm>
            <a:off x="3211286" y="381000"/>
            <a:ext cx="8582059" cy="1356360"/>
          </a:xfrm>
          <a:custGeom>
            <a:avLst/>
            <a:gdLst>
              <a:gd name="connsiteX0" fmla="*/ 0 w 8582059"/>
              <a:gd name="connsiteY0" fmla="*/ 422737 h 2536372"/>
              <a:gd name="connsiteX1" fmla="*/ 422737 w 8582059"/>
              <a:gd name="connsiteY1" fmla="*/ 0 h 2536372"/>
              <a:gd name="connsiteX2" fmla="*/ 863127 w 8582059"/>
              <a:gd name="connsiteY2" fmla="*/ 0 h 2536372"/>
              <a:gd name="connsiteX3" fmla="*/ 1458249 w 8582059"/>
              <a:gd name="connsiteY3" fmla="*/ 0 h 2536372"/>
              <a:gd name="connsiteX4" fmla="*/ 1898639 w 8582059"/>
              <a:gd name="connsiteY4" fmla="*/ 0 h 2536372"/>
              <a:gd name="connsiteX5" fmla="*/ 2261664 w 8582059"/>
              <a:gd name="connsiteY5" fmla="*/ 0 h 2536372"/>
              <a:gd name="connsiteX6" fmla="*/ 2779420 w 8582059"/>
              <a:gd name="connsiteY6" fmla="*/ 0 h 2536372"/>
              <a:gd name="connsiteX7" fmla="*/ 3297176 w 8582059"/>
              <a:gd name="connsiteY7" fmla="*/ 0 h 2536372"/>
              <a:gd name="connsiteX8" fmla="*/ 3892298 w 8582059"/>
              <a:gd name="connsiteY8" fmla="*/ 0 h 2536372"/>
              <a:gd name="connsiteX9" fmla="*/ 4564786 w 8582059"/>
              <a:gd name="connsiteY9" fmla="*/ 0 h 2536372"/>
              <a:gd name="connsiteX10" fmla="*/ 5237273 w 8582059"/>
              <a:gd name="connsiteY10" fmla="*/ 0 h 2536372"/>
              <a:gd name="connsiteX11" fmla="*/ 5755029 w 8582059"/>
              <a:gd name="connsiteY11" fmla="*/ 0 h 2536372"/>
              <a:gd name="connsiteX12" fmla="*/ 6118054 w 8582059"/>
              <a:gd name="connsiteY12" fmla="*/ 0 h 2536372"/>
              <a:gd name="connsiteX13" fmla="*/ 6635810 w 8582059"/>
              <a:gd name="connsiteY13" fmla="*/ 0 h 2536372"/>
              <a:gd name="connsiteX14" fmla="*/ 7076200 w 8582059"/>
              <a:gd name="connsiteY14" fmla="*/ 0 h 2536372"/>
              <a:gd name="connsiteX15" fmla="*/ 7516590 w 8582059"/>
              <a:gd name="connsiteY15" fmla="*/ 0 h 2536372"/>
              <a:gd name="connsiteX16" fmla="*/ 8159322 w 8582059"/>
              <a:gd name="connsiteY16" fmla="*/ 0 h 2536372"/>
              <a:gd name="connsiteX17" fmla="*/ 8582059 w 8582059"/>
              <a:gd name="connsiteY17" fmla="*/ 422737 h 2536372"/>
              <a:gd name="connsiteX18" fmla="*/ 8582059 w 8582059"/>
              <a:gd name="connsiteY18" fmla="*/ 969461 h 2536372"/>
              <a:gd name="connsiteX19" fmla="*/ 8582059 w 8582059"/>
              <a:gd name="connsiteY19" fmla="*/ 1499275 h 2536372"/>
              <a:gd name="connsiteX20" fmla="*/ 8582059 w 8582059"/>
              <a:gd name="connsiteY20" fmla="*/ 2113635 h 2536372"/>
              <a:gd name="connsiteX21" fmla="*/ 8159322 w 8582059"/>
              <a:gd name="connsiteY21" fmla="*/ 2536372 h 2536372"/>
              <a:gd name="connsiteX22" fmla="*/ 7641566 w 8582059"/>
              <a:gd name="connsiteY22" fmla="*/ 2536372 h 2536372"/>
              <a:gd name="connsiteX23" fmla="*/ 7046444 w 8582059"/>
              <a:gd name="connsiteY23" fmla="*/ 2536372 h 2536372"/>
              <a:gd name="connsiteX24" fmla="*/ 6373956 w 8582059"/>
              <a:gd name="connsiteY24" fmla="*/ 2536372 h 2536372"/>
              <a:gd name="connsiteX25" fmla="*/ 5701468 w 8582059"/>
              <a:gd name="connsiteY25" fmla="*/ 2536372 h 2536372"/>
              <a:gd name="connsiteX26" fmla="*/ 5183712 w 8582059"/>
              <a:gd name="connsiteY26" fmla="*/ 2536372 h 2536372"/>
              <a:gd name="connsiteX27" fmla="*/ 4511225 w 8582059"/>
              <a:gd name="connsiteY27" fmla="*/ 2536372 h 2536372"/>
              <a:gd name="connsiteX28" fmla="*/ 3838737 w 8582059"/>
              <a:gd name="connsiteY28" fmla="*/ 2536372 h 2536372"/>
              <a:gd name="connsiteX29" fmla="*/ 3398347 w 8582059"/>
              <a:gd name="connsiteY29" fmla="*/ 2536372 h 2536372"/>
              <a:gd name="connsiteX30" fmla="*/ 3035322 w 8582059"/>
              <a:gd name="connsiteY30" fmla="*/ 2536372 h 2536372"/>
              <a:gd name="connsiteX31" fmla="*/ 2672298 w 8582059"/>
              <a:gd name="connsiteY31" fmla="*/ 2536372 h 2536372"/>
              <a:gd name="connsiteX32" fmla="*/ 1922444 w 8582059"/>
              <a:gd name="connsiteY32" fmla="*/ 2536372 h 2536372"/>
              <a:gd name="connsiteX33" fmla="*/ 1404688 w 8582059"/>
              <a:gd name="connsiteY33" fmla="*/ 2536372 h 2536372"/>
              <a:gd name="connsiteX34" fmla="*/ 1041664 w 8582059"/>
              <a:gd name="connsiteY34" fmla="*/ 2536372 h 2536372"/>
              <a:gd name="connsiteX35" fmla="*/ 422737 w 8582059"/>
              <a:gd name="connsiteY35" fmla="*/ 2536372 h 2536372"/>
              <a:gd name="connsiteX36" fmla="*/ 0 w 8582059"/>
              <a:gd name="connsiteY36" fmla="*/ 2113635 h 2536372"/>
              <a:gd name="connsiteX37" fmla="*/ 0 w 8582059"/>
              <a:gd name="connsiteY37" fmla="*/ 1533093 h 2536372"/>
              <a:gd name="connsiteX38" fmla="*/ 0 w 8582059"/>
              <a:gd name="connsiteY38" fmla="*/ 969461 h 2536372"/>
              <a:gd name="connsiteX39" fmla="*/ 0 w 8582059"/>
              <a:gd name="connsiteY39" fmla="*/ 422737 h 25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82059" h="2536372" fill="none" extrusionOk="0">
                <a:moveTo>
                  <a:pt x="0" y="422737"/>
                </a:moveTo>
                <a:cubicBezTo>
                  <a:pt x="-15000" y="236201"/>
                  <a:pt x="153499" y="37395"/>
                  <a:pt x="422737" y="0"/>
                </a:cubicBezTo>
                <a:cubicBezTo>
                  <a:pt x="573225" y="-21032"/>
                  <a:pt x="726585" y="38459"/>
                  <a:pt x="863127" y="0"/>
                </a:cubicBezTo>
                <a:cubicBezTo>
                  <a:pt x="999669" y="-38459"/>
                  <a:pt x="1252971" y="69862"/>
                  <a:pt x="1458249" y="0"/>
                </a:cubicBezTo>
                <a:cubicBezTo>
                  <a:pt x="1663527" y="-69862"/>
                  <a:pt x="1763110" y="5815"/>
                  <a:pt x="1898639" y="0"/>
                </a:cubicBezTo>
                <a:cubicBezTo>
                  <a:pt x="2034168" y="-5815"/>
                  <a:pt x="2094062" y="7694"/>
                  <a:pt x="2261664" y="0"/>
                </a:cubicBezTo>
                <a:cubicBezTo>
                  <a:pt x="2429267" y="-7694"/>
                  <a:pt x="2542219" y="10963"/>
                  <a:pt x="2779420" y="0"/>
                </a:cubicBezTo>
                <a:cubicBezTo>
                  <a:pt x="3016621" y="-10963"/>
                  <a:pt x="3154551" y="54635"/>
                  <a:pt x="3297176" y="0"/>
                </a:cubicBezTo>
                <a:cubicBezTo>
                  <a:pt x="3439801" y="-54635"/>
                  <a:pt x="3627284" y="50682"/>
                  <a:pt x="3892298" y="0"/>
                </a:cubicBezTo>
                <a:cubicBezTo>
                  <a:pt x="4157312" y="-50682"/>
                  <a:pt x="4370290" y="41676"/>
                  <a:pt x="4564786" y="0"/>
                </a:cubicBezTo>
                <a:cubicBezTo>
                  <a:pt x="4759282" y="-41676"/>
                  <a:pt x="5038570" y="44831"/>
                  <a:pt x="5237273" y="0"/>
                </a:cubicBezTo>
                <a:cubicBezTo>
                  <a:pt x="5435976" y="-44831"/>
                  <a:pt x="5590769" y="15262"/>
                  <a:pt x="5755029" y="0"/>
                </a:cubicBezTo>
                <a:cubicBezTo>
                  <a:pt x="5919289" y="-15262"/>
                  <a:pt x="5970232" y="22768"/>
                  <a:pt x="6118054" y="0"/>
                </a:cubicBezTo>
                <a:cubicBezTo>
                  <a:pt x="6265877" y="-22768"/>
                  <a:pt x="6437624" y="22066"/>
                  <a:pt x="6635810" y="0"/>
                </a:cubicBezTo>
                <a:cubicBezTo>
                  <a:pt x="6833996" y="-22066"/>
                  <a:pt x="6896454" y="37723"/>
                  <a:pt x="7076200" y="0"/>
                </a:cubicBezTo>
                <a:cubicBezTo>
                  <a:pt x="7255946" y="-37723"/>
                  <a:pt x="7311395" y="32098"/>
                  <a:pt x="7516590" y="0"/>
                </a:cubicBezTo>
                <a:cubicBezTo>
                  <a:pt x="7721785" y="-32098"/>
                  <a:pt x="7966188" y="17845"/>
                  <a:pt x="8159322" y="0"/>
                </a:cubicBezTo>
                <a:cubicBezTo>
                  <a:pt x="8347634" y="-18670"/>
                  <a:pt x="8544826" y="215578"/>
                  <a:pt x="8582059" y="422737"/>
                </a:cubicBezTo>
                <a:cubicBezTo>
                  <a:pt x="8594503" y="604686"/>
                  <a:pt x="8518367" y="702872"/>
                  <a:pt x="8582059" y="969461"/>
                </a:cubicBezTo>
                <a:cubicBezTo>
                  <a:pt x="8645751" y="1236050"/>
                  <a:pt x="8575433" y="1310442"/>
                  <a:pt x="8582059" y="1499275"/>
                </a:cubicBezTo>
                <a:cubicBezTo>
                  <a:pt x="8588685" y="1688108"/>
                  <a:pt x="8567523" y="1959525"/>
                  <a:pt x="8582059" y="2113635"/>
                </a:cubicBezTo>
                <a:cubicBezTo>
                  <a:pt x="8595800" y="2306426"/>
                  <a:pt x="8403436" y="2580064"/>
                  <a:pt x="8159322" y="2536372"/>
                </a:cubicBezTo>
                <a:cubicBezTo>
                  <a:pt x="7945139" y="2539919"/>
                  <a:pt x="7761961" y="2529548"/>
                  <a:pt x="7641566" y="2536372"/>
                </a:cubicBezTo>
                <a:cubicBezTo>
                  <a:pt x="7521171" y="2543196"/>
                  <a:pt x="7242740" y="2527656"/>
                  <a:pt x="7046444" y="2536372"/>
                </a:cubicBezTo>
                <a:cubicBezTo>
                  <a:pt x="6850148" y="2545088"/>
                  <a:pt x="6587808" y="2490071"/>
                  <a:pt x="6373956" y="2536372"/>
                </a:cubicBezTo>
                <a:cubicBezTo>
                  <a:pt x="6160104" y="2582673"/>
                  <a:pt x="6026355" y="2464192"/>
                  <a:pt x="5701468" y="2536372"/>
                </a:cubicBezTo>
                <a:cubicBezTo>
                  <a:pt x="5376581" y="2608552"/>
                  <a:pt x="5326117" y="2517791"/>
                  <a:pt x="5183712" y="2536372"/>
                </a:cubicBezTo>
                <a:cubicBezTo>
                  <a:pt x="5041307" y="2554953"/>
                  <a:pt x="4735893" y="2521525"/>
                  <a:pt x="4511225" y="2536372"/>
                </a:cubicBezTo>
                <a:cubicBezTo>
                  <a:pt x="4286557" y="2551219"/>
                  <a:pt x="4060743" y="2488190"/>
                  <a:pt x="3838737" y="2536372"/>
                </a:cubicBezTo>
                <a:cubicBezTo>
                  <a:pt x="3616731" y="2584554"/>
                  <a:pt x="3492406" y="2512134"/>
                  <a:pt x="3398347" y="2536372"/>
                </a:cubicBezTo>
                <a:cubicBezTo>
                  <a:pt x="3304288" y="2560610"/>
                  <a:pt x="3207156" y="2494603"/>
                  <a:pt x="3035322" y="2536372"/>
                </a:cubicBezTo>
                <a:cubicBezTo>
                  <a:pt x="2863488" y="2578141"/>
                  <a:pt x="2782004" y="2520628"/>
                  <a:pt x="2672298" y="2536372"/>
                </a:cubicBezTo>
                <a:cubicBezTo>
                  <a:pt x="2562592" y="2552116"/>
                  <a:pt x="2238070" y="2521180"/>
                  <a:pt x="1922444" y="2536372"/>
                </a:cubicBezTo>
                <a:cubicBezTo>
                  <a:pt x="1606818" y="2551564"/>
                  <a:pt x="1612285" y="2497136"/>
                  <a:pt x="1404688" y="2536372"/>
                </a:cubicBezTo>
                <a:cubicBezTo>
                  <a:pt x="1197091" y="2575608"/>
                  <a:pt x="1176331" y="2504474"/>
                  <a:pt x="1041664" y="2536372"/>
                </a:cubicBezTo>
                <a:cubicBezTo>
                  <a:pt x="906997" y="2568270"/>
                  <a:pt x="552383" y="2478709"/>
                  <a:pt x="422737" y="2536372"/>
                </a:cubicBezTo>
                <a:cubicBezTo>
                  <a:pt x="156401" y="2542861"/>
                  <a:pt x="-6277" y="2407569"/>
                  <a:pt x="0" y="2113635"/>
                </a:cubicBezTo>
                <a:cubicBezTo>
                  <a:pt x="-24798" y="1839871"/>
                  <a:pt x="7938" y="1724696"/>
                  <a:pt x="0" y="1533093"/>
                </a:cubicBezTo>
                <a:cubicBezTo>
                  <a:pt x="-7938" y="1341490"/>
                  <a:pt x="6938" y="1177150"/>
                  <a:pt x="0" y="969461"/>
                </a:cubicBezTo>
                <a:cubicBezTo>
                  <a:pt x="-6938" y="761772"/>
                  <a:pt x="50271" y="583705"/>
                  <a:pt x="0" y="422737"/>
                </a:cubicBezTo>
                <a:close/>
              </a:path>
              <a:path w="8582059" h="2536372" stroke="0" extrusionOk="0">
                <a:moveTo>
                  <a:pt x="0" y="422737"/>
                </a:moveTo>
                <a:cubicBezTo>
                  <a:pt x="26224" y="199572"/>
                  <a:pt x="180980" y="27233"/>
                  <a:pt x="422737" y="0"/>
                </a:cubicBezTo>
                <a:cubicBezTo>
                  <a:pt x="618957" y="-34242"/>
                  <a:pt x="866048" y="54977"/>
                  <a:pt x="1172591" y="0"/>
                </a:cubicBezTo>
                <a:cubicBezTo>
                  <a:pt x="1479134" y="-54977"/>
                  <a:pt x="1384542" y="1006"/>
                  <a:pt x="1535615" y="0"/>
                </a:cubicBezTo>
                <a:cubicBezTo>
                  <a:pt x="1686688" y="-1006"/>
                  <a:pt x="1878448" y="41769"/>
                  <a:pt x="2130737" y="0"/>
                </a:cubicBezTo>
                <a:cubicBezTo>
                  <a:pt x="2383026" y="-41769"/>
                  <a:pt x="2535578" y="32982"/>
                  <a:pt x="2648493" y="0"/>
                </a:cubicBezTo>
                <a:cubicBezTo>
                  <a:pt x="2761408" y="-32982"/>
                  <a:pt x="3137960" y="43141"/>
                  <a:pt x="3320981" y="0"/>
                </a:cubicBezTo>
                <a:cubicBezTo>
                  <a:pt x="3504002" y="-43141"/>
                  <a:pt x="3584175" y="2887"/>
                  <a:pt x="3684005" y="0"/>
                </a:cubicBezTo>
                <a:cubicBezTo>
                  <a:pt x="3783835" y="-2887"/>
                  <a:pt x="4027835" y="57745"/>
                  <a:pt x="4356493" y="0"/>
                </a:cubicBezTo>
                <a:cubicBezTo>
                  <a:pt x="4685151" y="-57745"/>
                  <a:pt x="4595755" y="19441"/>
                  <a:pt x="4719517" y="0"/>
                </a:cubicBezTo>
                <a:cubicBezTo>
                  <a:pt x="4843279" y="-19441"/>
                  <a:pt x="4944616" y="49659"/>
                  <a:pt x="5159908" y="0"/>
                </a:cubicBezTo>
                <a:cubicBezTo>
                  <a:pt x="5375200" y="-49659"/>
                  <a:pt x="5535359" y="9618"/>
                  <a:pt x="5755029" y="0"/>
                </a:cubicBezTo>
                <a:cubicBezTo>
                  <a:pt x="5974699" y="-9618"/>
                  <a:pt x="6045855" y="35024"/>
                  <a:pt x="6195420" y="0"/>
                </a:cubicBezTo>
                <a:cubicBezTo>
                  <a:pt x="6344985" y="-35024"/>
                  <a:pt x="6576902" y="38838"/>
                  <a:pt x="6945273" y="0"/>
                </a:cubicBezTo>
                <a:cubicBezTo>
                  <a:pt x="7313644" y="-38838"/>
                  <a:pt x="7351436" y="1966"/>
                  <a:pt x="7463029" y="0"/>
                </a:cubicBezTo>
                <a:cubicBezTo>
                  <a:pt x="7574622" y="-1966"/>
                  <a:pt x="7861016" y="74069"/>
                  <a:pt x="8159322" y="0"/>
                </a:cubicBezTo>
                <a:cubicBezTo>
                  <a:pt x="8336754" y="15001"/>
                  <a:pt x="8556869" y="144136"/>
                  <a:pt x="8582059" y="422737"/>
                </a:cubicBezTo>
                <a:cubicBezTo>
                  <a:pt x="8617803" y="699836"/>
                  <a:pt x="8549344" y="732007"/>
                  <a:pt x="8582059" y="1003279"/>
                </a:cubicBezTo>
                <a:cubicBezTo>
                  <a:pt x="8614774" y="1274551"/>
                  <a:pt x="8575082" y="1336406"/>
                  <a:pt x="8582059" y="1533093"/>
                </a:cubicBezTo>
                <a:cubicBezTo>
                  <a:pt x="8589036" y="1729780"/>
                  <a:pt x="8536979" y="1882408"/>
                  <a:pt x="8582059" y="2113635"/>
                </a:cubicBezTo>
                <a:cubicBezTo>
                  <a:pt x="8599469" y="2412159"/>
                  <a:pt x="8420945" y="2553959"/>
                  <a:pt x="8159322" y="2536372"/>
                </a:cubicBezTo>
                <a:cubicBezTo>
                  <a:pt x="8084361" y="2542714"/>
                  <a:pt x="7963364" y="2532535"/>
                  <a:pt x="7796298" y="2536372"/>
                </a:cubicBezTo>
                <a:cubicBezTo>
                  <a:pt x="7629232" y="2540209"/>
                  <a:pt x="7388668" y="2531088"/>
                  <a:pt x="7123810" y="2536372"/>
                </a:cubicBezTo>
                <a:cubicBezTo>
                  <a:pt x="6858952" y="2541656"/>
                  <a:pt x="6784206" y="2495715"/>
                  <a:pt x="6683420" y="2536372"/>
                </a:cubicBezTo>
                <a:cubicBezTo>
                  <a:pt x="6582634" y="2577029"/>
                  <a:pt x="6264128" y="2535253"/>
                  <a:pt x="6010932" y="2536372"/>
                </a:cubicBezTo>
                <a:cubicBezTo>
                  <a:pt x="5757736" y="2537491"/>
                  <a:pt x="5747016" y="2485059"/>
                  <a:pt x="5493176" y="2536372"/>
                </a:cubicBezTo>
                <a:cubicBezTo>
                  <a:pt x="5239336" y="2587685"/>
                  <a:pt x="5284786" y="2506716"/>
                  <a:pt x="5130151" y="2536372"/>
                </a:cubicBezTo>
                <a:cubicBezTo>
                  <a:pt x="4975517" y="2566028"/>
                  <a:pt x="4551416" y="2518438"/>
                  <a:pt x="4380298" y="2536372"/>
                </a:cubicBezTo>
                <a:cubicBezTo>
                  <a:pt x="4209180" y="2554306"/>
                  <a:pt x="3974766" y="2510356"/>
                  <a:pt x="3630444" y="2536372"/>
                </a:cubicBezTo>
                <a:cubicBezTo>
                  <a:pt x="3286122" y="2562388"/>
                  <a:pt x="3269775" y="2474382"/>
                  <a:pt x="3035322" y="2536372"/>
                </a:cubicBezTo>
                <a:cubicBezTo>
                  <a:pt x="2800869" y="2598362"/>
                  <a:pt x="2717961" y="2491422"/>
                  <a:pt x="2594932" y="2536372"/>
                </a:cubicBezTo>
                <a:cubicBezTo>
                  <a:pt x="2471903" y="2581322"/>
                  <a:pt x="2114706" y="2495640"/>
                  <a:pt x="1922444" y="2536372"/>
                </a:cubicBezTo>
                <a:cubicBezTo>
                  <a:pt x="1730182" y="2577104"/>
                  <a:pt x="1425668" y="2457958"/>
                  <a:pt x="1249956" y="2536372"/>
                </a:cubicBezTo>
                <a:cubicBezTo>
                  <a:pt x="1074244" y="2614786"/>
                  <a:pt x="805710" y="2517558"/>
                  <a:pt x="422737" y="2536372"/>
                </a:cubicBezTo>
                <a:cubicBezTo>
                  <a:pt x="215780" y="2582489"/>
                  <a:pt x="25244" y="2382457"/>
                  <a:pt x="0" y="2113635"/>
                </a:cubicBezTo>
                <a:cubicBezTo>
                  <a:pt x="-50518" y="1934277"/>
                  <a:pt x="63648" y="1751779"/>
                  <a:pt x="0" y="1566911"/>
                </a:cubicBezTo>
                <a:cubicBezTo>
                  <a:pt x="-63648" y="1382043"/>
                  <a:pt x="26124" y="1151836"/>
                  <a:pt x="0" y="986370"/>
                </a:cubicBezTo>
                <a:cubicBezTo>
                  <a:pt x="-26124" y="820904"/>
                  <a:pt x="10865" y="550400"/>
                  <a:pt x="0" y="422737"/>
                </a:cubicBezTo>
                <a:close/>
              </a:path>
            </a:pathLst>
          </a:custGeom>
          <a:solidFill>
            <a:srgbClr val="664B28"/>
          </a:solidFill>
          <a:ln w="38100">
            <a:solidFill>
              <a:schemeClr val="bg1"/>
            </a:solidFill>
            <a:extLst>
              <a:ext uri="{C807C97D-BFC1-408E-A445-0C87EB9F89A2}">
                <ask:lineSketchStyleProps xmlns="" xmlns:ask="http://schemas.microsoft.com/office/drawing/2018/sketchyshapes" sd="3255988605">
                  <a:custGeom>
                    <a:avLst/>
                    <a:gdLst>
                      <a:gd name="connsiteX0" fmla="*/ 0 w 8582059"/>
                      <a:gd name="connsiteY0" fmla="*/ 226065 h 1356360"/>
                      <a:gd name="connsiteX1" fmla="*/ 226065 w 8582059"/>
                      <a:gd name="connsiteY1" fmla="*/ 0 h 1356360"/>
                      <a:gd name="connsiteX2" fmla="*/ 644176 w 8582059"/>
                      <a:gd name="connsiteY2" fmla="*/ 0 h 1356360"/>
                      <a:gd name="connsiteX3" fmla="*/ 1224885 w 8582059"/>
                      <a:gd name="connsiteY3" fmla="*/ 0 h 1356360"/>
                      <a:gd name="connsiteX4" fmla="*/ 1642995 w 8582059"/>
                      <a:gd name="connsiteY4" fmla="*/ 0 h 1356360"/>
                      <a:gd name="connsiteX5" fmla="*/ 1979807 w 8582059"/>
                      <a:gd name="connsiteY5" fmla="*/ 0 h 1356360"/>
                      <a:gd name="connsiteX6" fmla="*/ 2479217 w 8582059"/>
                      <a:gd name="connsiteY6" fmla="*/ 0 h 1356360"/>
                      <a:gd name="connsiteX7" fmla="*/ 2978627 w 8582059"/>
                      <a:gd name="connsiteY7" fmla="*/ 0 h 1356360"/>
                      <a:gd name="connsiteX8" fmla="*/ 3559336 w 8582059"/>
                      <a:gd name="connsiteY8" fmla="*/ 0 h 1356360"/>
                      <a:gd name="connsiteX9" fmla="*/ 4221344 w 8582059"/>
                      <a:gd name="connsiteY9" fmla="*/ 0 h 1356360"/>
                      <a:gd name="connsiteX10" fmla="*/ 4883353 w 8582059"/>
                      <a:gd name="connsiteY10" fmla="*/ 0 h 1356360"/>
                      <a:gd name="connsiteX11" fmla="*/ 5382763 w 8582059"/>
                      <a:gd name="connsiteY11" fmla="*/ 0 h 1356360"/>
                      <a:gd name="connsiteX12" fmla="*/ 5719574 w 8582059"/>
                      <a:gd name="connsiteY12" fmla="*/ 0 h 1356360"/>
                      <a:gd name="connsiteX13" fmla="*/ 6218984 w 8582059"/>
                      <a:gd name="connsiteY13" fmla="*/ 0 h 1356360"/>
                      <a:gd name="connsiteX14" fmla="*/ 6637095 w 8582059"/>
                      <a:gd name="connsiteY14" fmla="*/ 0 h 1356360"/>
                      <a:gd name="connsiteX15" fmla="*/ 7055205 w 8582059"/>
                      <a:gd name="connsiteY15" fmla="*/ 0 h 1356360"/>
                      <a:gd name="connsiteX16" fmla="*/ 7635915 w 8582059"/>
                      <a:gd name="connsiteY16" fmla="*/ 0 h 1356360"/>
                      <a:gd name="connsiteX17" fmla="*/ 8355994 w 8582059"/>
                      <a:gd name="connsiteY17" fmla="*/ 0 h 1356360"/>
                      <a:gd name="connsiteX18" fmla="*/ 8582059 w 8582059"/>
                      <a:gd name="connsiteY18" fmla="*/ 226065 h 1356360"/>
                      <a:gd name="connsiteX19" fmla="*/ 8582059 w 8582059"/>
                      <a:gd name="connsiteY19" fmla="*/ 660095 h 1356360"/>
                      <a:gd name="connsiteX20" fmla="*/ 8582059 w 8582059"/>
                      <a:gd name="connsiteY20" fmla="*/ 1130295 h 1356360"/>
                      <a:gd name="connsiteX21" fmla="*/ 8355994 w 8582059"/>
                      <a:gd name="connsiteY21" fmla="*/ 1356360 h 1356360"/>
                      <a:gd name="connsiteX22" fmla="*/ 7856584 w 8582059"/>
                      <a:gd name="connsiteY22" fmla="*/ 1356360 h 1356360"/>
                      <a:gd name="connsiteX23" fmla="*/ 7275875 w 8582059"/>
                      <a:gd name="connsiteY23" fmla="*/ 1356360 h 1356360"/>
                      <a:gd name="connsiteX24" fmla="*/ 6613866 w 8582059"/>
                      <a:gd name="connsiteY24" fmla="*/ 1356360 h 1356360"/>
                      <a:gd name="connsiteX25" fmla="*/ 5951858 w 8582059"/>
                      <a:gd name="connsiteY25" fmla="*/ 1356360 h 1356360"/>
                      <a:gd name="connsiteX26" fmla="*/ 5452448 w 8582059"/>
                      <a:gd name="connsiteY26" fmla="*/ 1356360 h 1356360"/>
                      <a:gd name="connsiteX27" fmla="*/ 4790439 w 8582059"/>
                      <a:gd name="connsiteY27" fmla="*/ 1356360 h 1356360"/>
                      <a:gd name="connsiteX28" fmla="*/ 4128431 w 8582059"/>
                      <a:gd name="connsiteY28" fmla="*/ 1356360 h 1356360"/>
                      <a:gd name="connsiteX29" fmla="*/ 3710320 w 8582059"/>
                      <a:gd name="connsiteY29" fmla="*/ 1356360 h 1356360"/>
                      <a:gd name="connsiteX30" fmla="*/ 3373509 w 8582059"/>
                      <a:gd name="connsiteY30" fmla="*/ 1356360 h 1356360"/>
                      <a:gd name="connsiteX31" fmla="*/ 3036698 w 8582059"/>
                      <a:gd name="connsiteY31" fmla="*/ 1356360 h 1356360"/>
                      <a:gd name="connsiteX32" fmla="*/ 2293390 w 8582059"/>
                      <a:gd name="connsiteY32" fmla="*/ 1356360 h 1356360"/>
                      <a:gd name="connsiteX33" fmla="*/ 1793980 w 8582059"/>
                      <a:gd name="connsiteY33" fmla="*/ 1356360 h 1356360"/>
                      <a:gd name="connsiteX34" fmla="*/ 1457169 w 8582059"/>
                      <a:gd name="connsiteY34" fmla="*/ 1356360 h 1356360"/>
                      <a:gd name="connsiteX35" fmla="*/ 1039058 w 8582059"/>
                      <a:gd name="connsiteY35" fmla="*/ 1356360 h 1356360"/>
                      <a:gd name="connsiteX36" fmla="*/ 226065 w 8582059"/>
                      <a:gd name="connsiteY36" fmla="*/ 1356360 h 1356360"/>
                      <a:gd name="connsiteX37" fmla="*/ 0 w 8582059"/>
                      <a:gd name="connsiteY37" fmla="*/ 1130295 h 1356360"/>
                      <a:gd name="connsiteX38" fmla="*/ 0 w 8582059"/>
                      <a:gd name="connsiteY38" fmla="*/ 687222 h 1356360"/>
                      <a:gd name="connsiteX39" fmla="*/ 0 w 8582059"/>
                      <a:gd name="connsiteY39" fmla="*/ 226065 h 135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82059" h="1356360" fill="none" extrusionOk="0">
                        <a:moveTo>
                          <a:pt x="0" y="226065"/>
                        </a:moveTo>
                        <a:cubicBezTo>
                          <a:pt x="-10590" y="134352"/>
                          <a:pt x="84470" y="17504"/>
                          <a:pt x="226065" y="0"/>
                        </a:cubicBezTo>
                        <a:cubicBezTo>
                          <a:pt x="384552" y="-6433"/>
                          <a:pt x="545230" y="19821"/>
                          <a:pt x="644176" y="0"/>
                        </a:cubicBezTo>
                        <a:cubicBezTo>
                          <a:pt x="743122" y="-19821"/>
                          <a:pt x="1084289" y="11627"/>
                          <a:pt x="1224885" y="0"/>
                        </a:cubicBezTo>
                        <a:cubicBezTo>
                          <a:pt x="1365481" y="-11627"/>
                          <a:pt x="1443228" y="22178"/>
                          <a:pt x="1642995" y="0"/>
                        </a:cubicBezTo>
                        <a:cubicBezTo>
                          <a:pt x="1842762" y="-22178"/>
                          <a:pt x="1849474" y="28207"/>
                          <a:pt x="1979807" y="0"/>
                        </a:cubicBezTo>
                        <a:cubicBezTo>
                          <a:pt x="2110140" y="-28207"/>
                          <a:pt x="2317093" y="8725"/>
                          <a:pt x="2479217" y="0"/>
                        </a:cubicBezTo>
                        <a:cubicBezTo>
                          <a:pt x="2641341" y="-8725"/>
                          <a:pt x="2864666" y="26471"/>
                          <a:pt x="2978627" y="0"/>
                        </a:cubicBezTo>
                        <a:cubicBezTo>
                          <a:pt x="3092588" y="-26471"/>
                          <a:pt x="3324138" y="50793"/>
                          <a:pt x="3559336" y="0"/>
                        </a:cubicBezTo>
                        <a:cubicBezTo>
                          <a:pt x="3794534" y="-50793"/>
                          <a:pt x="4043864" y="45330"/>
                          <a:pt x="4221344" y="0"/>
                        </a:cubicBezTo>
                        <a:cubicBezTo>
                          <a:pt x="4398824" y="-45330"/>
                          <a:pt x="4672273" y="34648"/>
                          <a:pt x="4883353" y="0"/>
                        </a:cubicBezTo>
                        <a:cubicBezTo>
                          <a:pt x="5094433" y="-34648"/>
                          <a:pt x="5183946" y="7863"/>
                          <a:pt x="5382763" y="0"/>
                        </a:cubicBezTo>
                        <a:cubicBezTo>
                          <a:pt x="5581580" y="-7863"/>
                          <a:pt x="5636704" y="2147"/>
                          <a:pt x="5719574" y="0"/>
                        </a:cubicBezTo>
                        <a:cubicBezTo>
                          <a:pt x="5802444" y="-2147"/>
                          <a:pt x="6087010" y="40867"/>
                          <a:pt x="6218984" y="0"/>
                        </a:cubicBezTo>
                        <a:cubicBezTo>
                          <a:pt x="6350958" y="-40867"/>
                          <a:pt x="6519383" y="25222"/>
                          <a:pt x="6637095" y="0"/>
                        </a:cubicBezTo>
                        <a:cubicBezTo>
                          <a:pt x="6754807" y="-25222"/>
                          <a:pt x="6970000" y="38134"/>
                          <a:pt x="7055205" y="0"/>
                        </a:cubicBezTo>
                        <a:cubicBezTo>
                          <a:pt x="7140410" y="-38134"/>
                          <a:pt x="7393404" y="57157"/>
                          <a:pt x="7635915" y="0"/>
                        </a:cubicBezTo>
                        <a:cubicBezTo>
                          <a:pt x="7878426" y="-57157"/>
                          <a:pt x="8060161" y="56093"/>
                          <a:pt x="8355994" y="0"/>
                        </a:cubicBezTo>
                        <a:cubicBezTo>
                          <a:pt x="8479892" y="22338"/>
                          <a:pt x="8605123" y="111045"/>
                          <a:pt x="8582059" y="226065"/>
                        </a:cubicBezTo>
                        <a:cubicBezTo>
                          <a:pt x="8630924" y="333899"/>
                          <a:pt x="8574828" y="499983"/>
                          <a:pt x="8582059" y="660095"/>
                        </a:cubicBezTo>
                        <a:cubicBezTo>
                          <a:pt x="8589290" y="820207"/>
                          <a:pt x="8549158" y="896562"/>
                          <a:pt x="8582059" y="1130295"/>
                        </a:cubicBezTo>
                        <a:cubicBezTo>
                          <a:pt x="8583920" y="1249637"/>
                          <a:pt x="8485242" y="1374406"/>
                          <a:pt x="8355994" y="1356360"/>
                        </a:cubicBezTo>
                        <a:cubicBezTo>
                          <a:pt x="8181957" y="1394604"/>
                          <a:pt x="7987142" y="1311002"/>
                          <a:pt x="7856584" y="1356360"/>
                        </a:cubicBezTo>
                        <a:cubicBezTo>
                          <a:pt x="7726026" y="1401718"/>
                          <a:pt x="7507956" y="1342975"/>
                          <a:pt x="7275875" y="1356360"/>
                        </a:cubicBezTo>
                        <a:cubicBezTo>
                          <a:pt x="7043794" y="1369745"/>
                          <a:pt x="6827578" y="1345260"/>
                          <a:pt x="6613866" y="1356360"/>
                        </a:cubicBezTo>
                        <a:cubicBezTo>
                          <a:pt x="6400154" y="1367460"/>
                          <a:pt x="6177008" y="1313577"/>
                          <a:pt x="5951858" y="1356360"/>
                        </a:cubicBezTo>
                        <a:cubicBezTo>
                          <a:pt x="5726708" y="1399143"/>
                          <a:pt x="5595263" y="1353031"/>
                          <a:pt x="5452448" y="1356360"/>
                        </a:cubicBezTo>
                        <a:cubicBezTo>
                          <a:pt x="5309633" y="1359689"/>
                          <a:pt x="4963448" y="1282740"/>
                          <a:pt x="4790439" y="1356360"/>
                        </a:cubicBezTo>
                        <a:cubicBezTo>
                          <a:pt x="4617430" y="1429980"/>
                          <a:pt x="4274837" y="1300530"/>
                          <a:pt x="4128431" y="1356360"/>
                        </a:cubicBezTo>
                        <a:cubicBezTo>
                          <a:pt x="3982025" y="1412190"/>
                          <a:pt x="3871956" y="1349056"/>
                          <a:pt x="3710320" y="1356360"/>
                        </a:cubicBezTo>
                        <a:cubicBezTo>
                          <a:pt x="3548684" y="1363664"/>
                          <a:pt x="3527748" y="1337587"/>
                          <a:pt x="3373509" y="1356360"/>
                        </a:cubicBezTo>
                        <a:cubicBezTo>
                          <a:pt x="3219270" y="1375133"/>
                          <a:pt x="3178467" y="1335031"/>
                          <a:pt x="3036698" y="1356360"/>
                        </a:cubicBezTo>
                        <a:cubicBezTo>
                          <a:pt x="2894929" y="1377689"/>
                          <a:pt x="2585664" y="1331283"/>
                          <a:pt x="2293390" y="1356360"/>
                        </a:cubicBezTo>
                        <a:cubicBezTo>
                          <a:pt x="2001116" y="1381437"/>
                          <a:pt x="2032170" y="1353992"/>
                          <a:pt x="1793980" y="1356360"/>
                        </a:cubicBezTo>
                        <a:cubicBezTo>
                          <a:pt x="1555790" y="1358728"/>
                          <a:pt x="1567144" y="1318929"/>
                          <a:pt x="1457169" y="1356360"/>
                        </a:cubicBezTo>
                        <a:cubicBezTo>
                          <a:pt x="1347194" y="1393791"/>
                          <a:pt x="1159839" y="1328878"/>
                          <a:pt x="1039058" y="1356360"/>
                        </a:cubicBezTo>
                        <a:cubicBezTo>
                          <a:pt x="918277" y="1383842"/>
                          <a:pt x="474271" y="1269990"/>
                          <a:pt x="226065" y="1356360"/>
                        </a:cubicBezTo>
                        <a:cubicBezTo>
                          <a:pt x="93007" y="1337505"/>
                          <a:pt x="12489" y="1256614"/>
                          <a:pt x="0" y="1130295"/>
                        </a:cubicBezTo>
                        <a:cubicBezTo>
                          <a:pt x="-45565" y="917058"/>
                          <a:pt x="54" y="801376"/>
                          <a:pt x="0" y="687222"/>
                        </a:cubicBezTo>
                        <a:cubicBezTo>
                          <a:pt x="-54" y="573068"/>
                          <a:pt x="38654" y="411561"/>
                          <a:pt x="0" y="226065"/>
                        </a:cubicBezTo>
                        <a:close/>
                      </a:path>
                      <a:path w="8582059" h="1356360" stroke="0" extrusionOk="0">
                        <a:moveTo>
                          <a:pt x="0" y="226065"/>
                        </a:moveTo>
                        <a:cubicBezTo>
                          <a:pt x="11998" y="105928"/>
                          <a:pt x="100324" y="2920"/>
                          <a:pt x="226065" y="0"/>
                        </a:cubicBezTo>
                        <a:cubicBezTo>
                          <a:pt x="595912" y="-42693"/>
                          <a:pt x="722395" y="45014"/>
                          <a:pt x="969373" y="0"/>
                        </a:cubicBezTo>
                        <a:cubicBezTo>
                          <a:pt x="1216351" y="-45014"/>
                          <a:pt x="1144499" y="3105"/>
                          <a:pt x="1306184" y="0"/>
                        </a:cubicBezTo>
                        <a:cubicBezTo>
                          <a:pt x="1467869" y="-3105"/>
                          <a:pt x="1664851" y="3276"/>
                          <a:pt x="1886893" y="0"/>
                        </a:cubicBezTo>
                        <a:cubicBezTo>
                          <a:pt x="2108935" y="-3276"/>
                          <a:pt x="2230683" y="33391"/>
                          <a:pt x="2386303" y="0"/>
                        </a:cubicBezTo>
                        <a:cubicBezTo>
                          <a:pt x="2541923" y="-33391"/>
                          <a:pt x="2831651" y="59400"/>
                          <a:pt x="3048312" y="0"/>
                        </a:cubicBezTo>
                        <a:cubicBezTo>
                          <a:pt x="3264973" y="-59400"/>
                          <a:pt x="3263147" y="36391"/>
                          <a:pt x="3385123" y="0"/>
                        </a:cubicBezTo>
                        <a:cubicBezTo>
                          <a:pt x="3507099" y="-36391"/>
                          <a:pt x="3846369" y="42690"/>
                          <a:pt x="4047132" y="0"/>
                        </a:cubicBezTo>
                        <a:cubicBezTo>
                          <a:pt x="4247895" y="-42690"/>
                          <a:pt x="4297138" y="7060"/>
                          <a:pt x="4383943" y="0"/>
                        </a:cubicBezTo>
                        <a:cubicBezTo>
                          <a:pt x="4470748" y="-7060"/>
                          <a:pt x="4677132" y="31300"/>
                          <a:pt x="4802054" y="0"/>
                        </a:cubicBezTo>
                        <a:cubicBezTo>
                          <a:pt x="4926976" y="-31300"/>
                          <a:pt x="5259690" y="4023"/>
                          <a:pt x="5382763" y="0"/>
                        </a:cubicBezTo>
                        <a:cubicBezTo>
                          <a:pt x="5505836" y="-4023"/>
                          <a:pt x="5609844" y="37768"/>
                          <a:pt x="5800873" y="0"/>
                        </a:cubicBezTo>
                        <a:cubicBezTo>
                          <a:pt x="5991902" y="-37768"/>
                          <a:pt x="6173709" y="71668"/>
                          <a:pt x="6544181" y="0"/>
                        </a:cubicBezTo>
                        <a:cubicBezTo>
                          <a:pt x="6914653" y="-71668"/>
                          <a:pt x="6883336" y="7128"/>
                          <a:pt x="7043591" y="0"/>
                        </a:cubicBezTo>
                        <a:cubicBezTo>
                          <a:pt x="7203846" y="-7128"/>
                          <a:pt x="7401260" y="50873"/>
                          <a:pt x="7624300" y="0"/>
                        </a:cubicBezTo>
                        <a:cubicBezTo>
                          <a:pt x="7847340" y="-50873"/>
                          <a:pt x="8183541" y="41531"/>
                          <a:pt x="8355994" y="0"/>
                        </a:cubicBezTo>
                        <a:cubicBezTo>
                          <a:pt x="8462865" y="8269"/>
                          <a:pt x="8575893" y="122760"/>
                          <a:pt x="8582059" y="226065"/>
                        </a:cubicBezTo>
                        <a:cubicBezTo>
                          <a:pt x="8604145" y="375570"/>
                          <a:pt x="8564402" y="480920"/>
                          <a:pt x="8582059" y="660095"/>
                        </a:cubicBezTo>
                        <a:cubicBezTo>
                          <a:pt x="8599716" y="839270"/>
                          <a:pt x="8573896" y="950536"/>
                          <a:pt x="8582059" y="1130295"/>
                        </a:cubicBezTo>
                        <a:cubicBezTo>
                          <a:pt x="8589351" y="1282392"/>
                          <a:pt x="8497105" y="1366517"/>
                          <a:pt x="8355994" y="1356360"/>
                        </a:cubicBezTo>
                        <a:cubicBezTo>
                          <a:pt x="8247902" y="1393715"/>
                          <a:pt x="8137061" y="1334969"/>
                          <a:pt x="8019183" y="1356360"/>
                        </a:cubicBezTo>
                        <a:cubicBezTo>
                          <a:pt x="7901305" y="1377751"/>
                          <a:pt x="7491722" y="1313475"/>
                          <a:pt x="7357174" y="1356360"/>
                        </a:cubicBezTo>
                        <a:cubicBezTo>
                          <a:pt x="7222626" y="1399245"/>
                          <a:pt x="7045950" y="1323155"/>
                          <a:pt x="6939064" y="1356360"/>
                        </a:cubicBezTo>
                        <a:cubicBezTo>
                          <a:pt x="6832178" y="1389565"/>
                          <a:pt x="6512172" y="1277207"/>
                          <a:pt x="6277055" y="1356360"/>
                        </a:cubicBezTo>
                        <a:cubicBezTo>
                          <a:pt x="6041938" y="1435513"/>
                          <a:pt x="5983002" y="1346535"/>
                          <a:pt x="5777645" y="1356360"/>
                        </a:cubicBezTo>
                        <a:cubicBezTo>
                          <a:pt x="5572288" y="1366185"/>
                          <a:pt x="5607695" y="1333898"/>
                          <a:pt x="5440834" y="1356360"/>
                        </a:cubicBezTo>
                        <a:cubicBezTo>
                          <a:pt x="5273973" y="1378822"/>
                          <a:pt x="5056318" y="1331945"/>
                          <a:pt x="4697526" y="1356360"/>
                        </a:cubicBezTo>
                        <a:cubicBezTo>
                          <a:pt x="4338734" y="1380775"/>
                          <a:pt x="4211326" y="1297870"/>
                          <a:pt x="3954218" y="1356360"/>
                        </a:cubicBezTo>
                        <a:cubicBezTo>
                          <a:pt x="3697110" y="1414850"/>
                          <a:pt x="3546665" y="1334491"/>
                          <a:pt x="3373509" y="1356360"/>
                        </a:cubicBezTo>
                        <a:cubicBezTo>
                          <a:pt x="3200353" y="1378229"/>
                          <a:pt x="3090910" y="1332263"/>
                          <a:pt x="2955398" y="1356360"/>
                        </a:cubicBezTo>
                        <a:cubicBezTo>
                          <a:pt x="2819886" y="1380457"/>
                          <a:pt x="2547062" y="1277162"/>
                          <a:pt x="2293390" y="1356360"/>
                        </a:cubicBezTo>
                        <a:cubicBezTo>
                          <a:pt x="2039718" y="1435558"/>
                          <a:pt x="1852241" y="1304389"/>
                          <a:pt x="1631381" y="1356360"/>
                        </a:cubicBezTo>
                        <a:cubicBezTo>
                          <a:pt x="1410521" y="1408331"/>
                          <a:pt x="1136795" y="1337105"/>
                          <a:pt x="969373" y="1356360"/>
                        </a:cubicBezTo>
                        <a:cubicBezTo>
                          <a:pt x="801951" y="1375615"/>
                          <a:pt x="587846" y="1268972"/>
                          <a:pt x="226065" y="1356360"/>
                        </a:cubicBezTo>
                        <a:cubicBezTo>
                          <a:pt x="96268" y="1363945"/>
                          <a:pt x="-6935" y="1239917"/>
                          <a:pt x="0" y="1130295"/>
                        </a:cubicBezTo>
                        <a:cubicBezTo>
                          <a:pt x="-48945" y="1023576"/>
                          <a:pt x="5059" y="879152"/>
                          <a:pt x="0" y="705307"/>
                        </a:cubicBezTo>
                        <a:cubicBezTo>
                          <a:pt x="-5059" y="531462"/>
                          <a:pt x="10964" y="383241"/>
                          <a:pt x="0" y="226065"/>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Chiến</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dịch</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giải</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phóng</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Sài</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Gòn</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 Gia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Định</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lấy</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tên</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là</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Chiến</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dịch</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Hồ</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Chí Minh.</a:t>
            </a:r>
          </a:p>
        </p:txBody>
      </p:sp>
      <p:pic>
        <p:nvPicPr>
          <p:cNvPr id="5" name="Picture 4">
            <a:extLst>
              <a:ext uri="{FF2B5EF4-FFF2-40B4-BE49-F238E27FC236}">
                <a16:creationId xmlns:a16="http://schemas.microsoft.com/office/drawing/2014/main" xmlns="" id="{21EF6C6C-C416-9D97-9BE4-E14DFF687B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9428" y="892628"/>
            <a:ext cx="6858000" cy="6858000"/>
          </a:xfrm>
          <a:prstGeom prst="rect">
            <a:avLst/>
          </a:prstGeom>
        </p:spPr>
      </p:pic>
      <p:sp>
        <p:nvSpPr>
          <p:cNvPr id="4" name="Rectangle: Rounded Corners 1">
            <a:extLst>
              <a:ext uri="{FF2B5EF4-FFF2-40B4-BE49-F238E27FC236}">
                <a16:creationId xmlns:a16="http://schemas.microsoft.com/office/drawing/2014/main" xmlns="" id="{BF0EF2E3-59D5-D2ED-A09D-F2B112557ACF}"/>
              </a:ext>
            </a:extLst>
          </p:cNvPr>
          <p:cNvSpPr/>
          <p:nvPr/>
        </p:nvSpPr>
        <p:spPr>
          <a:xfrm>
            <a:off x="3343366" y="2169160"/>
            <a:ext cx="8582059" cy="1356360"/>
          </a:xfrm>
          <a:custGeom>
            <a:avLst/>
            <a:gdLst>
              <a:gd name="connsiteX0" fmla="*/ 0 w 8582059"/>
              <a:gd name="connsiteY0" fmla="*/ 422737 h 2536372"/>
              <a:gd name="connsiteX1" fmla="*/ 422737 w 8582059"/>
              <a:gd name="connsiteY1" fmla="*/ 0 h 2536372"/>
              <a:gd name="connsiteX2" fmla="*/ 863127 w 8582059"/>
              <a:gd name="connsiteY2" fmla="*/ 0 h 2536372"/>
              <a:gd name="connsiteX3" fmla="*/ 1458249 w 8582059"/>
              <a:gd name="connsiteY3" fmla="*/ 0 h 2536372"/>
              <a:gd name="connsiteX4" fmla="*/ 1898639 w 8582059"/>
              <a:gd name="connsiteY4" fmla="*/ 0 h 2536372"/>
              <a:gd name="connsiteX5" fmla="*/ 2261664 w 8582059"/>
              <a:gd name="connsiteY5" fmla="*/ 0 h 2536372"/>
              <a:gd name="connsiteX6" fmla="*/ 2779420 w 8582059"/>
              <a:gd name="connsiteY6" fmla="*/ 0 h 2536372"/>
              <a:gd name="connsiteX7" fmla="*/ 3297176 w 8582059"/>
              <a:gd name="connsiteY7" fmla="*/ 0 h 2536372"/>
              <a:gd name="connsiteX8" fmla="*/ 3892298 w 8582059"/>
              <a:gd name="connsiteY8" fmla="*/ 0 h 2536372"/>
              <a:gd name="connsiteX9" fmla="*/ 4564786 w 8582059"/>
              <a:gd name="connsiteY9" fmla="*/ 0 h 2536372"/>
              <a:gd name="connsiteX10" fmla="*/ 5237273 w 8582059"/>
              <a:gd name="connsiteY10" fmla="*/ 0 h 2536372"/>
              <a:gd name="connsiteX11" fmla="*/ 5755029 w 8582059"/>
              <a:gd name="connsiteY11" fmla="*/ 0 h 2536372"/>
              <a:gd name="connsiteX12" fmla="*/ 6118054 w 8582059"/>
              <a:gd name="connsiteY12" fmla="*/ 0 h 2536372"/>
              <a:gd name="connsiteX13" fmla="*/ 6635810 w 8582059"/>
              <a:gd name="connsiteY13" fmla="*/ 0 h 2536372"/>
              <a:gd name="connsiteX14" fmla="*/ 7076200 w 8582059"/>
              <a:gd name="connsiteY14" fmla="*/ 0 h 2536372"/>
              <a:gd name="connsiteX15" fmla="*/ 7516590 w 8582059"/>
              <a:gd name="connsiteY15" fmla="*/ 0 h 2536372"/>
              <a:gd name="connsiteX16" fmla="*/ 8159322 w 8582059"/>
              <a:gd name="connsiteY16" fmla="*/ 0 h 2536372"/>
              <a:gd name="connsiteX17" fmla="*/ 8582059 w 8582059"/>
              <a:gd name="connsiteY17" fmla="*/ 422737 h 2536372"/>
              <a:gd name="connsiteX18" fmla="*/ 8582059 w 8582059"/>
              <a:gd name="connsiteY18" fmla="*/ 969461 h 2536372"/>
              <a:gd name="connsiteX19" fmla="*/ 8582059 w 8582059"/>
              <a:gd name="connsiteY19" fmla="*/ 1499275 h 2536372"/>
              <a:gd name="connsiteX20" fmla="*/ 8582059 w 8582059"/>
              <a:gd name="connsiteY20" fmla="*/ 2113635 h 2536372"/>
              <a:gd name="connsiteX21" fmla="*/ 8159322 w 8582059"/>
              <a:gd name="connsiteY21" fmla="*/ 2536372 h 2536372"/>
              <a:gd name="connsiteX22" fmla="*/ 7641566 w 8582059"/>
              <a:gd name="connsiteY22" fmla="*/ 2536372 h 2536372"/>
              <a:gd name="connsiteX23" fmla="*/ 7046444 w 8582059"/>
              <a:gd name="connsiteY23" fmla="*/ 2536372 h 2536372"/>
              <a:gd name="connsiteX24" fmla="*/ 6373956 w 8582059"/>
              <a:gd name="connsiteY24" fmla="*/ 2536372 h 2536372"/>
              <a:gd name="connsiteX25" fmla="*/ 5701468 w 8582059"/>
              <a:gd name="connsiteY25" fmla="*/ 2536372 h 2536372"/>
              <a:gd name="connsiteX26" fmla="*/ 5183712 w 8582059"/>
              <a:gd name="connsiteY26" fmla="*/ 2536372 h 2536372"/>
              <a:gd name="connsiteX27" fmla="*/ 4511225 w 8582059"/>
              <a:gd name="connsiteY27" fmla="*/ 2536372 h 2536372"/>
              <a:gd name="connsiteX28" fmla="*/ 3838737 w 8582059"/>
              <a:gd name="connsiteY28" fmla="*/ 2536372 h 2536372"/>
              <a:gd name="connsiteX29" fmla="*/ 3398347 w 8582059"/>
              <a:gd name="connsiteY29" fmla="*/ 2536372 h 2536372"/>
              <a:gd name="connsiteX30" fmla="*/ 3035322 w 8582059"/>
              <a:gd name="connsiteY30" fmla="*/ 2536372 h 2536372"/>
              <a:gd name="connsiteX31" fmla="*/ 2672298 w 8582059"/>
              <a:gd name="connsiteY31" fmla="*/ 2536372 h 2536372"/>
              <a:gd name="connsiteX32" fmla="*/ 1922444 w 8582059"/>
              <a:gd name="connsiteY32" fmla="*/ 2536372 h 2536372"/>
              <a:gd name="connsiteX33" fmla="*/ 1404688 w 8582059"/>
              <a:gd name="connsiteY33" fmla="*/ 2536372 h 2536372"/>
              <a:gd name="connsiteX34" fmla="*/ 1041664 w 8582059"/>
              <a:gd name="connsiteY34" fmla="*/ 2536372 h 2536372"/>
              <a:gd name="connsiteX35" fmla="*/ 422737 w 8582059"/>
              <a:gd name="connsiteY35" fmla="*/ 2536372 h 2536372"/>
              <a:gd name="connsiteX36" fmla="*/ 0 w 8582059"/>
              <a:gd name="connsiteY36" fmla="*/ 2113635 h 2536372"/>
              <a:gd name="connsiteX37" fmla="*/ 0 w 8582059"/>
              <a:gd name="connsiteY37" fmla="*/ 1533093 h 2536372"/>
              <a:gd name="connsiteX38" fmla="*/ 0 w 8582059"/>
              <a:gd name="connsiteY38" fmla="*/ 969461 h 2536372"/>
              <a:gd name="connsiteX39" fmla="*/ 0 w 8582059"/>
              <a:gd name="connsiteY39" fmla="*/ 422737 h 25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82059" h="2536372" fill="none" extrusionOk="0">
                <a:moveTo>
                  <a:pt x="0" y="422737"/>
                </a:moveTo>
                <a:cubicBezTo>
                  <a:pt x="-15000" y="236201"/>
                  <a:pt x="153499" y="37395"/>
                  <a:pt x="422737" y="0"/>
                </a:cubicBezTo>
                <a:cubicBezTo>
                  <a:pt x="573225" y="-21032"/>
                  <a:pt x="726585" y="38459"/>
                  <a:pt x="863127" y="0"/>
                </a:cubicBezTo>
                <a:cubicBezTo>
                  <a:pt x="999669" y="-38459"/>
                  <a:pt x="1252971" y="69862"/>
                  <a:pt x="1458249" y="0"/>
                </a:cubicBezTo>
                <a:cubicBezTo>
                  <a:pt x="1663527" y="-69862"/>
                  <a:pt x="1763110" y="5815"/>
                  <a:pt x="1898639" y="0"/>
                </a:cubicBezTo>
                <a:cubicBezTo>
                  <a:pt x="2034168" y="-5815"/>
                  <a:pt x="2094062" y="7694"/>
                  <a:pt x="2261664" y="0"/>
                </a:cubicBezTo>
                <a:cubicBezTo>
                  <a:pt x="2429267" y="-7694"/>
                  <a:pt x="2542219" y="10963"/>
                  <a:pt x="2779420" y="0"/>
                </a:cubicBezTo>
                <a:cubicBezTo>
                  <a:pt x="3016621" y="-10963"/>
                  <a:pt x="3154551" y="54635"/>
                  <a:pt x="3297176" y="0"/>
                </a:cubicBezTo>
                <a:cubicBezTo>
                  <a:pt x="3439801" y="-54635"/>
                  <a:pt x="3627284" y="50682"/>
                  <a:pt x="3892298" y="0"/>
                </a:cubicBezTo>
                <a:cubicBezTo>
                  <a:pt x="4157312" y="-50682"/>
                  <a:pt x="4370290" y="41676"/>
                  <a:pt x="4564786" y="0"/>
                </a:cubicBezTo>
                <a:cubicBezTo>
                  <a:pt x="4759282" y="-41676"/>
                  <a:pt x="5038570" y="44831"/>
                  <a:pt x="5237273" y="0"/>
                </a:cubicBezTo>
                <a:cubicBezTo>
                  <a:pt x="5435976" y="-44831"/>
                  <a:pt x="5590769" y="15262"/>
                  <a:pt x="5755029" y="0"/>
                </a:cubicBezTo>
                <a:cubicBezTo>
                  <a:pt x="5919289" y="-15262"/>
                  <a:pt x="5970232" y="22768"/>
                  <a:pt x="6118054" y="0"/>
                </a:cubicBezTo>
                <a:cubicBezTo>
                  <a:pt x="6265877" y="-22768"/>
                  <a:pt x="6437624" y="22066"/>
                  <a:pt x="6635810" y="0"/>
                </a:cubicBezTo>
                <a:cubicBezTo>
                  <a:pt x="6833996" y="-22066"/>
                  <a:pt x="6896454" y="37723"/>
                  <a:pt x="7076200" y="0"/>
                </a:cubicBezTo>
                <a:cubicBezTo>
                  <a:pt x="7255946" y="-37723"/>
                  <a:pt x="7311395" y="32098"/>
                  <a:pt x="7516590" y="0"/>
                </a:cubicBezTo>
                <a:cubicBezTo>
                  <a:pt x="7721785" y="-32098"/>
                  <a:pt x="7966188" y="17845"/>
                  <a:pt x="8159322" y="0"/>
                </a:cubicBezTo>
                <a:cubicBezTo>
                  <a:pt x="8347634" y="-18670"/>
                  <a:pt x="8544826" y="215578"/>
                  <a:pt x="8582059" y="422737"/>
                </a:cubicBezTo>
                <a:cubicBezTo>
                  <a:pt x="8594503" y="604686"/>
                  <a:pt x="8518367" y="702872"/>
                  <a:pt x="8582059" y="969461"/>
                </a:cubicBezTo>
                <a:cubicBezTo>
                  <a:pt x="8645751" y="1236050"/>
                  <a:pt x="8575433" y="1310442"/>
                  <a:pt x="8582059" y="1499275"/>
                </a:cubicBezTo>
                <a:cubicBezTo>
                  <a:pt x="8588685" y="1688108"/>
                  <a:pt x="8567523" y="1959525"/>
                  <a:pt x="8582059" y="2113635"/>
                </a:cubicBezTo>
                <a:cubicBezTo>
                  <a:pt x="8595800" y="2306426"/>
                  <a:pt x="8403436" y="2580064"/>
                  <a:pt x="8159322" y="2536372"/>
                </a:cubicBezTo>
                <a:cubicBezTo>
                  <a:pt x="7945139" y="2539919"/>
                  <a:pt x="7761961" y="2529548"/>
                  <a:pt x="7641566" y="2536372"/>
                </a:cubicBezTo>
                <a:cubicBezTo>
                  <a:pt x="7521171" y="2543196"/>
                  <a:pt x="7242740" y="2527656"/>
                  <a:pt x="7046444" y="2536372"/>
                </a:cubicBezTo>
                <a:cubicBezTo>
                  <a:pt x="6850148" y="2545088"/>
                  <a:pt x="6587808" y="2490071"/>
                  <a:pt x="6373956" y="2536372"/>
                </a:cubicBezTo>
                <a:cubicBezTo>
                  <a:pt x="6160104" y="2582673"/>
                  <a:pt x="6026355" y="2464192"/>
                  <a:pt x="5701468" y="2536372"/>
                </a:cubicBezTo>
                <a:cubicBezTo>
                  <a:pt x="5376581" y="2608552"/>
                  <a:pt x="5326117" y="2517791"/>
                  <a:pt x="5183712" y="2536372"/>
                </a:cubicBezTo>
                <a:cubicBezTo>
                  <a:pt x="5041307" y="2554953"/>
                  <a:pt x="4735893" y="2521525"/>
                  <a:pt x="4511225" y="2536372"/>
                </a:cubicBezTo>
                <a:cubicBezTo>
                  <a:pt x="4286557" y="2551219"/>
                  <a:pt x="4060743" y="2488190"/>
                  <a:pt x="3838737" y="2536372"/>
                </a:cubicBezTo>
                <a:cubicBezTo>
                  <a:pt x="3616731" y="2584554"/>
                  <a:pt x="3492406" y="2512134"/>
                  <a:pt x="3398347" y="2536372"/>
                </a:cubicBezTo>
                <a:cubicBezTo>
                  <a:pt x="3304288" y="2560610"/>
                  <a:pt x="3207156" y="2494603"/>
                  <a:pt x="3035322" y="2536372"/>
                </a:cubicBezTo>
                <a:cubicBezTo>
                  <a:pt x="2863488" y="2578141"/>
                  <a:pt x="2782004" y="2520628"/>
                  <a:pt x="2672298" y="2536372"/>
                </a:cubicBezTo>
                <a:cubicBezTo>
                  <a:pt x="2562592" y="2552116"/>
                  <a:pt x="2238070" y="2521180"/>
                  <a:pt x="1922444" y="2536372"/>
                </a:cubicBezTo>
                <a:cubicBezTo>
                  <a:pt x="1606818" y="2551564"/>
                  <a:pt x="1612285" y="2497136"/>
                  <a:pt x="1404688" y="2536372"/>
                </a:cubicBezTo>
                <a:cubicBezTo>
                  <a:pt x="1197091" y="2575608"/>
                  <a:pt x="1176331" y="2504474"/>
                  <a:pt x="1041664" y="2536372"/>
                </a:cubicBezTo>
                <a:cubicBezTo>
                  <a:pt x="906997" y="2568270"/>
                  <a:pt x="552383" y="2478709"/>
                  <a:pt x="422737" y="2536372"/>
                </a:cubicBezTo>
                <a:cubicBezTo>
                  <a:pt x="156401" y="2542861"/>
                  <a:pt x="-6277" y="2407569"/>
                  <a:pt x="0" y="2113635"/>
                </a:cubicBezTo>
                <a:cubicBezTo>
                  <a:pt x="-24798" y="1839871"/>
                  <a:pt x="7938" y="1724696"/>
                  <a:pt x="0" y="1533093"/>
                </a:cubicBezTo>
                <a:cubicBezTo>
                  <a:pt x="-7938" y="1341490"/>
                  <a:pt x="6938" y="1177150"/>
                  <a:pt x="0" y="969461"/>
                </a:cubicBezTo>
                <a:cubicBezTo>
                  <a:pt x="-6938" y="761772"/>
                  <a:pt x="50271" y="583705"/>
                  <a:pt x="0" y="422737"/>
                </a:cubicBezTo>
                <a:close/>
              </a:path>
              <a:path w="8582059" h="2536372" stroke="0" extrusionOk="0">
                <a:moveTo>
                  <a:pt x="0" y="422737"/>
                </a:moveTo>
                <a:cubicBezTo>
                  <a:pt x="26224" y="199572"/>
                  <a:pt x="180980" y="27233"/>
                  <a:pt x="422737" y="0"/>
                </a:cubicBezTo>
                <a:cubicBezTo>
                  <a:pt x="618957" y="-34242"/>
                  <a:pt x="866048" y="54977"/>
                  <a:pt x="1172591" y="0"/>
                </a:cubicBezTo>
                <a:cubicBezTo>
                  <a:pt x="1479134" y="-54977"/>
                  <a:pt x="1384542" y="1006"/>
                  <a:pt x="1535615" y="0"/>
                </a:cubicBezTo>
                <a:cubicBezTo>
                  <a:pt x="1686688" y="-1006"/>
                  <a:pt x="1878448" y="41769"/>
                  <a:pt x="2130737" y="0"/>
                </a:cubicBezTo>
                <a:cubicBezTo>
                  <a:pt x="2383026" y="-41769"/>
                  <a:pt x="2535578" y="32982"/>
                  <a:pt x="2648493" y="0"/>
                </a:cubicBezTo>
                <a:cubicBezTo>
                  <a:pt x="2761408" y="-32982"/>
                  <a:pt x="3137960" y="43141"/>
                  <a:pt x="3320981" y="0"/>
                </a:cubicBezTo>
                <a:cubicBezTo>
                  <a:pt x="3504002" y="-43141"/>
                  <a:pt x="3584175" y="2887"/>
                  <a:pt x="3684005" y="0"/>
                </a:cubicBezTo>
                <a:cubicBezTo>
                  <a:pt x="3783835" y="-2887"/>
                  <a:pt x="4027835" y="57745"/>
                  <a:pt x="4356493" y="0"/>
                </a:cubicBezTo>
                <a:cubicBezTo>
                  <a:pt x="4685151" y="-57745"/>
                  <a:pt x="4595755" y="19441"/>
                  <a:pt x="4719517" y="0"/>
                </a:cubicBezTo>
                <a:cubicBezTo>
                  <a:pt x="4843279" y="-19441"/>
                  <a:pt x="4944616" y="49659"/>
                  <a:pt x="5159908" y="0"/>
                </a:cubicBezTo>
                <a:cubicBezTo>
                  <a:pt x="5375200" y="-49659"/>
                  <a:pt x="5535359" y="9618"/>
                  <a:pt x="5755029" y="0"/>
                </a:cubicBezTo>
                <a:cubicBezTo>
                  <a:pt x="5974699" y="-9618"/>
                  <a:pt x="6045855" y="35024"/>
                  <a:pt x="6195420" y="0"/>
                </a:cubicBezTo>
                <a:cubicBezTo>
                  <a:pt x="6344985" y="-35024"/>
                  <a:pt x="6576902" y="38838"/>
                  <a:pt x="6945273" y="0"/>
                </a:cubicBezTo>
                <a:cubicBezTo>
                  <a:pt x="7313644" y="-38838"/>
                  <a:pt x="7351436" y="1966"/>
                  <a:pt x="7463029" y="0"/>
                </a:cubicBezTo>
                <a:cubicBezTo>
                  <a:pt x="7574622" y="-1966"/>
                  <a:pt x="7861016" y="74069"/>
                  <a:pt x="8159322" y="0"/>
                </a:cubicBezTo>
                <a:cubicBezTo>
                  <a:pt x="8336754" y="15001"/>
                  <a:pt x="8556869" y="144136"/>
                  <a:pt x="8582059" y="422737"/>
                </a:cubicBezTo>
                <a:cubicBezTo>
                  <a:pt x="8617803" y="699836"/>
                  <a:pt x="8549344" y="732007"/>
                  <a:pt x="8582059" y="1003279"/>
                </a:cubicBezTo>
                <a:cubicBezTo>
                  <a:pt x="8614774" y="1274551"/>
                  <a:pt x="8575082" y="1336406"/>
                  <a:pt x="8582059" y="1533093"/>
                </a:cubicBezTo>
                <a:cubicBezTo>
                  <a:pt x="8589036" y="1729780"/>
                  <a:pt x="8536979" y="1882408"/>
                  <a:pt x="8582059" y="2113635"/>
                </a:cubicBezTo>
                <a:cubicBezTo>
                  <a:pt x="8599469" y="2412159"/>
                  <a:pt x="8420945" y="2553959"/>
                  <a:pt x="8159322" y="2536372"/>
                </a:cubicBezTo>
                <a:cubicBezTo>
                  <a:pt x="8084361" y="2542714"/>
                  <a:pt x="7963364" y="2532535"/>
                  <a:pt x="7796298" y="2536372"/>
                </a:cubicBezTo>
                <a:cubicBezTo>
                  <a:pt x="7629232" y="2540209"/>
                  <a:pt x="7388668" y="2531088"/>
                  <a:pt x="7123810" y="2536372"/>
                </a:cubicBezTo>
                <a:cubicBezTo>
                  <a:pt x="6858952" y="2541656"/>
                  <a:pt x="6784206" y="2495715"/>
                  <a:pt x="6683420" y="2536372"/>
                </a:cubicBezTo>
                <a:cubicBezTo>
                  <a:pt x="6582634" y="2577029"/>
                  <a:pt x="6264128" y="2535253"/>
                  <a:pt x="6010932" y="2536372"/>
                </a:cubicBezTo>
                <a:cubicBezTo>
                  <a:pt x="5757736" y="2537491"/>
                  <a:pt x="5747016" y="2485059"/>
                  <a:pt x="5493176" y="2536372"/>
                </a:cubicBezTo>
                <a:cubicBezTo>
                  <a:pt x="5239336" y="2587685"/>
                  <a:pt x="5284786" y="2506716"/>
                  <a:pt x="5130151" y="2536372"/>
                </a:cubicBezTo>
                <a:cubicBezTo>
                  <a:pt x="4975517" y="2566028"/>
                  <a:pt x="4551416" y="2518438"/>
                  <a:pt x="4380298" y="2536372"/>
                </a:cubicBezTo>
                <a:cubicBezTo>
                  <a:pt x="4209180" y="2554306"/>
                  <a:pt x="3974766" y="2510356"/>
                  <a:pt x="3630444" y="2536372"/>
                </a:cubicBezTo>
                <a:cubicBezTo>
                  <a:pt x="3286122" y="2562388"/>
                  <a:pt x="3269775" y="2474382"/>
                  <a:pt x="3035322" y="2536372"/>
                </a:cubicBezTo>
                <a:cubicBezTo>
                  <a:pt x="2800869" y="2598362"/>
                  <a:pt x="2717961" y="2491422"/>
                  <a:pt x="2594932" y="2536372"/>
                </a:cubicBezTo>
                <a:cubicBezTo>
                  <a:pt x="2471903" y="2581322"/>
                  <a:pt x="2114706" y="2495640"/>
                  <a:pt x="1922444" y="2536372"/>
                </a:cubicBezTo>
                <a:cubicBezTo>
                  <a:pt x="1730182" y="2577104"/>
                  <a:pt x="1425668" y="2457958"/>
                  <a:pt x="1249956" y="2536372"/>
                </a:cubicBezTo>
                <a:cubicBezTo>
                  <a:pt x="1074244" y="2614786"/>
                  <a:pt x="805710" y="2517558"/>
                  <a:pt x="422737" y="2536372"/>
                </a:cubicBezTo>
                <a:cubicBezTo>
                  <a:pt x="215780" y="2582489"/>
                  <a:pt x="25244" y="2382457"/>
                  <a:pt x="0" y="2113635"/>
                </a:cubicBezTo>
                <a:cubicBezTo>
                  <a:pt x="-50518" y="1934277"/>
                  <a:pt x="63648" y="1751779"/>
                  <a:pt x="0" y="1566911"/>
                </a:cubicBezTo>
                <a:cubicBezTo>
                  <a:pt x="-63648" y="1382043"/>
                  <a:pt x="26124" y="1151836"/>
                  <a:pt x="0" y="986370"/>
                </a:cubicBezTo>
                <a:cubicBezTo>
                  <a:pt x="-26124" y="820904"/>
                  <a:pt x="10865" y="550400"/>
                  <a:pt x="0" y="422737"/>
                </a:cubicBezTo>
                <a:close/>
              </a:path>
            </a:pathLst>
          </a:custGeom>
          <a:solidFill>
            <a:srgbClr val="664B28"/>
          </a:solidFill>
          <a:ln w="38100">
            <a:solidFill>
              <a:schemeClr val="bg1"/>
            </a:solidFill>
            <a:extLst>
              <a:ext uri="{C807C97D-BFC1-408E-A445-0C87EB9F89A2}">
                <ask:lineSketchStyleProps xmlns="" xmlns:ask="http://schemas.microsoft.com/office/drawing/2018/sketchyshapes" sd="3255988605">
                  <a:custGeom>
                    <a:avLst/>
                    <a:gdLst>
                      <a:gd name="connsiteX0" fmla="*/ 0 w 8582059"/>
                      <a:gd name="connsiteY0" fmla="*/ 226065 h 1356360"/>
                      <a:gd name="connsiteX1" fmla="*/ 226065 w 8582059"/>
                      <a:gd name="connsiteY1" fmla="*/ 0 h 1356360"/>
                      <a:gd name="connsiteX2" fmla="*/ 644176 w 8582059"/>
                      <a:gd name="connsiteY2" fmla="*/ 0 h 1356360"/>
                      <a:gd name="connsiteX3" fmla="*/ 1224885 w 8582059"/>
                      <a:gd name="connsiteY3" fmla="*/ 0 h 1356360"/>
                      <a:gd name="connsiteX4" fmla="*/ 1642995 w 8582059"/>
                      <a:gd name="connsiteY4" fmla="*/ 0 h 1356360"/>
                      <a:gd name="connsiteX5" fmla="*/ 1979807 w 8582059"/>
                      <a:gd name="connsiteY5" fmla="*/ 0 h 1356360"/>
                      <a:gd name="connsiteX6" fmla="*/ 2479217 w 8582059"/>
                      <a:gd name="connsiteY6" fmla="*/ 0 h 1356360"/>
                      <a:gd name="connsiteX7" fmla="*/ 2978627 w 8582059"/>
                      <a:gd name="connsiteY7" fmla="*/ 0 h 1356360"/>
                      <a:gd name="connsiteX8" fmla="*/ 3559336 w 8582059"/>
                      <a:gd name="connsiteY8" fmla="*/ 0 h 1356360"/>
                      <a:gd name="connsiteX9" fmla="*/ 4221344 w 8582059"/>
                      <a:gd name="connsiteY9" fmla="*/ 0 h 1356360"/>
                      <a:gd name="connsiteX10" fmla="*/ 4883353 w 8582059"/>
                      <a:gd name="connsiteY10" fmla="*/ 0 h 1356360"/>
                      <a:gd name="connsiteX11" fmla="*/ 5382763 w 8582059"/>
                      <a:gd name="connsiteY11" fmla="*/ 0 h 1356360"/>
                      <a:gd name="connsiteX12" fmla="*/ 5719574 w 8582059"/>
                      <a:gd name="connsiteY12" fmla="*/ 0 h 1356360"/>
                      <a:gd name="connsiteX13" fmla="*/ 6218984 w 8582059"/>
                      <a:gd name="connsiteY13" fmla="*/ 0 h 1356360"/>
                      <a:gd name="connsiteX14" fmla="*/ 6637095 w 8582059"/>
                      <a:gd name="connsiteY14" fmla="*/ 0 h 1356360"/>
                      <a:gd name="connsiteX15" fmla="*/ 7055205 w 8582059"/>
                      <a:gd name="connsiteY15" fmla="*/ 0 h 1356360"/>
                      <a:gd name="connsiteX16" fmla="*/ 7635915 w 8582059"/>
                      <a:gd name="connsiteY16" fmla="*/ 0 h 1356360"/>
                      <a:gd name="connsiteX17" fmla="*/ 8355994 w 8582059"/>
                      <a:gd name="connsiteY17" fmla="*/ 0 h 1356360"/>
                      <a:gd name="connsiteX18" fmla="*/ 8582059 w 8582059"/>
                      <a:gd name="connsiteY18" fmla="*/ 226065 h 1356360"/>
                      <a:gd name="connsiteX19" fmla="*/ 8582059 w 8582059"/>
                      <a:gd name="connsiteY19" fmla="*/ 660095 h 1356360"/>
                      <a:gd name="connsiteX20" fmla="*/ 8582059 w 8582059"/>
                      <a:gd name="connsiteY20" fmla="*/ 1130295 h 1356360"/>
                      <a:gd name="connsiteX21" fmla="*/ 8355994 w 8582059"/>
                      <a:gd name="connsiteY21" fmla="*/ 1356360 h 1356360"/>
                      <a:gd name="connsiteX22" fmla="*/ 7856584 w 8582059"/>
                      <a:gd name="connsiteY22" fmla="*/ 1356360 h 1356360"/>
                      <a:gd name="connsiteX23" fmla="*/ 7275875 w 8582059"/>
                      <a:gd name="connsiteY23" fmla="*/ 1356360 h 1356360"/>
                      <a:gd name="connsiteX24" fmla="*/ 6613866 w 8582059"/>
                      <a:gd name="connsiteY24" fmla="*/ 1356360 h 1356360"/>
                      <a:gd name="connsiteX25" fmla="*/ 5951858 w 8582059"/>
                      <a:gd name="connsiteY25" fmla="*/ 1356360 h 1356360"/>
                      <a:gd name="connsiteX26" fmla="*/ 5452448 w 8582059"/>
                      <a:gd name="connsiteY26" fmla="*/ 1356360 h 1356360"/>
                      <a:gd name="connsiteX27" fmla="*/ 4790439 w 8582059"/>
                      <a:gd name="connsiteY27" fmla="*/ 1356360 h 1356360"/>
                      <a:gd name="connsiteX28" fmla="*/ 4128431 w 8582059"/>
                      <a:gd name="connsiteY28" fmla="*/ 1356360 h 1356360"/>
                      <a:gd name="connsiteX29" fmla="*/ 3710320 w 8582059"/>
                      <a:gd name="connsiteY29" fmla="*/ 1356360 h 1356360"/>
                      <a:gd name="connsiteX30" fmla="*/ 3373509 w 8582059"/>
                      <a:gd name="connsiteY30" fmla="*/ 1356360 h 1356360"/>
                      <a:gd name="connsiteX31" fmla="*/ 3036698 w 8582059"/>
                      <a:gd name="connsiteY31" fmla="*/ 1356360 h 1356360"/>
                      <a:gd name="connsiteX32" fmla="*/ 2293390 w 8582059"/>
                      <a:gd name="connsiteY32" fmla="*/ 1356360 h 1356360"/>
                      <a:gd name="connsiteX33" fmla="*/ 1793980 w 8582059"/>
                      <a:gd name="connsiteY33" fmla="*/ 1356360 h 1356360"/>
                      <a:gd name="connsiteX34" fmla="*/ 1457169 w 8582059"/>
                      <a:gd name="connsiteY34" fmla="*/ 1356360 h 1356360"/>
                      <a:gd name="connsiteX35" fmla="*/ 1039058 w 8582059"/>
                      <a:gd name="connsiteY35" fmla="*/ 1356360 h 1356360"/>
                      <a:gd name="connsiteX36" fmla="*/ 226065 w 8582059"/>
                      <a:gd name="connsiteY36" fmla="*/ 1356360 h 1356360"/>
                      <a:gd name="connsiteX37" fmla="*/ 0 w 8582059"/>
                      <a:gd name="connsiteY37" fmla="*/ 1130295 h 1356360"/>
                      <a:gd name="connsiteX38" fmla="*/ 0 w 8582059"/>
                      <a:gd name="connsiteY38" fmla="*/ 687222 h 1356360"/>
                      <a:gd name="connsiteX39" fmla="*/ 0 w 8582059"/>
                      <a:gd name="connsiteY39" fmla="*/ 226065 h 135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82059" h="1356360" fill="none" extrusionOk="0">
                        <a:moveTo>
                          <a:pt x="0" y="226065"/>
                        </a:moveTo>
                        <a:cubicBezTo>
                          <a:pt x="-10590" y="134352"/>
                          <a:pt x="84470" y="17504"/>
                          <a:pt x="226065" y="0"/>
                        </a:cubicBezTo>
                        <a:cubicBezTo>
                          <a:pt x="384552" y="-6433"/>
                          <a:pt x="545230" y="19821"/>
                          <a:pt x="644176" y="0"/>
                        </a:cubicBezTo>
                        <a:cubicBezTo>
                          <a:pt x="743122" y="-19821"/>
                          <a:pt x="1084289" y="11627"/>
                          <a:pt x="1224885" y="0"/>
                        </a:cubicBezTo>
                        <a:cubicBezTo>
                          <a:pt x="1365481" y="-11627"/>
                          <a:pt x="1443228" y="22178"/>
                          <a:pt x="1642995" y="0"/>
                        </a:cubicBezTo>
                        <a:cubicBezTo>
                          <a:pt x="1842762" y="-22178"/>
                          <a:pt x="1849474" y="28207"/>
                          <a:pt x="1979807" y="0"/>
                        </a:cubicBezTo>
                        <a:cubicBezTo>
                          <a:pt x="2110140" y="-28207"/>
                          <a:pt x="2317093" y="8725"/>
                          <a:pt x="2479217" y="0"/>
                        </a:cubicBezTo>
                        <a:cubicBezTo>
                          <a:pt x="2641341" y="-8725"/>
                          <a:pt x="2864666" y="26471"/>
                          <a:pt x="2978627" y="0"/>
                        </a:cubicBezTo>
                        <a:cubicBezTo>
                          <a:pt x="3092588" y="-26471"/>
                          <a:pt x="3324138" y="50793"/>
                          <a:pt x="3559336" y="0"/>
                        </a:cubicBezTo>
                        <a:cubicBezTo>
                          <a:pt x="3794534" y="-50793"/>
                          <a:pt x="4043864" y="45330"/>
                          <a:pt x="4221344" y="0"/>
                        </a:cubicBezTo>
                        <a:cubicBezTo>
                          <a:pt x="4398824" y="-45330"/>
                          <a:pt x="4672273" y="34648"/>
                          <a:pt x="4883353" y="0"/>
                        </a:cubicBezTo>
                        <a:cubicBezTo>
                          <a:pt x="5094433" y="-34648"/>
                          <a:pt x="5183946" y="7863"/>
                          <a:pt x="5382763" y="0"/>
                        </a:cubicBezTo>
                        <a:cubicBezTo>
                          <a:pt x="5581580" y="-7863"/>
                          <a:pt x="5636704" y="2147"/>
                          <a:pt x="5719574" y="0"/>
                        </a:cubicBezTo>
                        <a:cubicBezTo>
                          <a:pt x="5802444" y="-2147"/>
                          <a:pt x="6087010" y="40867"/>
                          <a:pt x="6218984" y="0"/>
                        </a:cubicBezTo>
                        <a:cubicBezTo>
                          <a:pt x="6350958" y="-40867"/>
                          <a:pt x="6519383" y="25222"/>
                          <a:pt x="6637095" y="0"/>
                        </a:cubicBezTo>
                        <a:cubicBezTo>
                          <a:pt x="6754807" y="-25222"/>
                          <a:pt x="6970000" y="38134"/>
                          <a:pt x="7055205" y="0"/>
                        </a:cubicBezTo>
                        <a:cubicBezTo>
                          <a:pt x="7140410" y="-38134"/>
                          <a:pt x="7393404" y="57157"/>
                          <a:pt x="7635915" y="0"/>
                        </a:cubicBezTo>
                        <a:cubicBezTo>
                          <a:pt x="7878426" y="-57157"/>
                          <a:pt x="8060161" y="56093"/>
                          <a:pt x="8355994" y="0"/>
                        </a:cubicBezTo>
                        <a:cubicBezTo>
                          <a:pt x="8479892" y="22338"/>
                          <a:pt x="8605123" y="111045"/>
                          <a:pt x="8582059" y="226065"/>
                        </a:cubicBezTo>
                        <a:cubicBezTo>
                          <a:pt x="8630924" y="333899"/>
                          <a:pt x="8574828" y="499983"/>
                          <a:pt x="8582059" y="660095"/>
                        </a:cubicBezTo>
                        <a:cubicBezTo>
                          <a:pt x="8589290" y="820207"/>
                          <a:pt x="8549158" y="896562"/>
                          <a:pt x="8582059" y="1130295"/>
                        </a:cubicBezTo>
                        <a:cubicBezTo>
                          <a:pt x="8583920" y="1249637"/>
                          <a:pt x="8485242" y="1374406"/>
                          <a:pt x="8355994" y="1356360"/>
                        </a:cubicBezTo>
                        <a:cubicBezTo>
                          <a:pt x="8181957" y="1394604"/>
                          <a:pt x="7987142" y="1311002"/>
                          <a:pt x="7856584" y="1356360"/>
                        </a:cubicBezTo>
                        <a:cubicBezTo>
                          <a:pt x="7726026" y="1401718"/>
                          <a:pt x="7507956" y="1342975"/>
                          <a:pt x="7275875" y="1356360"/>
                        </a:cubicBezTo>
                        <a:cubicBezTo>
                          <a:pt x="7043794" y="1369745"/>
                          <a:pt x="6827578" y="1345260"/>
                          <a:pt x="6613866" y="1356360"/>
                        </a:cubicBezTo>
                        <a:cubicBezTo>
                          <a:pt x="6400154" y="1367460"/>
                          <a:pt x="6177008" y="1313577"/>
                          <a:pt x="5951858" y="1356360"/>
                        </a:cubicBezTo>
                        <a:cubicBezTo>
                          <a:pt x="5726708" y="1399143"/>
                          <a:pt x="5595263" y="1353031"/>
                          <a:pt x="5452448" y="1356360"/>
                        </a:cubicBezTo>
                        <a:cubicBezTo>
                          <a:pt x="5309633" y="1359689"/>
                          <a:pt x="4963448" y="1282740"/>
                          <a:pt x="4790439" y="1356360"/>
                        </a:cubicBezTo>
                        <a:cubicBezTo>
                          <a:pt x="4617430" y="1429980"/>
                          <a:pt x="4274837" y="1300530"/>
                          <a:pt x="4128431" y="1356360"/>
                        </a:cubicBezTo>
                        <a:cubicBezTo>
                          <a:pt x="3982025" y="1412190"/>
                          <a:pt x="3871956" y="1349056"/>
                          <a:pt x="3710320" y="1356360"/>
                        </a:cubicBezTo>
                        <a:cubicBezTo>
                          <a:pt x="3548684" y="1363664"/>
                          <a:pt x="3527748" y="1337587"/>
                          <a:pt x="3373509" y="1356360"/>
                        </a:cubicBezTo>
                        <a:cubicBezTo>
                          <a:pt x="3219270" y="1375133"/>
                          <a:pt x="3178467" y="1335031"/>
                          <a:pt x="3036698" y="1356360"/>
                        </a:cubicBezTo>
                        <a:cubicBezTo>
                          <a:pt x="2894929" y="1377689"/>
                          <a:pt x="2585664" y="1331283"/>
                          <a:pt x="2293390" y="1356360"/>
                        </a:cubicBezTo>
                        <a:cubicBezTo>
                          <a:pt x="2001116" y="1381437"/>
                          <a:pt x="2032170" y="1353992"/>
                          <a:pt x="1793980" y="1356360"/>
                        </a:cubicBezTo>
                        <a:cubicBezTo>
                          <a:pt x="1555790" y="1358728"/>
                          <a:pt x="1567144" y="1318929"/>
                          <a:pt x="1457169" y="1356360"/>
                        </a:cubicBezTo>
                        <a:cubicBezTo>
                          <a:pt x="1347194" y="1393791"/>
                          <a:pt x="1159839" y="1328878"/>
                          <a:pt x="1039058" y="1356360"/>
                        </a:cubicBezTo>
                        <a:cubicBezTo>
                          <a:pt x="918277" y="1383842"/>
                          <a:pt x="474271" y="1269990"/>
                          <a:pt x="226065" y="1356360"/>
                        </a:cubicBezTo>
                        <a:cubicBezTo>
                          <a:pt x="93007" y="1337505"/>
                          <a:pt x="12489" y="1256614"/>
                          <a:pt x="0" y="1130295"/>
                        </a:cubicBezTo>
                        <a:cubicBezTo>
                          <a:pt x="-45565" y="917058"/>
                          <a:pt x="54" y="801376"/>
                          <a:pt x="0" y="687222"/>
                        </a:cubicBezTo>
                        <a:cubicBezTo>
                          <a:pt x="-54" y="573068"/>
                          <a:pt x="38654" y="411561"/>
                          <a:pt x="0" y="226065"/>
                        </a:cubicBezTo>
                        <a:close/>
                      </a:path>
                      <a:path w="8582059" h="1356360" stroke="0" extrusionOk="0">
                        <a:moveTo>
                          <a:pt x="0" y="226065"/>
                        </a:moveTo>
                        <a:cubicBezTo>
                          <a:pt x="11998" y="105928"/>
                          <a:pt x="100324" y="2920"/>
                          <a:pt x="226065" y="0"/>
                        </a:cubicBezTo>
                        <a:cubicBezTo>
                          <a:pt x="595912" y="-42693"/>
                          <a:pt x="722395" y="45014"/>
                          <a:pt x="969373" y="0"/>
                        </a:cubicBezTo>
                        <a:cubicBezTo>
                          <a:pt x="1216351" y="-45014"/>
                          <a:pt x="1144499" y="3105"/>
                          <a:pt x="1306184" y="0"/>
                        </a:cubicBezTo>
                        <a:cubicBezTo>
                          <a:pt x="1467869" y="-3105"/>
                          <a:pt x="1664851" y="3276"/>
                          <a:pt x="1886893" y="0"/>
                        </a:cubicBezTo>
                        <a:cubicBezTo>
                          <a:pt x="2108935" y="-3276"/>
                          <a:pt x="2230683" y="33391"/>
                          <a:pt x="2386303" y="0"/>
                        </a:cubicBezTo>
                        <a:cubicBezTo>
                          <a:pt x="2541923" y="-33391"/>
                          <a:pt x="2831651" y="59400"/>
                          <a:pt x="3048312" y="0"/>
                        </a:cubicBezTo>
                        <a:cubicBezTo>
                          <a:pt x="3264973" y="-59400"/>
                          <a:pt x="3263147" y="36391"/>
                          <a:pt x="3385123" y="0"/>
                        </a:cubicBezTo>
                        <a:cubicBezTo>
                          <a:pt x="3507099" y="-36391"/>
                          <a:pt x="3846369" y="42690"/>
                          <a:pt x="4047132" y="0"/>
                        </a:cubicBezTo>
                        <a:cubicBezTo>
                          <a:pt x="4247895" y="-42690"/>
                          <a:pt x="4297138" y="7060"/>
                          <a:pt x="4383943" y="0"/>
                        </a:cubicBezTo>
                        <a:cubicBezTo>
                          <a:pt x="4470748" y="-7060"/>
                          <a:pt x="4677132" y="31300"/>
                          <a:pt x="4802054" y="0"/>
                        </a:cubicBezTo>
                        <a:cubicBezTo>
                          <a:pt x="4926976" y="-31300"/>
                          <a:pt x="5259690" y="4023"/>
                          <a:pt x="5382763" y="0"/>
                        </a:cubicBezTo>
                        <a:cubicBezTo>
                          <a:pt x="5505836" y="-4023"/>
                          <a:pt x="5609844" y="37768"/>
                          <a:pt x="5800873" y="0"/>
                        </a:cubicBezTo>
                        <a:cubicBezTo>
                          <a:pt x="5991902" y="-37768"/>
                          <a:pt x="6173709" y="71668"/>
                          <a:pt x="6544181" y="0"/>
                        </a:cubicBezTo>
                        <a:cubicBezTo>
                          <a:pt x="6914653" y="-71668"/>
                          <a:pt x="6883336" y="7128"/>
                          <a:pt x="7043591" y="0"/>
                        </a:cubicBezTo>
                        <a:cubicBezTo>
                          <a:pt x="7203846" y="-7128"/>
                          <a:pt x="7401260" y="50873"/>
                          <a:pt x="7624300" y="0"/>
                        </a:cubicBezTo>
                        <a:cubicBezTo>
                          <a:pt x="7847340" y="-50873"/>
                          <a:pt x="8183541" y="41531"/>
                          <a:pt x="8355994" y="0"/>
                        </a:cubicBezTo>
                        <a:cubicBezTo>
                          <a:pt x="8462865" y="8269"/>
                          <a:pt x="8575893" y="122760"/>
                          <a:pt x="8582059" y="226065"/>
                        </a:cubicBezTo>
                        <a:cubicBezTo>
                          <a:pt x="8604145" y="375570"/>
                          <a:pt x="8564402" y="480920"/>
                          <a:pt x="8582059" y="660095"/>
                        </a:cubicBezTo>
                        <a:cubicBezTo>
                          <a:pt x="8599716" y="839270"/>
                          <a:pt x="8573896" y="950536"/>
                          <a:pt x="8582059" y="1130295"/>
                        </a:cubicBezTo>
                        <a:cubicBezTo>
                          <a:pt x="8589351" y="1282392"/>
                          <a:pt x="8497105" y="1366517"/>
                          <a:pt x="8355994" y="1356360"/>
                        </a:cubicBezTo>
                        <a:cubicBezTo>
                          <a:pt x="8247902" y="1393715"/>
                          <a:pt x="8137061" y="1334969"/>
                          <a:pt x="8019183" y="1356360"/>
                        </a:cubicBezTo>
                        <a:cubicBezTo>
                          <a:pt x="7901305" y="1377751"/>
                          <a:pt x="7491722" y="1313475"/>
                          <a:pt x="7357174" y="1356360"/>
                        </a:cubicBezTo>
                        <a:cubicBezTo>
                          <a:pt x="7222626" y="1399245"/>
                          <a:pt x="7045950" y="1323155"/>
                          <a:pt x="6939064" y="1356360"/>
                        </a:cubicBezTo>
                        <a:cubicBezTo>
                          <a:pt x="6832178" y="1389565"/>
                          <a:pt x="6512172" y="1277207"/>
                          <a:pt x="6277055" y="1356360"/>
                        </a:cubicBezTo>
                        <a:cubicBezTo>
                          <a:pt x="6041938" y="1435513"/>
                          <a:pt x="5983002" y="1346535"/>
                          <a:pt x="5777645" y="1356360"/>
                        </a:cubicBezTo>
                        <a:cubicBezTo>
                          <a:pt x="5572288" y="1366185"/>
                          <a:pt x="5607695" y="1333898"/>
                          <a:pt x="5440834" y="1356360"/>
                        </a:cubicBezTo>
                        <a:cubicBezTo>
                          <a:pt x="5273973" y="1378822"/>
                          <a:pt x="5056318" y="1331945"/>
                          <a:pt x="4697526" y="1356360"/>
                        </a:cubicBezTo>
                        <a:cubicBezTo>
                          <a:pt x="4338734" y="1380775"/>
                          <a:pt x="4211326" y="1297870"/>
                          <a:pt x="3954218" y="1356360"/>
                        </a:cubicBezTo>
                        <a:cubicBezTo>
                          <a:pt x="3697110" y="1414850"/>
                          <a:pt x="3546665" y="1334491"/>
                          <a:pt x="3373509" y="1356360"/>
                        </a:cubicBezTo>
                        <a:cubicBezTo>
                          <a:pt x="3200353" y="1378229"/>
                          <a:pt x="3090910" y="1332263"/>
                          <a:pt x="2955398" y="1356360"/>
                        </a:cubicBezTo>
                        <a:cubicBezTo>
                          <a:pt x="2819886" y="1380457"/>
                          <a:pt x="2547062" y="1277162"/>
                          <a:pt x="2293390" y="1356360"/>
                        </a:cubicBezTo>
                        <a:cubicBezTo>
                          <a:pt x="2039718" y="1435558"/>
                          <a:pt x="1852241" y="1304389"/>
                          <a:pt x="1631381" y="1356360"/>
                        </a:cubicBezTo>
                        <a:cubicBezTo>
                          <a:pt x="1410521" y="1408331"/>
                          <a:pt x="1136795" y="1337105"/>
                          <a:pt x="969373" y="1356360"/>
                        </a:cubicBezTo>
                        <a:cubicBezTo>
                          <a:pt x="801951" y="1375615"/>
                          <a:pt x="587846" y="1268972"/>
                          <a:pt x="226065" y="1356360"/>
                        </a:cubicBezTo>
                        <a:cubicBezTo>
                          <a:pt x="96268" y="1363945"/>
                          <a:pt x="-6935" y="1239917"/>
                          <a:pt x="0" y="1130295"/>
                        </a:cubicBezTo>
                        <a:cubicBezTo>
                          <a:pt x="-48945" y="1023576"/>
                          <a:pt x="5059" y="879152"/>
                          <a:pt x="0" y="705307"/>
                        </a:cubicBezTo>
                        <a:cubicBezTo>
                          <a:pt x="-5059" y="531462"/>
                          <a:pt x="10964" y="383241"/>
                          <a:pt x="0" y="226065"/>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Năm</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cánh</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quân</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cùng</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lúc</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tiến</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vào</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Sài</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Gòn</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
        <p:nvSpPr>
          <p:cNvPr id="6" name="Rectangle: Rounded Corners 1">
            <a:extLst>
              <a:ext uri="{FF2B5EF4-FFF2-40B4-BE49-F238E27FC236}">
                <a16:creationId xmlns:a16="http://schemas.microsoft.com/office/drawing/2014/main" xmlns="" id="{0B795E57-4E69-6DD5-392F-38C3FF0C3775}"/>
              </a:ext>
            </a:extLst>
          </p:cNvPr>
          <p:cNvSpPr/>
          <p:nvPr/>
        </p:nvSpPr>
        <p:spPr>
          <a:xfrm>
            <a:off x="3333206" y="3977640"/>
            <a:ext cx="8582059" cy="1356360"/>
          </a:xfrm>
          <a:custGeom>
            <a:avLst/>
            <a:gdLst>
              <a:gd name="connsiteX0" fmla="*/ 0 w 8582059"/>
              <a:gd name="connsiteY0" fmla="*/ 422737 h 2536372"/>
              <a:gd name="connsiteX1" fmla="*/ 422737 w 8582059"/>
              <a:gd name="connsiteY1" fmla="*/ 0 h 2536372"/>
              <a:gd name="connsiteX2" fmla="*/ 863127 w 8582059"/>
              <a:gd name="connsiteY2" fmla="*/ 0 h 2536372"/>
              <a:gd name="connsiteX3" fmla="*/ 1458249 w 8582059"/>
              <a:gd name="connsiteY3" fmla="*/ 0 h 2536372"/>
              <a:gd name="connsiteX4" fmla="*/ 1898639 w 8582059"/>
              <a:gd name="connsiteY4" fmla="*/ 0 h 2536372"/>
              <a:gd name="connsiteX5" fmla="*/ 2261664 w 8582059"/>
              <a:gd name="connsiteY5" fmla="*/ 0 h 2536372"/>
              <a:gd name="connsiteX6" fmla="*/ 2779420 w 8582059"/>
              <a:gd name="connsiteY6" fmla="*/ 0 h 2536372"/>
              <a:gd name="connsiteX7" fmla="*/ 3297176 w 8582059"/>
              <a:gd name="connsiteY7" fmla="*/ 0 h 2536372"/>
              <a:gd name="connsiteX8" fmla="*/ 3892298 w 8582059"/>
              <a:gd name="connsiteY8" fmla="*/ 0 h 2536372"/>
              <a:gd name="connsiteX9" fmla="*/ 4564786 w 8582059"/>
              <a:gd name="connsiteY9" fmla="*/ 0 h 2536372"/>
              <a:gd name="connsiteX10" fmla="*/ 5237273 w 8582059"/>
              <a:gd name="connsiteY10" fmla="*/ 0 h 2536372"/>
              <a:gd name="connsiteX11" fmla="*/ 5755029 w 8582059"/>
              <a:gd name="connsiteY11" fmla="*/ 0 h 2536372"/>
              <a:gd name="connsiteX12" fmla="*/ 6118054 w 8582059"/>
              <a:gd name="connsiteY12" fmla="*/ 0 h 2536372"/>
              <a:gd name="connsiteX13" fmla="*/ 6635810 w 8582059"/>
              <a:gd name="connsiteY13" fmla="*/ 0 h 2536372"/>
              <a:gd name="connsiteX14" fmla="*/ 7076200 w 8582059"/>
              <a:gd name="connsiteY14" fmla="*/ 0 h 2536372"/>
              <a:gd name="connsiteX15" fmla="*/ 7516590 w 8582059"/>
              <a:gd name="connsiteY15" fmla="*/ 0 h 2536372"/>
              <a:gd name="connsiteX16" fmla="*/ 8159322 w 8582059"/>
              <a:gd name="connsiteY16" fmla="*/ 0 h 2536372"/>
              <a:gd name="connsiteX17" fmla="*/ 8582059 w 8582059"/>
              <a:gd name="connsiteY17" fmla="*/ 422737 h 2536372"/>
              <a:gd name="connsiteX18" fmla="*/ 8582059 w 8582059"/>
              <a:gd name="connsiteY18" fmla="*/ 969461 h 2536372"/>
              <a:gd name="connsiteX19" fmla="*/ 8582059 w 8582059"/>
              <a:gd name="connsiteY19" fmla="*/ 1499275 h 2536372"/>
              <a:gd name="connsiteX20" fmla="*/ 8582059 w 8582059"/>
              <a:gd name="connsiteY20" fmla="*/ 2113635 h 2536372"/>
              <a:gd name="connsiteX21" fmla="*/ 8159322 w 8582059"/>
              <a:gd name="connsiteY21" fmla="*/ 2536372 h 2536372"/>
              <a:gd name="connsiteX22" fmla="*/ 7641566 w 8582059"/>
              <a:gd name="connsiteY22" fmla="*/ 2536372 h 2536372"/>
              <a:gd name="connsiteX23" fmla="*/ 7046444 w 8582059"/>
              <a:gd name="connsiteY23" fmla="*/ 2536372 h 2536372"/>
              <a:gd name="connsiteX24" fmla="*/ 6373956 w 8582059"/>
              <a:gd name="connsiteY24" fmla="*/ 2536372 h 2536372"/>
              <a:gd name="connsiteX25" fmla="*/ 5701468 w 8582059"/>
              <a:gd name="connsiteY25" fmla="*/ 2536372 h 2536372"/>
              <a:gd name="connsiteX26" fmla="*/ 5183712 w 8582059"/>
              <a:gd name="connsiteY26" fmla="*/ 2536372 h 2536372"/>
              <a:gd name="connsiteX27" fmla="*/ 4511225 w 8582059"/>
              <a:gd name="connsiteY27" fmla="*/ 2536372 h 2536372"/>
              <a:gd name="connsiteX28" fmla="*/ 3838737 w 8582059"/>
              <a:gd name="connsiteY28" fmla="*/ 2536372 h 2536372"/>
              <a:gd name="connsiteX29" fmla="*/ 3398347 w 8582059"/>
              <a:gd name="connsiteY29" fmla="*/ 2536372 h 2536372"/>
              <a:gd name="connsiteX30" fmla="*/ 3035322 w 8582059"/>
              <a:gd name="connsiteY30" fmla="*/ 2536372 h 2536372"/>
              <a:gd name="connsiteX31" fmla="*/ 2672298 w 8582059"/>
              <a:gd name="connsiteY31" fmla="*/ 2536372 h 2536372"/>
              <a:gd name="connsiteX32" fmla="*/ 1922444 w 8582059"/>
              <a:gd name="connsiteY32" fmla="*/ 2536372 h 2536372"/>
              <a:gd name="connsiteX33" fmla="*/ 1404688 w 8582059"/>
              <a:gd name="connsiteY33" fmla="*/ 2536372 h 2536372"/>
              <a:gd name="connsiteX34" fmla="*/ 1041664 w 8582059"/>
              <a:gd name="connsiteY34" fmla="*/ 2536372 h 2536372"/>
              <a:gd name="connsiteX35" fmla="*/ 422737 w 8582059"/>
              <a:gd name="connsiteY35" fmla="*/ 2536372 h 2536372"/>
              <a:gd name="connsiteX36" fmla="*/ 0 w 8582059"/>
              <a:gd name="connsiteY36" fmla="*/ 2113635 h 2536372"/>
              <a:gd name="connsiteX37" fmla="*/ 0 w 8582059"/>
              <a:gd name="connsiteY37" fmla="*/ 1533093 h 2536372"/>
              <a:gd name="connsiteX38" fmla="*/ 0 w 8582059"/>
              <a:gd name="connsiteY38" fmla="*/ 969461 h 2536372"/>
              <a:gd name="connsiteX39" fmla="*/ 0 w 8582059"/>
              <a:gd name="connsiteY39" fmla="*/ 422737 h 25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82059" h="2536372" fill="none" extrusionOk="0">
                <a:moveTo>
                  <a:pt x="0" y="422737"/>
                </a:moveTo>
                <a:cubicBezTo>
                  <a:pt x="-15000" y="236201"/>
                  <a:pt x="153499" y="37395"/>
                  <a:pt x="422737" y="0"/>
                </a:cubicBezTo>
                <a:cubicBezTo>
                  <a:pt x="573225" y="-21032"/>
                  <a:pt x="726585" y="38459"/>
                  <a:pt x="863127" y="0"/>
                </a:cubicBezTo>
                <a:cubicBezTo>
                  <a:pt x="999669" y="-38459"/>
                  <a:pt x="1252971" y="69862"/>
                  <a:pt x="1458249" y="0"/>
                </a:cubicBezTo>
                <a:cubicBezTo>
                  <a:pt x="1663527" y="-69862"/>
                  <a:pt x="1763110" y="5815"/>
                  <a:pt x="1898639" y="0"/>
                </a:cubicBezTo>
                <a:cubicBezTo>
                  <a:pt x="2034168" y="-5815"/>
                  <a:pt x="2094062" y="7694"/>
                  <a:pt x="2261664" y="0"/>
                </a:cubicBezTo>
                <a:cubicBezTo>
                  <a:pt x="2429267" y="-7694"/>
                  <a:pt x="2542219" y="10963"/>
                  <a:pt x="2779420" y="0"/>
                </a:cubicBezTo>
                <a:cubicBezTo>
                  <a:pt x="3016621" y="-10963"/>
                  <a:pt x="3154551" y="54635"/>
                  <a:pt x="3297176" y="0"/>
                </a:cubicBezTo>
                <a:cubicBezTo>
                  <a:pt x="3439801" y="-54635"/>
                  <a:pt x="3627284" y="50682"/>
                  <a:pt x="3892298" y="0"/>
                </a:cubicBezTo>
                <a:cubicBezTo>
                  <a:pt x="4157312" y="-50682"/>
                  <a:pt x="4370290" y="41676"/>
                  <a:pt x="4564786" y="0"/>
                </a:cubicBezTo>
                <a:cubicBezTo>
                  <a:pt x="4759282" y="-41676"/>
                  <a:pt x="5038570" y="44831"/>
                  <a:pt x="5237273" y="0"/>
                </a:cubicBezTo>
                <a:cubicBezTo>
                  <a:pt x="5435976" y="-44831"/>
                  <a:pt x="5590769" y="15262"/>
                  <a:pt x="5755029" y="0"/>
                </a:cubicBezTo>
                <a:cubicBezTo>
                  <a:pt x="5919289" y="-15262"/>
                  <a:pt x="5970232" y="22768"/>
                  <a:pt x="6118054" y="0"/>
                </a:cubicBezTo>
                <a:cubicBezTo>
                  <a:pt x="6265877" y="-22768"/>
                  <a:pt x="6437624" y="22066"/>
                  <a:pt x="6635810" y="0"/>
                </a:cubicBezTo>
                <a:cubicBezTo>
                  <a:pt x="6833996" y="-22066"/>
                  <a:pt x="6896454" y="37723"/>
                  <a:pt x="7076200" y="0"/>
                </a:cubicBezTo>
                <a:cubicBezTo>
                  <a:pt x="7255946" y="-37723"/>
                  <a:pt x="7311395" y="32098"/>
                  <a:pt x="7516590" y="0"/>
                </a:cubicBezTo>
                <a:cubicBezTo>
                  <a:pt x="7721785" y="-32098"/>
                  <a:pt x="7966188" y="17845"/>
                  <a:pt x="8159322" y="0"/>
                </a:cubicBezTo>
                <a:cubicBezTo>
                  <a:pt x="8347634" y="-18670"/>
                  <a:pt x="8544826" y="215578"/>
                  <a:pt x="8582059" y="422737"/>
                </a:cubicBezTo>
                <a:cubicBezTo>
                  <a:pt x="8594503" y="604686"/>
                  <a:pt x="8518367" y="702872"/>
                  <a:pt x="8582059" y="969461"/>
                </a:cubicBezTo>
                <a:cubicBezTo>
                  <a:pt x="8645751" y="1236050"/>
                  <a:pt x="8575433" y="1310442"/>
                  <a:pt x="8582059" y="1499275"/>
                </a:cubicBezTo>
                <a:cubicBezTo>
                  <a:pt x="8588685" y="1688108"/>
                  <a:pt x="8567523" y="1959525"/>
                  <a:pt x="8582059" y="2113635"/>
                </a:cubicBezTo>
                <a:cubicBezTo>
                  <a:pt x="8595800" y="2306426"/>
                  <a:pt x="8403436" y="2580064"/>
                  <a:pt x="8159322" y="2536372"/>
                </a:cubicBezTo>
                <a:cubicBezTo>
                  <a:pt x="7945139" y="2539919"/>
                  <a:pt x="7761961" y="2529548"/>
                  <a:pt x="7641566" y="2536372"/>
                </a:cubicBezTo>
                <a:cubicBezTo>
                  <a:pt x="7521171" y="2543196"/>
                  <a:pt x="7242740" y="2527656"/>
                  <a:pt x="7046444" y="2536372"/>
                </a:cubicBezTo>
                <a:cubicBezTo>
                  <a:pt x="6850148" y="2545088"/>
                  <a:pt x="6587808" y="2490071"/>
                  <a:pt x="6373956" y="2536372"/>
                </a:cubicBezTo>
                <a:cubicBezTo>
                  <a:pt x="6160104" y="2582673"/>
                  <a:pt x="6026355" y="2464192"/>
                  <a:pt x="5701468" y="2536372"/>
                </a:cubicBezTo>
                <a:cubicBezTo>
                  <a:pt x="5376581" y="2608552"/>
                  <a:pt x="5326117" y="2517791"/>
                  <a:pt x="5183712" y="2536372"/>
                </a:cubicBezTo>
                <a:cubicBezTo>
                  <a:pt x="5041307" y="2554953"/>
                  <a:pt x="4735893" y="2521525"/>
                  <a:pt x="4511225" y="2536372"/>
                </a:cubicBezTo>
                <a:cubicBezTo>
                  <a:pt x="4286557" y="2551219"/>
                  <a:pt x="4060743" y="2488190"/>
                  <a:pt x="3838737" y="2536372"/>
                </a:cubicBezTo>
                <a:cubicBezTo>
                  <a:pt x="3616731" y="2584554"/>
                  <a:pt x="3492406" y="2512134"/>
                  <a:pt x="3398347" y="2536372"/>
                </a:cubicBezTo>
                <a:cubicBezTo>
                  <a:pt x="3304288" y="2560610"/>
                  <a:pt x="3207156" y="2494603"/>
                  <a:pt x="3035322" y="2536372"/>
                </a:cubicBezTo>
                <a:cubicBezTo>
                  <a:pt x="2863488" y="2578141"/>
                  <a:pt x="2782004" y="2520628"/>
                  <a:pt x="2672298" y="2536372"/>
                </a:cubicBezTo>
                <a:cubicBezTo>
                  <a:pt x="2562592" y="2552116"/>
                  <a:pt x="2238070" y="2521180"/>
                  <a:pt x="1922444" y="2536372"/>
                </a:cubicBezTo>
                <a:cubicBezTo>
                  <a:pt x="1606818" y="2551564"/>
                  <a:pt x="1612285" y="2497136"/>
                  <a:pt x="1404688" y="2536372"/>
                </a:cubicBezTo>
                <a:cubicBezTo>
                  <a:pt x="1197091" y="2575608"/>
                  <a:pt x="1176331" y="2504474"/>
                  <a:pt x="1041664" y="2536372"/>
                </a:cubicBezTo>
                <a:cubicBezTo>
                  <a:pt x="906997" y="2568270"/>
                  <a:pt x="552383" y="2478709"/>
                  <a:pt x="422737" y="2536372"/>
                </a:cubicBezTo>
                <a:cubicBezTo>
                  <a:pt x="156401" y="2542861"/>
                  <a:pt x="-6277" y="2407569"/>
                  <a:pt x="0" y="2113635"/>
                </a:cubicBezTo>
                <a:cubicBezTo>
                  <a:pt x="-24798" y="1839871"/>
                  <a:pt x="7938" y="1724696"/>
                  <a:pt x="0" y="1533093"/>
                </a:cubicBezTo>
                <a:cubicBezTo>
                  <a:pt x="-7938" y="1341490"/>
                  <a:pt x="6938" y="1177150"/>
                  <a:pt x="0" y="969461"/>
                </a:cubicBezTo>
                <a:cubicBezTo>
                  <a:pt x="-6938" y="761772"/>
                  <a:pt x="50271" y="583705"/>
                  <a:pt x="0" y="422737"/>
                </a:cubicBezTo>
                <a:close/>
              </a:path>
              <a:path w="8582059" h="2536372" stroke="0" extrusionOk="0">
                <a:moveTo>
                  <a:pt x="0" y="422737"/>
                </a:moveTo>
                <a:cubicBezTo>
                  <a:pt x="26224" y="199572"/>
                  <a:pt x="180980" y="27233"/>
                  <a:pt x="422737" y="0"/>
                </a:cubicBezTo>
                <a:cubicBezTo>
                  <a:pt x="618957" y="-34242"/>
                  <a:pt x="866048" y="54977"/>
                  <a:pt x="1172591" y="0"/>
                </a:cubicBezTo>
                <a:cubicBezTo>
                  <a:pt x="1479134" y="-54977"/>
                  <a:pt x="1384542" y="1006"/>
                  <a:pt x="1535615" y="0"/>
                </a:cubicBezTo>
                <a:cubicBezTo>
                  <a:pt x="1686688" y="-1006"/>
                  <a:pt x="1878448" y="41769"/>
                  <a:pt x="2130737" y="0"/>
                </a:cubicBezTo>
                <a:cubicBezTo>
                  <a:pt x="2383026" y="-41769"/>
                  <a:pt x="2535578" y="32982"/>
                  <a:pt x="2648493" y="0"/>
                </a:cubicBezTo>
                <a:cubicBezTo>
                  <a:pt x="2761408" y="-32982"/>
                  <a:pt x="3137960" y="43141"/>
                  <a:pt x="3320981" y="0"/>
                </a:cubicBezTo>
                <a:cubicBezTo>
                  <a:pt x="3504002" y="-43141"/>
                  <a:pt x="3584175" y="2887"/>
                  <a:pt x="3684005" y="0"/>
                </a:cubicBezTo>
                <a:cubicBezTo>
                  <a:pt x="3783835" y="-2887"/>
                  <a:pt x="4027835" y="57745"/>
                  <a:pt x="4356493" y="0"/>
                </a:cubicBezTo>
                <a:cubicBezTo>
                  <a:pt x="4685151" y="-57745"/>
                  <a:pt x="4595755" y="19441"/>
                  <a:pt x="4719517" y="0"/>
                </a:cubicBezTo>
                <a:cubicBezTo>
                  <a:pt x="4843279" y="-19441"/>
                  <a:pt x="4944616" y="49659"/>
                  <a:pt x="5159908" y="0"/>
                </a:cubicBezTo>
                <a:cubicBezTo>
                  <a:pt x="5375200" y="-49659"/>
                  <a:pt x="5535359" y="9618"/>
                  <a:pt x="5755029" y="0"/>
                </a:cubicBezTo>
                <a:cubicBezTo>
                  <a:pt x="5974699" y="-9618"/>
                  <a:pt x="6045855" y="35024"/>
                  <a:pt x="6195420" y="0"/>
                </a:cubicBezTo>
                <a:cubicBezTo>
                  <a:pt x="6344985" y="-35024"/>
                  <a:pt x="6576902" y="38838"/>
                  <a:pt x="6945273" y="0"/>
                </a:cubicBezTo>
                <a:cubicBezTo>
                  <a:pt x="7313644" y="-38838"/>
                  <a:pt x="7351436" y="1966"/>
                  <a:pt x="7463029" y="0"/>
                </a:cubicBezTo>
                <a:cubicBezTo>
                  <a:pt x="7574622" y="-1966"/>
                  <a:pt x="7861016" y="74069"/>
                  <a:pt x="8159322" y="0"/>
                </a:cubicBezTo>
                <a:cubicBezTo>
                  <a:pt x="8336754" y="15001"/>
                  <a:pt x="8556869" y="144136"/>
                  <a:pt x="8582059" y="422737"/>
                </a:cubicBezTo>
                <a:cubicBezTo>
                  <a:pt x="8617803" y="699836"/>
                  <a:pt x="8549344" y="732007"/>
                  <a:pt x="8582059" y="1003279"/>
                </a:cubicBezTo>
                <a:cubicBezTo>
                  <a:pt x="8614774" y="1274551"/>
                  <a:pt x="8575082" y="1336406"/>
                  <a:pt x="8582059" y="1533093"/>
                </a:cubicBezTo>
                <a:cubicBezTo>
                  <a:pt x="8589036" y="1729780"/>
                  <a:pt x="8536979" y="1882408"/>
                  <a:pt x="8582059" y="2113635"/>
                </a:cubicBezTo>
                <a:cubicBezTo>
                  <a:pt x="8599469" y="2412159"/>
                  <a:pt x="8420945" y="2553959"/>
                  <a:pt x="8159322" y="2536372"/>
                </a:cubicBezTo>
                <a:cubicBezTo>
                  <a:pt x="8084361" y="2542714"/>
                  <a:pt x="7963364" y="2532535"/>
                  <a:pt x="7796298" y="2536372"/>
                </a:cubicBezTo>
                <a:cubicBezTo>
                  <a:pt x="7629232" y="2540209"/>
                  <a:pt x="7388668" y="2531088"/>
                  <a:pt x="7123810" y="2536372"/>
                </a:cubicBezTo>
                <a:cubicBezTo>
                  <a:pt x="6858952" y="2541656"/>
                  <a:pt x="6784206" y="2495715"/>
                  <a:pt x="6683420" y="2536372"/>
                </a:cubicBezTo>
                <a:cubicBezTo>
                  <a:pt x="6582634" y="2577029"/>
                  <a:pt x="6264128" y="2535253"/>
                  <a:pt x="6010932" y="2536372"/>
                </a:cubicBezTo>
                <a:cubicBezTo>
                  <a:pt x="5757736" y="2537491"/>
                  <a:pt x="5747016" y="2485059"/>
                  <a:pt x="5493176" y="2536372"/>
                </a:cubicBezTo>
                <a:cubicBezTo>
                  <a:pt x="5239336" y="2587685"/>
                  <a:pt x="5284786" y="2506716"/>
                  <a:pt x="5130151" y="2536372"/>
                </a:cubicBezTo>
                <a:cubicBezTo>
                  <a:pt x="4975517" y="2566028"/>
                  <a:pt x="4551416" y="2518438"/>
                  <a:pt x="4380298" y="2536372"/>
                </a:cubicBezTo>
                <a:cubicBezTo>
                  <a:pt x="4209180" y="2554306"/>
                  <a:pt x="3974766" y="2510356"/>
                  <a:pt x="3630444" y="2536372"/>
                </a:cubicBezTo>
                <a:cubicBezTo>
                  <a:pt x="3286122" y="2562388"/>
                  <a:pt x="3269775" y="2474382"/>
                  <a:pt x="3035322" y="2536372"/>
                </a:cubicBezTo>
                <a:cubicBezTo>
                  <a:pt x="2800869" y="2598362"/>
                  <a:pt x="2717961" y="2491422"/>
                  <a:pt x="2594932" y="2536372"/>
                </a:cubicBezTo>
                <a:cubicBezTo>
                  <a:pt x="2471903" y="2581322"/>
                  <a:pt x="2114706" y="2495640"/>
                  <a:pt x="1922444" y="2536372"/>
                </a:cubicBezTo>
                <a:cubicBezTo>
                  <a:pt x="1730182" y="2577104"/>
                  <a:pt x="1425668" y="2457958"/>
                  <a:pt x="1249956" y="2536372"/>
                </a:cubicBezTo>
                <a:cubicBezTo>
                  <a:pt x="1074244" y="2614786"/>
                  <a:pt x="805710" y="2517558"/>
                  <a:pt x="422737" y="2536372"/>
                </a:cubicBezTo>
                <a:cubicBezTo>
                  <a:pt x="215780" y="2582489"/>
                  <a:pt x="25244" y="2382457"/>
                  <a:pt x="0" y="2113635"/>
                </a:cubicBezTo>
                <a:cubicBezTo>
                  <a:pt x="-50518" y="1934277"/>
                  <a:pt x="63648" y="1751779"/>
                  <a:pt x="0" y="1566911"/>
                </a:cubicBezTo>
                <a:cubicBezTo>
                  <a:pt x="-63648" y="1382043"/>
                  <a:pt x="26124" y="1151836"/>
                  <a:pt x="0" y="986370"/>
                </a:cubicBezTo>
                <a:cubicBezTo>
                  <a:pt x="-26124" y="820904"/>
                  <a:pt x="10865" y="550400"/>
                  <a:pt x="0" y="422737"/>
                </a:cubicBezTo>
                <a:close/>
              </a:path>
            </a:pathLst>
          </a:custGeom>
          <a:solidFill>
            <a:srgbClr val="664B28"/>
          </a:solidFill>
          <a:ln w="38100">
            <a:solidFill>
              <a:schemeClr val="bg1"/>
            </a:solidFill>
            <a:extLst>
              <a:ext uri="{C807C97D-BFC1-408E-A445-0C87EB9F89A2}">
                <ask:lineSketchStyleProps xmlns="" xmlns:ask="http://schemas.microsoft.com/office/drawing/2018/sketchyshapes" sd="3255988605">
                  <a:custGeom>
                    <a:avLst/>
                    <a:gdLst>
                      <a:gd name="connsiteX0" fmla="*/ 0 w 8582059"/>
                      <a:gd name="connsiteY0" fmla="*/ 226065 h 1356360"/>
                      <a:gd name="connsiteX1" fmla="*/ 226065 w 8582059"/>
                      <a:gd name="connsiteY1" fmla="*/ 0 h 1356360"/>
                      <a:gd name="connsiteX2" fmla="*/ 644176 w 8582059"/>
                      <a:gd name="connsiteY2" fmla="*/ 0 h 1356360"/>
                      <a:gd name="connsiteX3" fmla="*/ 1224885 w 8582059"/>
                      <a:gd name="connsiteY3" fmla="*/ 0 h 1356360"/>
                      <a:gd name="connsiteX4" fmla="*/ 1642995 w 8582059"/>
                      <a:gd name="connsiteY4" fmla="*/ 0 h 1356360"/>
                      <a:gd name="connsiteX5" fmla="*/ 1979807 w 8582059"/>
                      <a:gd name="connsiteY5" fmla="*/ 0 h 1356360"/>
                      <a:gd name="connsiteX6" fmla="*/ 2479217 w 8582059"/>
                      <a:gd name="connsiteY6" fmla="*/ 0 h 1356360"/>
                      <a:gd name="connsiteX7" fmla="*/ 2978627 w 8582059"/>
                      <a:gd name="connsiteY7" fmla="*/ 0 h 1356360"/>
                      <a:gd name="connsiteX8" fmla="*/ 3559336 w 8582059"/>
                      <a:gd name="connsiteY8" fmla="*/ 0 h 1356360"/>
                      <a:gd name="connsiteX9" fmla="*/ 4221344 w 8582059"/>
                      <a:gd name="connsiteY9" fmla="*/ 0 h 1356360"/>
                      <a:gd name="connsiteX10" fmla="*/ 4883353 w 8582059"/>
                      <a:gd name="connsiteY10" fmla="*/ 0 h 1356360"/>
                      <a:gd name="connsiteX11" fmla="*/ 5382763 w 8582059"/>
                      <a:gd name="connsiteY11" fmla="*/ 0 h 1356360"/>
                      <a:gd name="connsiteX12" fmla="*/ 5719574 w 8582059"/>
                      <a:gd name="connsiteY12" fmla="*/ 0 h 1356360"/>
                      <a:gd name="connsiteX13" fmla="*/ 6218984 w 8582059"/>
                      <a:gd name="connsiteY13" fmla="*/ 0 h 1356360"/>
                      <a:gd name="connsiteX14" fmla="*/ 6637095 w 8582059"/>
                      <a:gd name="connsiteY14" fmla="*/ 0 h 1356360"/>
                      <a:gd name="connsiteX15" fmla="*/ 7055205 w 8582059"/>
                      <a:gd name="connsiteY15" fmla="*/ 0 h 1356360"/>
                      <a:gd name="connsiteX16" fmla="*/ 7635915 w 8582059"/>
                      <a:gd name="connsiteY16" fmla="*/ 0 h 1356360"/>
                      <a:gd name="connsiteX17" fmla="*/ 8355994 w 8582059"/>
                      <a:gd name="connsiteY17" fmla="*/ 0 h 1356360"/>
                      <a:gd name="connsiteX18" fmla="*/ 8582059 w 8582059"/>
                      <a:gd name="connsiteY18" fmla="*/ 226065 h 1356360"/>
                      <a:gd name="connsiteX19" fmla="*/ 8582059 w 8582059"/>
                      <a:gd name="connsiteY19" fmla="*/ 660095 h 1356360"/>
                      <a:gd name="connsiteX20" fmla="*/ 8582059 w 8582059"/>
                      <a:gd name="connsiteY20" fmla="*/ 1130295 h 1356360"/>
                      <a:gd name="connsiteX21" fmla="*/ 8355994 w 8582059"/>
                      <a:gd name="connsiteY21" fmla="*/ 1356360 h 1356360"/>
                      <a:gd name="connsiteX22" fmla="*/ 7856584 w 8582059"/>
                      <a:gd name="connsiteY22" fmla="*/ 1356360 h 1356360"/>
                      <a:gd name="connsiteX23" fmla="*/ 7275875 w 8582059"/>
                      <a:gd name="connsiteY23" fmla="*/ 1356360 h 1356360"/>
                      <a:gd name="connsiteX24" fmla="*/ 6613866 w 8582059"/>
                      <a:gd name="connsiteY24" fmla="*/ 1356360 h 1356360"/>
                      <a:gd name="connsiteX25" fmla="*/ 5951858 w 8582059"/>
                      <a:gd name="connsiteY25" fmla="*/ 1356360 h 1356360"/>
                      <a:gd name="connsiteX26" fmla="*/ 5452448 w 8582059"/>
                      <a:gd name="connsiteY26" fmla="*/ 1356360 h 1356360"/>
                      <a:gd name="connsiteX27" fmla="*/ 4790439 w 8582059"/>
                      <a:gd name="connsiteY27" fmla="*/ 1356360 h 1356360"/>
                      <a:gd name="connsiteX28" fmla="*/ 4128431 w 8582059"/>
                      <a:gd name="connsiteY28" fmla="*/ 1356360 h 1356360"/>
                      <a:gd name="connsiteX29" fmla="*/ 3710320 w 8582059"/>
                      <a:gd name="connsiteY29" fmla="*/ 1356360 h 1356360"/>
                      <a:gd name="connsiteX30" fmla="*/ 3373509 w 8582059"/>
                      <a:gd name="connsiteY30" fmla="*/ 1356360 h 1356360"/>
                      <a:gd name="connsiteX31" fmla="*/ 3036698 w 8582059"/>
                      <a:gd name="connsiteY31" fmla="*/ 1356360 h 1356360"/>
                      <a:gd name="connsiteX32" fmla="*/ 2293390 w 8582059"/>
                      <a:gd name="connsiteY32" fmla="*/ 1356360 h 1356360"/>
                      <a:gd name="connsiteX33" fmla="*/ 1793980 w 8582059"/>
                      <a:gd name="connsiteY33" fmla="*/ 1356360 h 1356360"/>
                      <a:gd name="connsiteX34" fmla="*/ 1457169 w 8582059"/>
                      <a:gd name="connsiteY34" fmla="*/ 1356360 h 1356360"/>
                      <a:gd name="connsiteX35" fmla="*/ 1039058 w 8582059"/>
                      <a:gd name="connsiteY35" fmla="*/ 1356360 h 1356360"/>
                      <a:gd name="connsiteX36" fmla="*/ 226065 w 8582059"/>
                      <a:gd name="connsiteY36" fmla="*/ 1356360 h 1356360"/>
                      <a:gd name="connsiteX37" fmla="*/ 0 w 8582059"/>
                      <a:gd name="connsiteY37" fmla="*/ 1130295 h 1356360"/>
                      <a:gd name="connsiteX38" fmla="*/ 0 w 8582059"/>
                      <a:gd name="connsiteY38" fmla="*/ 687222 h 1356360"/>
                      <a:gd name="connsiteX39" fmla="*/ 0 w 8582059"/>
                      <a:gd name="connsiteY39" fmla="*/ 226065 h 135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82059" h="1356360" fill="none" extrusionOk="0">
                        <a:moveTo>
                          <a:pt x="0" y="226065"/>
                        </a:moveTo>
                        <a:cubicBezTo>
                          <a:pt x="-10590" y="134352"/>
                          <a:pt x="84470" y="17504"/>
                          <a:pt x="226065" y="0"/>
                        </a:cubicBezTo>
                        <a:cubicBezTo>
                          <a:pt x="384552" y="-6433"/>
                          <a:pt x="545230" y="19821"/>
                          <a:pt x="644176" y="0"/>
                        </a:cubicBezTo>
                        <a:cubicBezTo>
                          <a:pt x="743122" y="-19821"/>
                          <a:pt x="1084289" y="11627"/>
                          <a:pt x="1224885" y="0"/>
                        </a:cubicBezTo>
                        <a:cubicBezTo>
                          <a:pt x="1365481" y="-11627"/>
                          <a:pt x="1443228" y="22178"/>
                          <a:pt x="1642995" y="0"/>
                        </a:cubicBezTo>
                        <a:cubicBezTo>
                          <a:pt x="1842762" y="-22178"/>
                          <a:pt x="1849474" y="28207"/>
                          <a:pt x="1979807" y="0"/>
                        </a:cubicBezTo>
                        <a:cubicBezTo>
                          <a:pt x="2110140" y="-28207"/>
                          <a:pt x="2317093" y="8725"/>
                          <a:pt x="2479217" y="0"/>
                        </a:cubicBezTo>
                        <a:cubicBezTo>
                          <a:pt x="2641341" y="-8725"/>
                          <a:pt x="2864666" y="26471"/>
                          <a:pt x="2978627" y="0"/>
                        </a:cubicBezTo>
                        <a:cubicBezTo>
                          <a:pt x="3092588" y="-26471"/>
                          <a:pt x="3324138" y="50793"/>
                          <a:pt x="3559336" y="0"/>
                        </a:cubicBezTo>
                        <a:cubicBezTo>
                          <a:pt x="3794534" y="-50793"/>
                          <a:pt x="4043864" y="45330"/>
                          <a:pt x="4221344" y="0"/>
                        </a:cubicBezTo>
                        <a:cubicBezTo>
                          <a:pt x="4398824" y="-45330"/>
                          <a:pt x="4672273" y="34648"/>
                          <a:pt x="4883353" y="0"/>
                        </a:cubicBezTo>
                        <a:cubicBezTo>
                          <a:pt x="5094433" y="-34648"/>
                          <a:pt x="5183946" y="7863"/>
                          <a:pt x="5382763" y="0"/>
                        </a:cubicBezTo>
                        <a:cubicBezTo>
                          <a:pt x="5581580" y="-7863"/>
                          <a:pt x="5636704" y="2147"/>
                          <a:pt x="5719574" y="0"/>
                        </a:cubicBezTo>
                        <a:cubicBezTo>
                          <a:pt x="5802444" y="-2147"/>
                          <a:pt x="6087010" y="40867"/>
                          <a:pt x="6218984" y="0"/>
                        </a:cubicBezTo>
                        <a:cubicBezTo>
                          <a:pt x="6350958" y="-40867"/>
                          <a:pt x="6519383" y="25222"/>
                          <a:pt x="6637095" y="0"/>
                        </a:cubicBezTo>
                        <a:cubicBezTo>
                          <a:pt x="6754807" y="-25222"/>
                          <a:pt x="6970000" y="38134"/>
                          <a:pt x="7055205" y="0"/>
                        </a:cubicBezTo>
                        <a:cubicBezTo>
                          <a:pt x="7140410" y="-38134"/>
                          <a:pt x="7393404" y="57157"/>
                          <a:pt x="7635915" y="0"/>
                        </a:cubicBezTo>
                        <a:cubicBezTo>
                          <a:pt x="7878426" y="-57157"/>
                          <a:pt x="8060161" y="56093"/>
                          <a:pt x="8355994" y="0"/>
                        </a:cubicBezTo>
                        <a:cubicBezTo>
                          <a:pt x="8479892" y="22338"/>
                          <a:pt x="8605123" y="111045"/>
                          <a:pt x="8582059" y="226065"/>
                        </a:cubicBezTo>
                        <a:cubicBezTo>
                          <a:pt x="8630924" y="333899"/>
                          <a:pt x="8574828" y="499983"/>
                          <a:pt x="8582059" y="660095"/>
                        </a:cubicBezTo>
                        <a:cubicBezTo>
                          <a:pt x="8589290" y="820207"/>
                          <a:pt x="8549158" y="896562"/>
                          <a:pt x="8582059" y="1130295"/>
                        </a:cubicBezTo>
                        <a:cubicBezTo>
                          <a:pt x="8583920" y="1249637"/>
                          <a:pt x="8485242" y="1374406"/>
                          <a:pt x="8355994" y="1356360"/>
                        </a:cubicBezTo>
                        <a:cubicBezTo>
                          <a:pt x="8181957" y="1394604"/>
                          <a:pt x="7987142" y="1311002"/>
                          <a:pt x="7856584" y="1356360"/>
                        </a:cubicBezTo>
                        <a:cubicBezTo>
                          <a:pt x="7726026" y="1401718"/>
                          <a:pt x="7507956" y="1342975"/>
                          <a:pt x="7275875" y="1356360"/>
                        </a:cubicBezTo>
                        <a:cubicBezTo>
                          <a:pt x="7043794" y="1369745"/>
                          <a:pt x="6827578" y="1345260"/>
                          <a:pt x="6613866" y="1356360"/>
                        </a:cubicBezTo>
                        <a:cubicBezTo>
                          <a:pt x="6400154" y="1367460"/>
                          <a:pt x="6177008" y="1313577"/>
                          <a:pt x="5951858" y="1356360"/>
                        </a:cubicBezTo>
                        <a:cubicBezTo>
                          <a:pt x="5726708" y="1399143"/>
                          <a:pt x="5595263" y="1353031"/>
                          <a:pt x="5452448" y="1356360"/>
                        </a:cubicBezTo>
                        <a:cubicBezTo>
                          <a:pt x="5309633" y="1359689"/>
                          <a:pt x="4963448" y="1282740"/>
                          <a:pt x="4790439" y="1356360"/>
                        </a:cubicBezTo>
                        <a:cubicBezTo>
                          <a:pt x="4617430" y="1429980"/>
                          <a:pt x="4274837" y="1300530"/>
                          <a:pt x="4128431" y="1356360"/>
                        </a:cubicBezTo>
                        <a:cubicBezTo>
                          <a:pt x="3982025" y="1412190"/>
                          <a:pt x="3871956" y="1349056"/>
                          <a:pt x="3710320" y="1356360"/>
                        </a:cubicBezTo>
                        <a:cubicBezTo>
                          <a:pt x="3548684" y="1363664"/>
                          <a:pt x="3527748" y="1337587"/>
                          <a:pt x="3373509" y="1356360"/>
                        </a:cubicBezTo>
                        <a:cubicBezTo>
                          <a:pt x="3219270" y="1375133"/>
                          <a:pt x="3178467" y="1335031"/>
                          <a:pt x="3036698" y="1356360"/>
                        </a:cubicBezTo>
                        <a:cubicBezTo>
                          <a:pt x="2894929" y="1377689"/>
                          <a:pt x="2585664" y="1331283"/>
                          <a:pt x="2293390" y="1356360"/>
                        </a:cubicBezTo>
                        <a:cubicBezTo>
                          <a:pt x="2001116" y="1381437"/>
                          <a:pt x="2032170" y="1353992"/>
                          <a:pt x="1793980" y="1356360"/>
                        </a:cubicBezTo>
                        <a:cubicBezTo>
                          <a:pt x="1555790" y="1358728"/>
                          <a:pt x="1567144" y="1318929"/>
                          <a:pt x="1457169" y="1356360"/>
                        </a:cubicBezTo>
                        <a:cubicBezTo>
                          <a:pt x="1347194" y="1393791"/>
                          <a:pt x="1159839" y="1328878"/>
                          <a:pt x="1039058" y="1356360"/>
                        </a:cubicBezTo>
                        <a:cubicBezTo>
                          <a:pt x="918277" y="1383842"/>
                          <a:pt x="474271" y="1269990"/>
                          <a:pt x="226065" y="1356360"/>
                        </a:cubicBezTo>
                        <a:cubicBezTo>
                          <a:pt x="93007" y="1337505"/>
                          <a:pt x="12489" y="1256614"/>
                          <a:pt x="0" y="1130295"/>
                        </a:cubicBezTo>
                        <a:cubicBezTo>
                          <a:pt x="-45565" y="917058"/>
                          <a:pt x="54" y="801376"/>
                          <a:pt x="0" y="687222"/>
                        </a:cubicBezTo>
                        <a:cubicBezTo>
                          <a:pt x="-54" y="573068"/>
                          <a:pt x="38654" y="411561"/>
                          <a:pt x="0" y="226065"/>
                        </a:cubicBezTo>
                        <a:close/>
                      </a:path>
                      <a:path w="8582059" h="1356360" stroke="0" extrusionOk="0">
                        <a:moveTo>
                          <a:pt x="0" y="226065"/>
                        </a:moveTo>
                        <a:cubicBezTo>
                          <a:pt x="11998" y="105928"/>
                          <a:pt x="100324" y="2920"/>
                          <a:pt x="226065" y="0"/>
                        </a:cubicBezTo>
                        <a:cubicBezTo>
                          <a:pt x="595912" y="-42693"/>
                          <a:pt x="722395" y="45014"/>
                          <a:pt x="969373" y="0"/>
                        </a:cubicBezTo>
                        <a:cubicBezTo>
                          <a:pt x="1216351" y="-45014"/>
                          <a:pt x="1144499" y="3105"/>
                          <a:pt x="1306184" y="0"/>
                        </a:cubicBezTo>
                        <a:cubicBezTo>
                          <a:pt x="1467869" y="-3105"/>
                          <a:pt x="1664851" y="3276"/>
                          <a:pt x="1886893" y="0"/>
                        </a:cubicBezTo>
                        <a:cubicBezTo>
                          <a:pt x="2108935" y="-3276"/>
                          <a:pt x="2230683" y="33391"/>
                          <a:pt x="2386303" y="0"/>
                        </a:cubicBezTo>
                        <a:cubicBezTo>
                          <a:pt x="2541923" y="-33391"/>
                          <a:pt x="2831651" y="59400"/>
                          <a:pt x="3048312" y="0"/>
                        </a:cubicBezTo>
                        <a:cubicBezTo>
                          <a:pt x="3264973" y="-59400"/>
                          <a:pt x="3263147" y="36391"/>
                          <a:pt x="3385123" y="0"/>
                        </a:cubicBezTo>
                        <a:cubicBezTo>
                          <a:pt x="3507099" y="-36391"/>
                          <a:pt x="3846369" y="42690"/>
                          <a:pt x="4047132" y="0"/>
                        </a:cubicBezTo>
                        <a:cubicBezTo>
                          <a:pt x="4247895" y="-42690"/>
                          <a:pt x="4297138" y="7060"/>
                          <a:pt x="4383943" y="0"/>
                        </a:cubicBezTo>
                        <a:cubicBezTo>
                          <a:pt x="4470748" y="-7060"/>
                          <a:pt x="4677132" y="31300"/>
                          <a:pt x="4802054" y="0"/>
                        </a:cubicBezTo>
                        <a:cubicBezTo>
                          <a:pt x="4926976" y="-31300"/>
                          <a:pt x="5259690" y="4023"/>
                          <a:pt x="5382763" y="0"/>
                        </a:cubicBezTo>
                        <a:cubicBezTo>
                          <a:pt x="5505836" y="-4023"/>
                          <a:pt x="5609844" y="37768"/>
                          <a:pt x="5800873" y="0"/>
                        </a:cubicBezTo>
                        <a:cubicBezTo>
                          <a:pt x="5991902" y="-37768"/>
                          <a:pt x="6173709" y="71668"/>
                          <a:pt x="6544181" y="0"/>
                        </a:cubicBezTo>
                        <a:cubicBezTo>
                          <a:pt x="6914653" y="-71668"/>
                          <a:pt x="6883336" y="7128"/>
                          <a:pt x="7043591" y="0"/>
                        </a:cubicBezTo>
                        <a:cubicBezTo>
                          <a:pt x="7203846" y="-7128"/>
                          <a:pt x="7401260" y="50873"/>
                          <a:pt x="7624300" y="0"/>
                        </a:cubicBezTo>
                        <a:cubicBezTo>
                          <a:pt x="7847340" y="-50873"/>
                          <a:pt x="8183541" y="41531"/>
                          <a:pt x="8355994" y="0"/>
                        </a:cubicBezTo>
                        <a:cubicBezTo>
                          <a:pt x="8462865" y="8269"/>
                          <a:pt x="8575893" y="122760"/>
                          <a:pt x="8582059" y="226065"/>
                        </a:cubicBezTo>
                        <a:cubicBezTo>
                          <a:pt x="8604145" y="375570"/>
                          <a:pt x="8564402" y="480920"/>
                          <a:pt x="8582059" y="660095"/>
                        </a:cubicBezTo>
                        <a:cubicBezTo>
                          <a:pt x="8599716" y="839270"/>
                          <a:pt x="8573896" y="950536"/>
                          <a:pt x="8582059" y="1130295"/>
                        </a:cubicBezTo>
                        <a:cubicBezTo>
                          <a:pt x="8589351" y="1282392"/>
                          <a:pt x="8497105" y="1366517"/>
                          <a:pt x="8355994" y="1356360"/>
                        </a:cubicBezTo>
                        <a:cubicBezTo>
                          <a:pt x="8247902" y="1393715"/>
                          <a:pt x="8137061" y="1334969"/>
                          <a:pt x="8019183" y="1356360"/>
                        </a:cubicBezTo>
                        <a:cubicBezTo>
                          <a:pt x="7901305" y="1377751"/>
                          <a:pt x="7491722" y="1313475"/>
                          <a:pt x="7357174" y="1356360"/>
                        </a:cubicBezTo>
                        <a:cubicBezTo>
                          <a:pt x="7222626" y="1399245"/>
                          <a:pt x="7045950" y="1323155"/>
                          <a:pt x="6939064" y="1356360"/>
                        </a:cubicBezTo>
                        <a:cubicBezTo>
                          <a:pt x="6832178" y="1389565"/>
                          <a:pt x="6512172" y="1277207"/>
                          <a:pt x="6277055" y="1356360"/>
                        </a:cubicBezTo>
                        <a:cubicBezTo>
                          <a:pt x="6041938" y="1435513"/>
                          <a:pt x="5983002" y="1346535"/>
                          <a:pt x="5777645" y="1356360"/>
                        </a:cubicBezTo>
                        <a:cubicBezTo>
                          <a:pt x="5572288" y="1366185"/>
                          <a:pt x="5607695" y="1333898"/>
                          <a:pt x="5440834" y="1356360"/>
                        </a:cubicBezTo>
                        <a:cubicBezTo>
                          <a:pt x="5273973" y="1378822"/>
                          <a:pt x="5056318" y="1331945"/>
                          <a:pt x="4697526" y="1356360"/>
                        </a:cubicBezTo>
                        <a:cubicBezTo>
                          <a:pt x="4338734" y="1380775"/>
                          <a:pt x="4211326" y="1297870"/>
                          <a:pt x="3954218" y="1356360"/>
                        </a:cubicBezTo>
                        <a:cubicBezTo>
                          <a:pt x="3697110" y="1414850"/>
                          <a:pt x="3546665" y="1334491"/>
                          <a:pt x="3373509" y="1356360"/>
                        </a:cubicBezTo>
                        <a:cubicBezTo>
                          <a:pt x="3200353" y="1378229"/>
                          <a:pt x="3090910" y="1332263"/>
                          <a:pt x="2955398" y="1356360"/>
                        </a:cubicBezTo>
                        <a:cubicBezTo>
                          <a:pt x="2819886" y="1380457"/>
                          <a:pt x="2547062" y="1277162"/>
                          <a:pt x="2293390" y="1356360"/>
                        </a:cubicBezTo>
                        <a:cubicBezTo>
                          <a:pt x="2039718" y="1435558"/>
                          <a:pt x="1852241" y="1304389"/>
                          <a:pt x="1631381" y="1356360"/>
                        </a:cubicBezTo>
                        <a:cubicBezTo>
                          <a:pt x="1410521" y="1408331"/>
                          <a:pt x="1136795" y="1337105"/>
                          <a:pt x="969373" y="1356360"/>
                        </a:cubicBezTo>
                        <a:cubicBezTo>
                          <a:pt x="801951" y="1375615"/>
                          <a:pt x="587846" y="1268972"/>
                          <a:pt x="226065" y="1356360"/>
                        </a:cubicBezTo>
                        <a:cubicBezTo>
                          <a:pt x="96268" y="1363945"/>
                          <a:pt x="-6935" y="1239917"/>
                          <a:pt x="0" y="1130295"/>
                        </a:cubicBezTo>
                        <a:cubicBezTo>
                          <a:pt x="-48945" y="1023576"/>
                          <a:pt x="5059" y="879152"/>
                          <a:pt x="0" y="705307"/>
                        </a:cubicBezTo>
                        <a:cubicBezTo>
                          <a:pt x="-5059" y="531462"/>
                          <a:pt x="10964" y="383241"/>
                          <a:pt x="0" y="226065"/>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a:solidFill>
                  <a:schemeClr val="bg1"/>
                </a:solidFill>
                <a:latin typeface="Tahoma" panose="020B0604030504040204" pitchFamily="34" charset="0"/>
                <a:ea typeface="Tahoma" panose="020B0604030504040204" pitchFamily="34" charset="0"/>
                <a:cs typeface="Tahoma" panose="020B0604030504040204" pitchFamily="34" charset="0"/>
              </a:rPr>
              <a:t>Quân Giải phóng chọc thủng tuyến phòng ngự vòng ngoài, tiếp cận Sài Gòn.</a:t>
            </a:r>
            <a:endParaRPr lang="en-US" sz="3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6014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3452B69C-8C5D-D0B4-3193-EA6C4F5A50D0}"/>
              </a:ext>
            </a:extLst>
          </p:cNvPr>
          <p:cNvSpPr/>
          <p:nvPr/>
        </p:nvSpPr>
        <p:spPr>
          <a:xfrm>
            <a:off x="3211286" y="381000"/>
            <a:ext cx="8582059" cy="1356360"/>
          </a:xfrm>
          <a:custGeom>
            <a:avLst/>
            <a:gdLst>
              <a:gd name="connsiteX0" fmla="*/ 0 w 8582059"/>
              <a:gd name="connsiteY0" fmla="*/ 422737 h 2536372"/>
              <a:gd name="connsiteX1" fmla="*/ 422737 w 8582059"/>
              <a:gd name="connsiteY1" fmla="*/ 0 h 2536372"/>
              <a:gd name="connsiteX2" fmla="*/ 863127 w 8582059"/>
              <a:gd name="connsiteY2" fmla="*/ 0 h 2536372"/>
              <a:gd name="connsiteX3" fmla="*/ 1458249 w 8582059"/>
              <a:gd name="connsiteY3" fmla="*/ 0 h 2536372"/>
              <a:gd name="connsiteX4" fmla="*/ 1898639 w 8582059"/>
              <a:gd name="connsiteY4" fmla="*/ 0 h 2536372"/>
              <a:gd name="connsiteX5" fmla="*/ 2261664 w 8582059"/>
              <a:gd name="connsiteY5" fmla="*/ 0 h 2536372"/>
              <a:gd name="connsiteX6" fmla="*/ 2779420 w 8582059"/>
              <a:gd name="connsiteY6" fmla="*/ 0 h 2536372"/>
              <a:gd name="connsiteX7" fmla="*/ 3297176 w 8582059"/>
              <a:gd name="connsiteY7" fmla="*/ 0 h 2536372"/>
              <a:gd name="connsiteX8" fmla="*/ 3892298 w 8582059"/>
              <a:gd name="connsiteY8" fmla="*/ 0 h 2536372"/>
              <a:gd name="connsiteX9" fmla="*/ 4564786 w 8582059"/>
              <a:gd name="connsiteY9" fmla="*/ 0 h 2536372"/>
              <a:gd name="connsiteX10" fmla="*/ 5237273 w 8582059"/>
              <a:gd name="connsiteY10" fmla="*/ 0 h 2536372"/>
              <a:gd name="connsiteX11" fmla="*/ 5755029 w 8582059"/>
              <a:gd name="connsiteY11" fmla="*/ 0 h 2536372"/>
              <a:gd name="connsiteX12" fmla="*/ 6118054 w 8582059"/>
              <a:gd name="connsiteY12" fmla="*/ 0 h 2536372"/>
              <a:gd name="connsiteX13" fmla="*/ 6635810 w 8582059"/>
              <a:gd name="connsiteY13" fmla="*/ 0 h 2536372"/>
              <a:gd name="connsiteX14" fmla="*/ 7076200 w 8582059"/>
              <a:gd name="connsiteY14" fmla="*/ 0 h 2536372"/>
              <a:gd name="connsiteX15" fmla="*/ 7516590 w 8582059"/>
              <a:gd name="connsiteY15" fmla="*/ 0 h 2536372"/>
              <a:gd name="connsiteX16" fmla="*/ 8159322 w 8582059"/>
              <a:gd name="connsiteY16" fmla="*/ 0 h 2536372"/>
              <a:gd name="connsiteX17" fmla="*/ 8582059 w 8582059"/>
              <a:gd name="connsiteY17" fmla="*/ 422737 h 2536372"/>
              <a:gd name="connsiteX18" fmla="*/ 8582059 w 8582059"/>
              <a:gd name="connsiteY18" fmla="*/ 969461 h 2536372"/>
              <a:gd name="connsiteX19" fmla="*/ 8582059 w 8582059"/>
              <a:gd name="connsiteY19" fmla="*/ 1499275 h 2536372"/>
              <a:gd name="connsiteX20" fmla="*/ 8582059 w 8582059"/>
              <a:gd name="connsiteY20" fmla="*/ 2113635 h 2536372"/>
              <a:gd name="connsiteX21" fmla="*/ 8159322 w 8582059"/>
              <a:gd name="connsiteY21" fmla="*/ 2536372 h 2536372"/>
              <a:gd name="connsiteX22" fmla="*/ 7641566 w 8582059"/>
              <a:gd name="connsiteY22" fmla="*/ 2536372 h 2536372"/>
              <a:gd name="connsiteX23" fmla="*/ 7046444 w 8582059"/>
              <a:gd name="connsiteY23" fmla="*/ 2536372 h 2536372"/>
              <a:gd name="connsiteX24" fmla="*/ 6373956 w 8582059"/>
              <a:gd name="connsiteY24" fmla="*/ 2536372 h 2536372"/>
              <a:gd name="connsiteX25" fmla="*/ 5701468 w 8582059"/>
              <a:gd name="connsiteY25" fmla="*/ 2536372 h 2536372"/>
              <a:gd name="connsiteX26" fmla="*/ 5183712 w 8582059"/>
              <a:gd name="connsiteY26" fmla="*/ 2536372 h 2536372"/>
              <a:gd name="connsiteX27" fmla="*/ 4511225 w 8582059"/>
              <a:gd name="connsiteY27" fmla="*/ 2536372 h 2536372"/>
              <a:gd name="connsiteX28" fmla="*/ 3838737 w 8582059"/>
              <a:gd name="connsiteY28" fmla="*/ 2536372 h 2536372"/>
              <a:gd name="connsiteX29" fmla="*/ 3398347 w 8582059"/>
              <a:gd name="connsiteY29" fmla="*/ 2536372 h 2536372"/>
              <a:gd name="connsiteX30" fmla="*/ 3035322 w 8582059"/>
              <a:gd name="connsiteY30" fmla="*/ 2536372 h 2536372"/>
              <a:gd name="connsiteX31" fmla="*/ 2672298 w 8582059"/>
              <a:gd name="connsiteY31" fmla="*/ 2536372 h 2536372"/>
              <a:gd name="connsiteX32" fmla="*/ 1922444 w 8582059"/>
              <a:gd name="connsiteY32" fmla="*/ 2536372 h 2536372"/>
              <a:gd name="connsiteX33" fmla="*/ 1404688 w 8582059"/>
              <a:gd name="connsiteY33" fmla="*/ 2536372 h 2536372"/>
              <a:gd name="connsiteX34" fmla="*/ 1041664 w 8582059"/>
              <a:gd name="connsiteY34" fmla="*/ 2536372 h 2536372"/>
              <a:gd name="connsiteX35" fmla="*/ 422737 w 8582059"/>
              <a:gd name="connsiteY35" fmla="*/ 2536372 h 2536372"/>
              <a:gd name="connsiteX36" fmla="*/ 0 w 8582059"/>
              <a:gd name="connsiteY36" fmla="*/ 2113635 h 2536372"/>
              <a:gd name="connsiteX37" fmla="*/ 0 w 8582059"/>
              <a:gd name="connsiteY37" fmla="*/ 1533093 h 2536372"/>
              <a:gd name="connsiteX38" fmla="*/ 0 w 8582059"/>
              <a:gd name="connsiteY38" fmla="*/ 969461 h 2536372"/>
              <a:gd name="connsiteX39" fmla="*/ 0 w 8582059"/>
              <a:gd name="connsiteY39" fmla="*/ 422737 h 25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82059" h="2536372" fill="none" extrusionOk="0">
                <a:moveTo>
                  <a:pt x="0" y="422737"/>
                </a:moveTo>
                <a:cubicBezTo>
                  <a:pt x="-15000" y="236201"/>
                  <a:pt x="153499" y="37395"/>
                  <a:pt x="422737" y="0"/>
                </a:cubicBezTo>
                <a:cubicBezTo>
                  <a:pt x="573225" y="-21032"/>
                  <a:pt x="726585" y="38459"/>
                  <a:pt x="863127" y="0"/>
                </a:cubicBezTo>
                <a:cubicBezTo>
                  <a:pt x="999669" y="-38459"/>
                  <a:pt x="1252971" y="69862"/>
                  <a:pt x="1458249" y="0"/>
                </a:cubicBezTo>
                <a:cubicBezTo>
                  <a:pt x="1663527" y="-69862"/>
                  <a:pt x="1763110" y="5815"/>
                  <a:pt x="1898639" y="0"/>
                </a:cubicBezTo>
                <a:cubicBezTo>
                  <a:pt x="2034168" y="-5815"/>
                  <a:pt x="2094062" y="7694"/>
                  <a:pt x="2261664" y="0"/>
                </a:cubicBezTo>
                <a:cubicBezTo>
                  <a:pt x="2429267" y="-7694"/>
                  <a:pt x="2542219" y="10963"/>
                  <a:pt x="2779420" y="0"/>
                </a:cubicBezTo>
                <a:cubicBezTo>
                  <a:pt x="3016621" y="-10963"/>
                  <a:pt x="3154551" y="54635"/>
                  <a:pt x="3297176" y="0"/>
                </a:cubicBezTo>
                <a:cubicBezTo>
                  <a:pt x="3439801" y="-54635"/>
                  <a:pt x="3627284" y="50682"/>
                  <a:pt x="3892298" y="0"/>
                </a:cubicBezTo>
                <a:cubicBezTo>
                  <a:pt x="4157312" y="-50682"/>
                  <a:pt x="4370290" y="41676"/>
                  <a:pt x="4564786" y="0"/>
                </a:cubicBezTo>
                <a:cubicBezTo>
                  <a:pt x="4759282" y="-41676"/>
                  <a:pt x="5038570" y="44831"/>
                  <a:pt x="5237273" y="0"/>
                </a:cubicBezTo>
                <a:cubicBezTo>
                  <a:pt x="5435976" y="-44831"/>
                  <a:pt x="5590769" y="15262"/>
                  <a:pt x="5755029" y="0"/>
                </a:cubicBezTo>
                <a:cubicBezTo>
                  <a:pt x="5919289" y="-15262"/>
                  <a:pt x="5970232" y="22768"/>
                  <a:pt x="6118054" y="0"/>
                </a:cubicBezTo>
                <a:cubicBezTo>
                  <a:pt x="6265877" y="-22768"/>
                  <a:pt x="6437624" y="22066"/>
                  <a:pt x="6635810" y="0"/>
                </a:cubicBezTo>
                <a:cubicBezTo>
                  <a:pt x="6833996" y="-22066"/>
                  <a:pt x="6896454" y="37723"/>
                  <a:pt x="7076200" y="0"/>
                </a:cubicBezTo>
                <a:cubicBezTo>
                  <a:pt x="7255946" y="-37723"/>
                  <a:pt x="7311395" y="32098"/>
                  <a:pt x="7516590" y="0"/>
                </a:cubicBezTo>
                <a:cubicBezTo>
                  <a:pt x="7721785" y="-32098"/>
                  <a:pt x="7966188" y="17845"/>
                  <a:pt x="8159322" y="0"/>
                </a:cubicBezTo>
                <a:cubicBezTo>
                  <a:pt x="8347634" y="-18670"/>
                  <a:pt x="8544826" y="215578"/>
                  <a:pt x="8582059" y="422737"/>
                </a:cubicBezTo>
                <a:cubicBezTo>
                  <a:pt x="8594503" y="604686"/>
                  <a:pt x="8518367" y="702872"/>
                  <a:pt x="8582059" y="969461"/>
                </a:cubicBezTo>
                <a:cubicBezTo>
                  <a:pt x="8645751" y="1236050"/>
                  <a:pt x="8575433" y="1310442"/>
                  <a:pt x="8582059" y="1499275"/>
                </a:cubicBezTo>
                <a:cubicBezTo>
                  <a:pt x="8588685" y="1688108"/>
                  <a:pt x="8567523" y="1959525"/>
                  <a:pt x="8582059" y="2113635"/>
                </a:cubicBezTo>
                <a:cubicBezTo>
                  <a:pt x="8595800" y="2306426"/>
                  <a:pt x="8403436" y="2580064"/>
                  <a:pt x="8159322" y="2536372"/>
                </a:cubicBezTo>
                <a:cubicBezTo>
                  <a:pt x="7945139" y="2539919"/>
                  <a:pt x="7761961" y="2529548"/>
                  <a:pt x="7641566" y="2536372"/>
                </a:cubicBezTo>
                <a:cubicBezTo>
                  <a:pt x="7521171" y="2543196"/>
                  <a:pt x="7242740" y="2527656"/>
                  <a:pt x="7046444" y="2536372"/>
                </a:cubicBezTo>
                <a:cubicBezTo>
                  <a:pt x="6850148" y="2545088"/>
                  <a:pt x="6587808" y="2490071"/>
                  <a:pt x="6373956" y="2536372"/>
                </a:cubicBezTo>
                <a:cubicBezTo>
                  <a:pt x="6160104" y="2582673"/>
                  <a:pt x="6026355" y="2464192"/>
                  <a:pt x="5701468" y="2536372"/>
                </a:cubicBezTo>
                <a:cubicBezTo>
                  <a:pt x="5376581" y="2608552"/>
                  <a:pt x="5326117" y="2517791"/>
                  <a:pt x="5183712" y="2536372"/>
                </a:cubicBezTo>
                <a:cubicBezTo>
                  <a:pt x="5041307" y="2554953"/>
                  <a:pt x="4735893" y="2521525"/>
                  <a:pt x="4511225" y="2536372"/>
                </a:cubicBezTo>
                <a:cubicBezTo>
                  <a:pt x="4286557" y="2551219"/>
                  <a:pt x="4060743" y="2488190"/>
                  <a:pt x="3838737" y="2536372"/>
                </a:cubicBezTo>
                <a:cubicBezTo>
                  <a:pt x="3616731" y="2584554"/>
                  <a:pt x="3492406" y="2512134"/>
                  <a:pt x="3398347" y="2536372"/>
                </a:cubicBezTo>
                <a:cubicBezTo>
                  <a:pt x="3304288" y="2560610"/>
                  <a:pt x="3207156" y="2494603"/>
                  <a:pt x="3035322" y="2536372"/>
                </a:cubicBezTo>
                <a:cubicBezTo>
                  <a:pt x="2863488" y="2578141"/>
                  <a:pt x="2782004" y="2520628"/>
                  <a:pt x="2672298" y="2536372"/>
                </a:cubicBezTo>
                <a:cubicBezTo>
                  <a:pt x="2562592" y="2552116"/>
                  <a:pt x="2238070" y="2521180"/>
                  <a:pt x="1922444" y="2536372"/>
                </a:cubicBezTo>
                <a:cubicBezTo>
                  <a:pt x="1606818" y="2551564"/>
                  <a:pt x="1612285" y="2497136"/>
                  <a:pt x="1404688" y="2536372"/>
                </a:cubicBezTo>
                <a:cubicBezTo>
                  <a:pt x="1197091" y="2575608"/>
                  <a:pt x="1176331" y="2504474"/>
                  <a:pt x="1041664" y="2536372"/>
                </a:cubicBezTo>
                <a:cubicBezTo>
                  <a:pt x="906997" y="2568270"/>
                  <a:pt x="552383" y="2478709"/>
                  <a:pt x="422737" y="2536372"/>
                </a:cubicBezTo>
                <a:cubicBezTo>
                  <a:pt x="156401" y="2542861"/>
                  <a:pt x="-6277" y="2407569"/>
                  <a:pt x="0" y="2113635"/>
                </a:cubicBezTo>
                <a:cubicBezTo>
                  <a:pt x="-24798" y="1839871"/>
                  <a:pt x="7938" y="1724696"/>
                  <a:pt x="0" y="1533093"/>
                </a:cubicBezTo>
                <a:cubicBezTo>
                  <a:pt x="-7938" y="1341490"/>
                  <a:pt x="6938" y="1177150"/>
                  <a:pt x="0" y="969461"/>
                </a:cubicBezTo>
                <a:cubicBezTo>
                  <a:pt x="-6938" y="761772"/>
                  <a:pt x="50271" y="583705"/>
                  <a:pt x="0" y="422737"/>
                </a:cubicBezTo>
                <a:close/>
              </a:path>
              <a:path w="8582059" h="2536372" stroke="0" extrusionOk="0">
                <a:moveTo>
                  <a:pt x="0" y="422737"/>
                </a:moveTo>
                <a:cubicBezTo>
                  <a:pt x="26224" y="199572"/>
                  <a:pt x="180980" y="27233"/>
                  <a:pt x="422737" y="0"/>
                </a:cubicBezTo>
                <a:cubicBezTo>
                  <a:pt x="618957" y="-34242"/>
                  <a:pt x="866048" y="54977"/>
                  <a:pt x="1172591" y="0"/>
                </a:cubicBezTo>
                <a:cubicBezTo>
                  <a:pt x="1479134" y="-54977"/>
                  <a:pt x="1384542" y="1006"/>
                  <a:pt x="1535615" y="0"/>
                </a:cubicBezTo>
                <a:cubicBezTo>
                  <a:pt x="1686688" y="-1006"/>
                  <a:pt x="1878448" y="41769"/>
                  <a:pt x="2130737" y="0"/>
                </a:cubicBezTo>
                <a:cubicBezTo>
                  <a:pt x="2383026" y="-41769"/>
                  <a:pt x="2535578" y="32982"/>
                  <a:pt x="2648493" y="0"/>
                </a:cubicBezTo>
                <a:cubicBezTo>
                  <a:pt x="2761408" y="-32982"/>
                  <a:pt x="3137960" y="43141"/>
                  <a:pt x="3320981" y="0"/>
                </a:cubicBezTo>
                <a:cubicBezTo>
                  <a:pt x="3504002" y="-43141"/>
                  <a:pt x="3584175" y="2887"/>
                  <a:pt x="3684005" y="0"/>
                </a:cubicBezTo>
                <a:cubicBezTo>
                  <a:pt x="3783835" y="-2887"/>
                  <a:pt x="4027835" y="57745"/>
                  <a:pt x="4356493" y="0"/>
                </a:cubicBezTo>
                <a:cubicBezTo>
                  <a:pt x="4685151" y="-57745"/>
                  <a:pt x="4595755" y="19441"/>
                  <a:pt x="4719517" y="0"/>
                </a:cubicBezTo>
                <a:cubicBezTo>
                  <a:pt x="4843279" y="-19441"/>
                  <a:pt x="4944616" y="49659"/>
                  <a:pt x="5159908" y="0"/>
                </a:cubicBezTo>
                <a:cubicBezTo>
                  <a:pt x="5375200" y="-49659"/>
                  <a:pt x="5535359" y="9618"/>
                  <a:pt x="5755029" y="0"/>
                </a:cubicBezTo>
                <a:cubicBezTo>
                  <a:pt x="5974699" y="-9618"/>
                  <a:pt x="6045855" y="35024"/>
                  <a:pt x="6195420" y="0"/>
                </a:cubicBezTo>
                <a:cubicBezTo>
                  <a:pt x="6344985" y="-35024"/>
                  <a:pt x="6576902" y="38838"/>
                  <a:pt x="6945273" y="0"/>
                </a:cubicBezTo>
                <a:cubicBezTo>
                  <a:pt x="7313644" y="-38838"/>
                  <a:pt x="7351436" y="1966"/>
                  <a:pt x="7463029" y="0"/>
                </a:cubicBezTo>
                <a:cubicBezTo>
                  <a:pt x="7574622" y="-1966"/>
                  <a:pt x="7861016" y="74069"/>
                  <a:pt x="8159322" y="0"/>
                </a:cubicBezTo>
                <a:cubicBezTo>
                  <a:pt x="8336754" y="15001"/>
                  <a:pt x="8556869" y="144136"/>
                  <a:pt x="8582059" y="422737"/>
                </a:cubicBezTo>
                <a:cubicBezTo>
                  <a:pt x="8617803" y="699836"/>
                  <a:pt x="8549344" y="732007"/>
                  <a:pt x="8582059" y="1003279"/>
                </a:cubicBezTo>
                <a:cubicBezTo>
                  <a:pt x="8614774" y="1274551"/>
                  <a:pt x="8575082" y="1336406"/>
                  <a:pt x="8582059" y="1533093"/>
                </a:cubicBezTo>
                <a:cubicBezTo>
                  <a:pt x="8589036" y="1729780"/>
                  <a:pt x="8536979" y="1882408"/>
                  <a:pt x="8582059" y="2113635"/>
                </a:cubicBezTo>
                <a:cubicBezTo>
                  <a:pt x="8599469" y="2412159"/>
                  <a:pt x="8420945" y="2553959"/>
                  <a:pt x="8159322" y="2536372"/>
                </a:cubicBezTo>
                <a:cubicBezTo>
                  <a:pt x="8084361" y="2542714"/>
                  <a:pt x="7963364" y="2532535"/>
                  <a:pt x="7796298" y="2536372"/>
                </a:cubicBezTo>
                <a:cubicBezTo>
                  <a:pt x="7629232" y="2540209"/>
                  <a:pt x="7388668" y="2531088"/>
                  <a:pt x="7123810" y="2536372"/>
                </a:cubicBezTo>
                <a:cubicBezTo>
                  <a:pt x="6858952" y="2541656"/>
                  <a:pt x="6784206" y="2495715"/>
                  <a:pt x="6683420" y="2536372"/>
                </a:cubicBezTo>
                <a:cubicBezTo>
                  <a:pt x="6582634" y="2577029"/>
                  <a:pt x="6264128" y="2535253"/>
                  <a:pt x="6010932" y="2536372"/>
                </a:cubicBezTo>
                <a:cubicBezTo>
                  <a:pt x="5757736" y="2537491"/>
                  <a:pt x="5747016" y="2485059"/>
                  <a:pt x="5493176" y="2536372"/>
                </a:cubicBezTo>
                <a:cubicBezTo>
                  <a:pt x="5239336" y="2587685"/>
                  <a:pt x="5284786" y="2506716"/>
                  <a:pt x="5130151" y="2536372"/>
                </a:cubicBezTo>
                <a:cubicBezTo>
                  <a:pt x="4975517" y="2566028"/>
                  <a:pt x="4551416" y="2518438"/>
                  <a:pt x="4380298" y="2536372"/>
                </a:cubicBezTo>
                <a:cubicBezTo>
                  <a:pt x="4209180" y="2554306"/>
                  <a:pt x="3974766" y="2510356"/>
                  <a:pt x="3630444" y="2536372"/>
                </a:cubicBezTo>
                <a:cubicBezTo>
                  <a:pt x="3286122" y="2562388"/>
                  <a:pt x="3269775" y="2474382"/>
                  <a:pt x="3035322" y="2536372"/>
                </a:cubicBezTo>
                <a:cubicBezTo>
                  <a:pt x="2800869" y="2598362"/>
                  <a:pt x="2717961" y="2491422"/>
                  <a:pt x="2594932" y="2536372"/>
                </a:cubicBezTo>
                <a:cubicBezTo>
                  <a:pt x="2471903" y="2581322"/>
                  <a:pt x="2114706" y="2495640"/>
                  <a:pt x="1922444" y="2536372"/>
                </a:cubicBezTo>
                <a:cubicBezTo>
                  <a:pt x="1730182" y="2577104"/>
                  <a:pt x="1425668" y="2457958"/>
                  <a:pt x="1249956" y="2536372"/>
                </a:cubicBezTo>
                <a:cubicBezTo>
                  <a:pt x="1074244" y="2614786"/>
                  <a:pt x="805710" y="2517558"/>
                  <a:pt x="422737" y="2536372"/>
                </a:cubicBezTo>
                <a:cubicBezTo>
                  <a:pt x="215780" y="2582489"/>
                  <a:pt x="25244" y="2382457"/>
                  <a:pt x="0" y="2113635"/>
                </a:cubicBezTo>
                <a:cubicBezTo>
                  <a:pt x="-50518" y="1934277"/>
                  <a:pt x="63648" y="1751779"/>
                  <a:pt x="0" y="1566911"/>
                </a:cubicBezTo>
                <a:cubicBezTo>
                  <a:pt x="-63648" y="1382043"/>
                  <a:pt x="26124" y="1151836"/>
                  <a:pt x="0" y="986370"/>
                </a:cubicBezTo>
                <a:cubicBezTo>
                  <a:pt x="-26124" y="820904"/>
                  <a:pt x="10865" y="550400"/>
                  <a:pt x="0" y="422737"/>
                </a:cubicBezTo>
                <a:close/>
              </a:path>
            </a:pathLst>
          </a:custGeom>
          <a:solidFill>
            <a:srgbClr val="664B28"/>
          </a:solidFill>
          <a:ln w="38100">
            <a:solidFill>
              <a:schemeClr val="bg1"/>
            </a:solidFill>
            <a:extLst>
              <a:ext uri="{C807C97D-BFC1-408E-A445-0C87EB9F89A2}">
                <ask:lineSketchStyleProps xmlns="" xmlns:ask="http://schemas.microsoft.com/office/drawing/2018/sketchyshapes" sd="3255988605">
                  <a:custGeom>
                    <a:avLst/>
                    <a:gdLst>
                      <a:gd name="connsiteX0" fmla="*/ 0 w 8582059"/>
                      <a:gd name="connsiteY0" fmla="*/ 226065 h 1356360"/>
                      <a:gd name="connsiteX1" fmla="*/ 226065 w 8582059"/>
                      <a:gd name="connsiteY1" fmla="*/ 0 h 1356360"/>
                      <a:gd name="connsiteX2" fmla="*/ 644176 w 8582059"/>
                      <a:gd name="connsiteY2" fmla="*/ 0 h 1356360"/>
                      <a:gd name="connsiteX3" fmla="*/ 1224885 w 8582059"/>
                      <a:gd name="connsiteY3" fmla="*/ 0 h 1356360"/>
                      <a:gd name="connsiteX4" fmla="*/ 1642995 w 8582059"/>
                      <a:gd name="connsiteY4" fmla="*/ 0 h 1356360"/>
                      <a:gd name="connsiteX5" fmla="*/ 1979807 w 8582059"/>
                      <a:gd name="connsiteY5" fmla="*/ 0 h 1356360"/>
                      <a:gd name="connsiteX6" fmla="*/ 2479217 w 8582059"/>
                      <a:gd name="connsiteY6" fmla="*/ 0 h 1356360"/>
                      <a:gd name="connsiteX7" fmla="*/ 2978627 w 8582059"/>
                      <a:gd name="connsiteY7" fmla="*/ 0 h 1356360"/>
                      <a:gd name="connsiteX8" fmla="*/ 3559336 w 8582059"/>
                      <a:gd name="connsiteY8" fmla="*/ 0 h 1356360"/>
                      <a:gd name="connsiteX9" fmla="*/ 4221344 w 8582059"/>
                      <a:gd name="connsiteY9" fmla="*/ 0 h 1356360"/>
                      <a:gd name="connsiteX10" fmla="*/ 4883353 w 8582059"/>
                      <a:gd name="connsiteY10" fmla="*/ 0 h 1356360"/>
                      <a:gd name="connsiteX11" fmla="*/ 5382763 w 8582059"/>
                      <a:gd name="connsiteY11" fmla="*/ 0 h 1356360"/>
                      <a:gd name="connsiteX12" fmla="*/ 5719574 w 8582059"/>
                      <a:gd name="connsiteY12" fmla="*/ 0 h 1356360"/>
                      <a:gd name="connsiteX13" fmla="*/ 6218984 w 8582059"/>
                      <a:gd name="connsiteY13" fmla="*/ 0 h 1356360"/>
                      <a:gd name="connsiteX14" fmla="*/ 6637095 w 8582059"/>
                      <a:gd name="connsiteY14" fmla="*/ 0 h 1356360"/>
                      <a:gd name="connsiteX15" fmla="*/ 7055205 w 8582059"/>
                      <a:gd name="connsiteY15" fmla="*/ 0 h 1356360"/>
                      <a:gd name="connsiteX16" fmla="*/ 7635915 w 8582059"/>
                      <a:gd name="connsiteY16" fmla="*/ 0 h 1356360"/>
                      <a:gd name="connsiteX17" fmla="*/ 8355994 w 8582059"/>
                      <a:gd name="connsiteY17" fmla="*/ 0 h 1356360"/>
                      <a:gd name="connsiteX18" fmla="*/ 8582059 w 8582059"/>
                      <a:gd name="connsiteY18" fmla="*/ 226065 h 1356360"/>
                      <a:gd name="connsiteX19" fmla="*/ 8582059 w 8582059"/>
                      <a:gd name="connsiteY19" fmla="*/ 660095 h 1356360"/>
                      <a:gd name="connsiteX20" fmla="*/ 8582059 w 8582059"/>
                      <a:gd name="connsiteY20" fmla="*/ 1130295 h 1356360"/>
                      <a:gd name="connsiteX21" fmla="*/ 8355994 w 8582059"/>
                      <a:gd name="connsiteY21" fmla="*/ 1356360 h 1356360"/>
                      <a:gd name="connsiteX22" fmla="*/ 7856584 w 8582059"/>
                      <a:gd name="connsiteY22" fmla="*/ 1356360 h 1356360"/>
                      <a:gd name="connsiteX23" fmla="*/ 7275875 w 8582059"/>
                      <a:gd name="connsiteY23" fmla="*/ 1356360 h 1356360"/>
                      <a:gd name="connsiteX24" fmla="*/ 6613866 w 8582059"/>
                      <a:gd name="connsiteY24" fmla="*/ 1356360 h 1356360"/>
                      <a:gd name="connsiteX25" fmla="*/ 5951858 w 8582059"/>
                      <a:gd name="connsiteY25" fmla="*/ 1356360 h 1356360"/>
                      <a:gd name="connsiteX26" fmla="*/ 5452448 w 8582059"/>
                      <a:gd name="connsiteY26" fmla="*/ 1356360 h 1356360"/>
                      <a:gd name="connsiteX27" fmla="*/ 4790439 w 8582059"/>
                      <a:gd name="connsiteY27" fmla="*/ 1356360 h 1356360"/>
                      <a:gd name="connsiteX28" fmla="*/ 4128431 w 8582059"/>
                      <a:gd name="connsiteY28" fmla="*/ 1356360 h 1356360"/>
                      <a:gd name="connsiteX29" fmla="*/ 3710320 w 8582059"/>
                      <a:gd name="connsiteY29" fmla="*/ 1356360 h 1356360"/>
                      <a:gd name="connsiteX30" fmla="*/ 3373509 w 8582059"/>
                      <a:gd name="connsiteY30" fmla="*/ 1356360 h 1356360"/>
                      <a:gd name="connsiteX31" fmla="*/ 3036698 w 8582059"/>
                      <a:gd name="connsiteY31" fmla="*/ 1356360 h 1356360"/>
                      <a:gd name="connsiteX32" fmla="*/ 2293390 w 8582059"/>
                      <a:gd name="connsiteY32" fmla="*/ 1356360 h 1356360"/>
                      <a:gd name="connsiteX33" fmla="*/ 1793980 w 8582059"/>
                      <a:gd name="connsiteY33" fmla="*/ 1356360 h 1356360"/>
                      <a:gd name="connsiteX34" fmla="*/ 1457169 w 8582059"/>
                      <a:gd name="connsiteY34" fmla="*/ 1356360 h 1356360"/>
                      <a:gd name="connsiteX35" fmla="*/ 1039058 w 8582059"/>
                      <a:gd name="connsiteY35" fmla="*/ 1356360 h 1356360"/>
                      <a:gd name="connsiteX36" fmla="*/ 226065 w 8582059"/>
                      <a:gd name="connsiteY36" fmla="*/ 1356360 h 1356360"/>
                      <a:gd name="connsiteX37" fmla="*/ 0 w 8582059"/>
                      <a:gd name="connsiteY37" fmla="*/ 1130295 h 1356360"/>
                      <a:gd name="connsiteX38" fmla="*/ 0 w 8582059"/>
                      <a:gd name="connsiteY38" fmla="*/ 687222 h 1356360"/>
                      <a:gd name="connsiteX39" fmla="*/ 0 w 8582059"/>
                      <a:gd name="connsiteY39" fmla="*/ 226065 h 135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82059" h="1356360" fill="none" extrusionOk="0">
                        <a:moveTo>
                          <a:pt x="0" y="226065"/>
                        </a:moveTo>
                        <a:cubicBezTo>
                          <a:pt x="-10590" y="134352"/>
                          <a:pt x="84470" y="17504"/>
                          <a:pt x="226065" y="0"/>
                        </a:cubicBezTo>
                        <a:cubicBezTo>
                          <a:pt x="384552" y="-6433"/>
                          <a:pt x="545230" y="19821"/>
                          <a:pt x="644176" y="0"/>
                        </a:cubicBezTo>
                        <a:cubicBezTo>
                          <a:pt x="743122" y="-19821"/>
                          <a:pt x="1084289" y="11627"/>
                          <a:pt x="1224885" y="0"/>
                        </a:cubicBezTo>
                        <a:cubicBezTo>
                          <a:pt x="1365481" y="-11627"/>
                          <a:pt x="1443228" y="22178"/>
                          <a:pt x="1642995" y="0"/>
                        </a:cubicBezTo>
                        <a:cubicBezTo>
                          <a:pt x="1842762" y="-22178"/>
                          <a:pt x="1849474" y="28207"/>
                          <a:pt x="1979807" y="0"/>
                        </a:cubicBezTo>
                        <a:cubicBezTo>
                          <a:pt x="2110140" y="-28207"/>
                          <a:pt x="2317093" y="8725"/>
                          <a:pt x="2479217" y="0"/>
                        </a:cubicBezTo>
                        <a:cubicBezTo>
                          <a:pt x="2641341" y="-8725"/>
                          <a:pt x="2864666" y="26471"/>
                          <a:pt x="2978627" y="0"/>
                        </a:cubicBezTo>
                        <a:cubicBezTo>
                          <a:pt x="3092588" y="-26471"/>
                          <a:pt x="3324138" y="50793"/>
                          <a:pt x="3559336" y="0"/>
                        </a:cubicBezTo>
                        <a:cubicBezTo>
                          <a:pt x="3794534" y="-50793"/>
                          <a:pt x="4043864" y="45330"/>
                          <a:pt x="4221344" y="0"/>
                        </a:cubicBezTo>
                        <a:cubicBezTo>
                          <a:pt x="4398824" y="-45330"/>
                          <a:pt x="4672273" y="34648"/>
                          <a:pt x="4883353" y="0"/>
                        </a:cubicBezTo>
                        <a:cubicBezTo>
                          <a:pt x="5094433" y="-34648"/>
                          <a:pt x="5183946" y="7863"/>
                          <a:pt x="5382763" y="0"/>
                        </a:cubicBezTo>
                        <a:cubicBezTo>
                          <a:pt x="5581580" y="-7863"/>
                          <a:pt x="5636704" y="2147"/>
                          <a:pt x="5719574" y="0"/>
                        </a:cubicBezTo>
                        <a:cubicBezTo>
                          <a:pt x="5802444" y="-2147"/>
                          <a:pt x="6087010" y="40867"/>
                          <a:pt x="6218984" y="0"/>
                        </a:cubicBezTo>
                        <a:cubicBezTo>
                          <a:pt x="6350958" y="-40867"/>
                          <a:pt x="6519383" y="25222"/>
                          <a:pt x="6637095" y="0"/>
                        </a:cubicBezTo>
                        <a:cubicBezTo>
                          <a:pt x="6754807" y="-25222"/>
                          <a:pt x="6970000" y="38134"/>
                          <a:pt x="7055205" y="0"/>
                        </a:cubicBezTo>
                        <a:cubicBezTo>
                          <a:pt x="7140410" y="-38134"/>
                          <a:pt x="7393404" y="57157"/>
                          <a:pt x="7635915" y="0"/>
                        </a:cubicBezTo>
                        <a:cubicBezTo>
                          <a:pt x="7878426" y="-57157"/>
                          <a:pt x="8060161" y="56093"/>
                          <a:pt x="8355994" y="0"/>
                        </a:cubicBezTo>
                        <a:cubicBezTo>
                          <a:pt x="8479892" y="22338"/>
                          <a:pt x="8605123" y="111045"/>
                          <a:pt x="8582059" y="226065"/>
                        </a:cubicBezTo>
                        <a:cubicBezTo>
                          <a:pt x="8630924" y="333899"/>
                          <a:pt x="8574828" y="499983"/>
                          <a:pt x="8582059" y="660095"/>
                        </a:cubicBezTo>
                        <a:cubicBezTo>
                          <a:pt x="8589290" y="820207"/>
                          <a:pt x="8549158" y="896562"/>
                          <a:pt x="8582059" y="1130295"/>
                        </a:cubicBezTo>
                        <a:cubicBezTo>
                          <a:pt x="8583920" y="1249637"/>
                          <a:pt x="8485242" y="1374406"/>
                          <a:pt x="8355994" y="1356360"/>
                        </a:cubicBezTo>
                        <a:cubicBezTo>
                          <a:pt x="8181957" y="1394604"/>
                          <a:pt x="7987142" y="1311002"/>
                          <a:pt x="7856584" y="1356360"/>
                        </a:cubicBezTo>
                        <a:cubicBezTo>
                          <a:pt x="7726026" y="1401718"/>
                          <a:pt x="7507956" y="1342975"/>
                          <a:pt x="7275875" y="1356360"/>
                        </a:cubicBezTo>
                        <a:cubicBezTo>
                          <a:pt x="7043794" y="1369745"/>
                          <a:pt x="6827578" y="1345260"/>
                          <a:pt x="6613866" y="1356360"/>
                        </a:cubicBezTo>
                        <a:cubicBezTo>
                          <a:pt x="6400154" y="1367460"/>
                          <a:pt x="6177008" y="1313577"/>
                          <a:pt x="5951858" y="1356360"/>
                        </a:cubicBezTo>
                        <a:cubicBezTo>
                          <a:pt x="5726708" y="1399143"/>
                          <a:pt x="5595263" y="1353031"/>
                          <a:pt x="5452448" y="1356360"/>
                        </a:cubicBezTo>
                        <a:cubicBezTo>
                          <a:pt x="5309633" y="1359689"/>
                          <a:pt x="4963448" y="1282740"/>
                          <a:pt x="4790439" y="1356360"/>
                        </a:cubicBezTo>
                        <a:cubicBezTo>
                          <a:pt x="4617430" y="1429980"/>
                          <a:pt x="4274837" y="1300530"/>
                          <a:pt x="4128431" y="1356360"/>
                        </a:cubicBezTo>
                        <a:cubicBezTo>
                          <a:pt x="3982025" y="1412190"/>
                          <a:pt x="3871956" y="1349056"/>
                          <a:pt x="3710320" y="1356360"/>
                        </a:cubicBezTo>
                        <a:cubicBezTo>
                          <a:pt x="3548684" y="1363664"/>
                          <a:pt x="3527748" y="1337587"/>
                          <a:pt x="3373509" y="1356360"/>
                        </a:cubicBezTo>
                        <a:cubicBezTo>
                          <a:pt x="3219270" y="1375133"/>
                          <a:pt x="3178467" y="1335031"/>
                          <a:pt x="3036698" y="1356360"/>
                        </a:cubicBezTo>
                        <a:cubicBezTo>
                          <a:pt x="2894929" y="1377689"/>
                          <a:pt x="2585664" y="1331283"/>
                          <a:pt x="2293390" y="1356360"/>
                        </a:cubicBezTo>
                        <a:cubicBezTo>
                          <a:pt x="2001116" y="1381437"/>
                          <a:pt x="2032170" y="1353992"/>
                          <a:pt x="1793980" y="1356360"/>
                        </a:cubicBezTo>
                        <a:cubicBezTo>
                          <a:pt x="1555790" y="1358728"/>
                          <a:pt x="1567144" y="1318929"/>
                          <a:pt x="1457169" y="1356360"/>
                        </a:cubicBezTo>
                        <a:cubicBezTo>
                          <a:pt x="1347194" y="1393791"/>
                          <a:pt x="1159839" y="1328878"/>
                          <a:pt x="1039058" y="1356360"/>
                        </a:cubicBezTo>
                        <a:cubicBezTo>
                          <a:pt x="918277" y="1383842"/>
                          <a:pt x="474271" y="1269990"/>
                          <a:pt x="226065" y="1356360"/>
                        </a:cubicBezTo>
                        <a:cubicBezTo>
                          <a:pt x="93007" y="1337505"/>
                          <a:pt x="12489" y="1256614"/>
                          <a:pt x="0" y="1130295"/>
                        </a:cubicBezTo>
                        <a:cubicBezTo>
                          <a:pt x="-45565" y="917058"/>
                          <a:pt x="54" y="801376"/>
                          <a:pt x="0" y="687222"/>
                        </a:cubicBezTo>
                        <a:cubicBezTo>
                          <a:pt x="-54" y="573068"/>
                          <a:pt x="38654" y="411561"/>
                          <a:pt x="0" y="226065"/>
                        </a:cubicBezTo>
                        <a:close/>
                      </a:path>
                      <a:path w="8582059" h="1356360" stroke="0" extrusionOk="0">
                        <a:moveTo>
                          <a:pt x="0" y="226065"/>
                        </a:moveTo>
                        <a:cubicBezTo>
                          <a:pt x="11998" y="105928"/>
                          <a:pt x="100324" y="2920"/>
                          <a:pt x="226065" y="0"/>
                        </a:cubicBezTo>
                        <a:cubicBezTo>
                          <a:pt x="595912" y="-42693"/>
                          <a:pt x="722395" y="45014"/>
                          <a:pt x="969373" y="0"/>
                        </a:cubicBezTo>
                        <a:cubicBezTo>
                          <a:pt x="1216351" y="-45014"/>
                          <a:pt x="1144499" y="3105"/>
                          <a:pt x="1306184" y="0"/>
                        </a:cubicBezTo>
                        <a:cubicBezTo>
                          <a:pt x="1467869" y="-3105"/>
                          <a:pt x="1664851" y="3276"/>
                          <a:pt x="1886893" y="0"/>
                        </a:cubicBezTo>
                        <a:cubicBezTo>
                          <a:pt x="2108935" y="-3276"/>
                          <a:pt x="2230683" y="33391"/>
                          <a:pt x="2386303" y="0"/>
                        </a:cubicBezTo>
                        <a:cubicBezTo>
                          <a:pt x="2541923" y="-33391"/>
                          <a:pt x="2831651" y="59400"/>
                          <a:pt x="3048312" y="0"/>
                        </a:cubicBezTo>
                        <a:cubicBezTo>
                          <a:pt x="3264973" y="-59400"/>
                          <a:pt x="3263147" y="36391"/>
                          <a:pt x="3385123" y="0"/>
                        </a:cubicBezTo>
                        <a:cubicBezTo>
                          <a:pt x="3507099" y="-36391"/>
                          <a:pt x="3846369" y="42690"/>
                          <a:pt x="4047132" y="0"/>
                        </a:cubicBezTo>
                        <a:cubicBezTo>
                          <a:pt x="4247895" y="-42690"/>
                          <a:pt x="4297138" y="7060"/>
                          <a:pt x="4383943" y="0"/>
                        </a:cubicBezTo>
                        <a:cubicBezTo>
                          <a:pt x="4470748" y="-7060"/>
                          <a:pt x="4677132" y="31300"/>
                          <a:pt x="4802054" y="0"/>
                        </a:cubicBezTo>
                        <a:cubicBezTo>
                          <a:pt x="4926976" y="-31300"/>
                          <a:pt x="5259690" y="4023"/>
                          <a:pt x="5382763" y="0"/>
                        </a:cubicBezTo>
                        <a:cubicBezTo>
                          <a:pt x="5505836" y="-4023"/>
                          <a:pt x="5609844" y="37768"/>
                          <a:pt x="5800873" y="0"/>
                        </a:cubicBezTo>
                        <a:cubicBezTo>
                          <a:pt x="5991902" y="-37768"/>
                          <a:pt x="6173709" y="71668"/>
                          <a:pt x="6544181" y="0"/>
                        </a:cubicBezTo>
                        <a:cubicBezTo>
                          <a:pt x="6914653" y="-71668"/>
                          <a:pt x="6883336" y="7128"/>
                          <a:pt x="7043591" y="0"/>
                        </a:cubicBezTo>
                        <a:cubicBezTo>
                          <a:pt x="7203846" y="-7128"/>
                          <a:pt x="7401260" y="50873"/>
                          <a:pt x="7624300" y="0"/>
                        </a:cubicBezTo>
                        <a:cubicBezTo>
                          <a:pt x="7847340" y="-50873"/>
                          <a:pt x="8183541" y="41531"/>
                          <a:pt x="8355994" y="0"/>
                        </a:cubicBezTo>
                        <a:cubicBezTo>
                          <a:pt x="8462865" y="8269"/>
                          <a:pt x="8575893" y="122760"/>
                          <a:pt x="8582059" y="226065"/>
                        </a:cubicBezTo>
                        <a:cubicBezTo>
                          <a:pt x="8604145" y="375570"/>
                          <a:pt x="8564402" y="480920"/>
                          <a:pt x="8582059" y="660095"/>
                        </a:cubicBezTo>
                        <a:cubicBezTo>
                          <a:pt x="8599716" y="839270"/>
                          <a:pt x="8573896" y="950536"/>
                          <a:pt x="8582059" y="1130295"/>
                        </a:cubicBezTo>
                        <a:cubicBezTo>
                          <a:pt x="8589351" y="1282392"/>
                          <a:pt x="8497105" y="1366517"/>
                          <a:pt x="8355994" y="1356360"/>
                        </a:cubicBezTo>
                        <a:cubicBezTo>
                          <a:pt x="8247902" y="1393715"/>
                          <a:pt x="8137061" y="1334969"/>
                          <a:pt x="8019183" y="1356360"/>
                        </a:cubicBezTo>
                        <a:cubicBezTo>
                          <a:pt x="7901305" y="1377751"/>
                          <a:pt x="7491722" y="1313475"/>
                          <a:pt x="7357174" y="1356360"/>
                        </a:cubicBezTo>
                        <a:cubicBezTo>
                          <a:pt x="7222626" y="1399245"/>
                          <a:pt x="7045950" y="1323155"/>
                          <a:pt x="6939064" y="1356360"/>
                        </a:cubicBezTo>
                        <a:cubicBezTo>
                          <a:pt x="6832178" y="1389565"/>
                          <a:pt x="6512172" y="1277207"/>
                          <a:pt x="6277055" y="1356360"/>
                        </a:cubicBezTo>
                        <a:cubicBezTo>
                          <a:pt x="6041938" y="1435513"/>
                          <a:pt x="5983002" y="1346535"/>
                          <a:pt x="5777645" y="1356360"/>
                        </a:cubicBezTo>
                        <a:cubicBezTo>
                          <a:pt x="5572288" y="1366185"/>
                          <a:pt x="5607695" y="1333898"/>
                          <a:pt x="5440834" y="1356360"/>
                        </a:cubicBezTo>
                        <a:cubicBezTo>
                          <a:pt x="5273973" y="1378822"/>
                          <a:pt x="5056318" y="1331945"/>
                          <a:pt x="4697526" y="1356360"/>
                        </a:cubicBezTo>
                        <a:cubicBezTo>
                          <a:pt x="4338734" y="1380775"/>
                          <a:pt x="4211326" y="1297870"/>
                          <a:pt x="3954218" y="1356360"/>
                        </a:cubicBezTo>
                        <a:cubicBezTo>
                          <a:pt x="3697110" y="1414850"/>
                          <a:pt x="3546665" y="1334491"/>
                          <a:pt x="3373509" y="1356360"/>
                        </a:cubicBezTo>
                        <a:cubicBezTo>
                          <a:pt x="3200353" y="1378229"/>
                          <a:pt x="3090910" y="1332263"/>
                          <a:pt x="2955398" y="1356360"/>
                        </a:cubicBezTo>
                        <a:cubicBezTo>
                          <a:pt x="2819886" y="1380457"/>
                          <a:pt x="2547062" y="1277162"/>
                          <a:pt x="2293390" y="1356360"/>
                        </a:cubicBezTo>
                        <a:cubicBezTo>
                          <a:pt x="2039718" y="1435558"/>
                          <a:pt x="1852241" y="1304389"/>
                          <a:pt x="1631381" y="1356360"/>
                        </a:cubicBezTo>
                        <a:cubicBezTo>
                          <a:pt x="1410521" y="1408331"/>
                          <a:pt x="1136795" y="1337105"/>
                          <a:pt x="969373" y="1356360"/>
                        </a:cubicBezTo>
                        <a:cubicBezTo>
                          <a:pt x="801951" y="1375615"/>
                          <a:pt x="587846" y="1268972"/>
                          <a:pt x="226065" y="1356360"/>
                        </a:cubicBezTo>
                        <a:cubicBezTo>
                          <a:pt x="96268" y="1363945"/>
                          <a:pt x="-6935" y="1239917"/>
                          <a:pt x="0" y="1130295"/>
                        </a:cubicBezTo>
                        <a:cubicBezTo>
                          <a:pt x="-48945" y="1023576"/>
                          <a:pt x="5059" y="879152"/>
                          <a:pt x="0" y="705307"/>
                        </a:cubicBezTo>
                        <a:cubicBezTo>
                          <a:pt x="-5059" y="531462"/>
                          <a:pt x="10964" y="383241"/>
                          <a:pt x="0" y="226065"/>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a:solidFill>
                  <a:prstClr val="white"/>
                </a:solidFill>
                <a:latin typeface="Tahoma" panose="020B0604030504040204" pitchFamily="34" charset="0"/>
                <a:ea typeface="Tahoma" panose="020B0604030504040204" pitchFamily="34" charset="0"/>
                <a:cs typeface="Tahoma" panose="020B0604030504040204" pitchFamily="34" charset="0"/>
              </a:rPr>
              <a:t>Quân Giải phóng làm chủ được các mục tiêu quan trọng trong thành phố.</a:t>
            </a:r>
            <a:endParaRPr lang="vi-VN" sz="3600" dirty="0" err="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xmlns="" id="{21EF6C6C-C416-9D97-9BE4-E14DFF687B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9428" y="892628"/>
            <a:ext cx="6858000" cy="6858000"/>
          </a:xfrm>
          <a:prstGeom prst="rect">
            <a:avLst/>
          </a:prstGeom>
        </p:spPr>
      </p:pic>
      <p:sp>
        <p:nvSpPr>
          <p:cNvPr id="4" name="Rectangle: Rounded Corners 1">
            <a:extLst>
              <a:ext uri="{FF2B5EF4-FFF2-40B4-BE49-F238E27FC236}">
                <a16:creationId xmlns:a16="http://schemas.microsoft.com/office/drawing/2014/main" xmlns="" id="{BF0EF2E3-59D5-D2ED-A09D-F2B112557ACF}"/>
              </a:ext>
            </a:extLst>
          </p:cNvPr>
          <p:cNvSpPr/>
          <p:nvPr/>
        </p:nvSpPr>
        <p:spPr>
          <a:xfrm>
            <a:off x="3343366" y="2169160"/>
            <a:ext cx="8582059" cy="1793240"/>
          </a:xfrm>
          <a:custGeom>
            <a:avLst/>
            <a:gdLst>
              <a:gd name="connsiteX0" fmla="*/ 0 w 8582059"/>
              <a:gd name="connsiteY0" fmla="*/ 422737 h 2536372"/>
              <a:gd name="connsiteX1" fmla="*/ 422737 w 8582059"/>
              <a:gd name="connsiteY1" fmla="*/ 0 h 2536372"/>
              <a:gd name="connsiteX2" fmla="*/ 863127 w 8582059"/>
              <a:gd name="connsiteY2" fmla="*/ 0 h 2536372"/>
              <a:gd name="connsiteX3" fmla="*/ 1458249 w 8582059"/>
              <a:gd name="connsiteY3" fmla="*/ 0 h 2536372"/>
              <a:gd name="connsiteX4" fmla="*/ 1898639 w 8582059"/>
              <a:gd name="connsiteY4" fmla="*/ 0 h 2536372"/>
              <a:gd name="connsiteX5" fmla="*/ 2261664 w 8582059"/>
              <a:gd name="connsiteY5" fmla="*/ 0 h 2536372"/>
              <a:gd name="connsiteX6" fmla="*/ 2779420 w 8582059"/>
              <a:gd name="connsiteY6" fmla="*/ 0 h 2536372"/>
              <a:gd name="connsiteX7" fmla="*/ 3297176 w 8582059"/>
              <a:gd name="connsiteY7" fmla="*/ 0 h 2536372"/>
              <a:gd name="connsiteX8" fmla="*/ 3892298 w 8582059"/>
              <a:gd name="connsiteY8" fmla="*/ 0 h 2536372"/>
              <a:gd name="connsiteX9" fmla="*/ 4564786 w 8582059"/>
              <a:gd name="connsiteY9" fmla="*/ 0 h 2536372"/>
              <a:gd name="connsiteX10" fmla="*/ 5237273 w 8582059"/>
              <a:gd name="connsiteY10" fmla="*/ 0 h 2536372"/>
              <a:gd name="connsiteX11" fmla="*/ 5755029 w 8582059"/>
              <a:gd name="connsiteY11" fmla="*/ 0 h 2536372"/>
              <a:gd name="connsiteX12" fmla="*/ 6118054 w 8582059"/>
              <a:gd name="connsiteY12" fmla="*/ 0 h 2536372"/>
              <a:gd name="connsiteX13" fmla="*/ 6635810 w 8582059"/>
              <a:gd name="connsiteY13" fmla="*/ 0 h 2536372"/>
              <a:gd name="connsiteX14" fmla="*/ 7076200 w 8582059"/>
              <a:gd name="connsiteY14" fmla="*/ 0 h 2536372"/>
              <a:gd name="connsiteX15" fmla="*/ 7516590 w 8582059"/>
              <a:gd name="connsiteY15" fmla="*/ 0 h 2536372"/>
              <a:gd name="connsiteX16" fmla="*/ 8159322 w 8582059"/>
              <a:gd name="connsiteY16" fmla="*/ 0 h 2536372"/>
              <a:gd name="connsiteX17" fmla="*/ 8582059 w 8582059"/>
              <a:gd name="connsiteY17" fmla="*/ 422737 h 2536372"/>
              <a:gd name="connsiteX18" fmla="*/ 8582059 w 8582059"/>
              <a:gd name="connsiteY18" fmla="*/ 969461 h 2536372"/>
              <a:gd name="connsiteX19" fmla="*/ 8582059 w 8582059"/>
              <a:gd name="connsiteY19" fmla="*/ 1499275 h 2536372"/>
              <a:gd name="connsiteX20" fmla="*/ 8582059 w 8582059"/>
              <a:gd name="connsiteY20" fmla="*/ 2113635 h 2536372"/>
              <a:gd name="connsiteX21" fmla="*/ 8159322 w 8582059"/>
              <a:gd name="connsiteY21" fmla="*/ 2536372 h 2536372"/>
              <a:gd name="connsiteX22" fmla="*/ 7641566 w 8582059"/>
              <a:gd name="connsiteY22" fmla="*/ 2536372 h 2536372"/>
              <a:gd name="connsiteX23" fmla="*/ 7046444 w 8582059"/>
              <a:gd name="connsiteY23" fmla="*/ 2536372 h 2536372"/>
              <a:gd name="connsiteX24" fmla="*/ 6373956 w 8582059"/>
              <a:gd name="connsiteY24" fmla="*/ 2536372 h 2536372"/>
              <a:gd name="connsiteX25" fmla="*/ 5701468 w 8582059"/>
              <a:gd name="connsiteY25" fmla="*/ 2536372 h 2536372"/>
              <a:gd name="connsiteX26" fmla="*/ 5183712 w 8582059"/>
              <a:gd name="connsiteY26" fmla="*/ 2536372 h 2536372"/>
              <a:gd name="connsiteX27" fmla="*/ 4511225 w 8582059"/>
              <a:gd name="connsiteY27" fmla="*/ 2536372 h 2536372"/>
              <a:gd name="connsiteX28" fmla="*/ 3838737 w 8582059"/>
              <a:gd name="connsiteY28" fmla="*/ 2536372 h 2536372"/>
              <a:gd name="connsiteX29" fmla="*/ 3398347 w 8582059"/>
              <a:gd name="connsiteY29" fmla="*/ 2536372 h 2536372"/>
              <a:gd name="connsiteX30" fmla="*/ 3035322 w 8582059"/>
              <a:gd name="connsiteY30" fmla="*/ 2536372 h 2536372"/>
              <a:gd name="connsiteX31" fmla="*/ 2672298 w 8582059"/>
              <a:gd name="connsiteY31" fmla="*/ 2536372 h 2536372"/>
              <a:gd name="connsiteX32" fmla="*/ 1922444 w 8582059"/>
              <a:gd name="connsiteY32" fmla="*/ 2536372 h 2536372"/>
              <a:gd name="connsiteX33" fmla="*/ 1404688 w 8582059"/>
              <a:gd name="connsiteY33" fmla="*/ 2536372 h 2536372"/>
              <a:gd name="connsiteX34" fmla="*/ 1041664 w 8582059"/>
              <a:gd name="connsiteY34" fmla="*/ 2536372 h 2536372"/>
              <a:gd name="connsiteX35" fmla="*/ 422737 w 8582059"/>
              <a:gd name="connsiteY35" fmla="*/ 2536372 h 2536372"/>
              <a:gd name="connsiteX36" fmla="*/ 0 w 8582059"/>
              <a:gd name="connsiteY36" fmla="*/ 2113635 h 2536372"/>
              <a:gd name="connsiteX37" fmla="*/ 0 w 8582059"/>
              <a:gd name="connsiteY37" fmla="*/ 1533093 h 2536372"/>
              <a:gd name="connsiteX38" fmla="*/ 0 w 8582059"/>
              <a:gd name="connsiteY38" fmla="*/ 969461 h 2536372"/>
              <a:gd name="connsiteX39" fmla="*/ 0 w 8582059"/>
              <a:gd name="connsiteY39" fmla="*/ 422737 h 25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82059" h="2536372" fill="none" extrusionOk="0">
                <a:moveTo>
                  <a:pt x="0" y="422737"/>
                </a:moveTo>
                <a:cubicBezTo>
                  <a:pt x="-15000" y="236201"/>
                  <a:pt x="153499" y="37395"/>
                  <a:pt x="422737" y="0"/>
                </a:cubicBezTo>
                <a:cubicBezTo>
                  <a:pt x="573225" y="-21032"/>
                  <a:pt x="726585" y="38459"/>
                  <a:pt x="863127" y="0"/>
                </a:cubicBezTo>
                <a:cubicBezTo>
                  <a:pt x="999669" y="-38459"/>
                  <a:pt x="1252971" y="69862"/>
                  <a:pt x="1458249" y="0"/>
                </a:cubicBezTo>
                <a:cubicBezTo>
                  <a:pt x="1663527" y="-69862"/>
                  <a:pt x="1763110" y="5815"/>
                  <a:pt x="1898639" y="0"/>
                </a:cubicBezTo>
                <a:cubicBezTo>
                  <a:pt x="2034168" y="-5815"/>
                  <a:pt x="2094062" y="7694"/>
                  <a:pt x="2261664" y="0"/>
                </a:cubicBezTo>
                <a:cubicBezTo>
                  <a:pt x="2429267" y="-7694"/>
                  <a:pt x="2542219" y="10963"/>
                  <a:pt x="2779420" y="0"/>
                </a:cubicBezTo>
                <a:cubicBezTo>
                  <a:pt x="3016621" y="-10963"/>
                  <a:pt x="3154551" y="54635"/>
                  <a:pt x="3297176" y="0"/>
                </a:cubicBezTo>
                <a:cubicBezTo>
                  <a:pt x="3439801" y="-54635"/>
                  <a:pt x="3627284" y="50682"/>
                  <a:pt x="3892298" y="0"/>
                </a:cubicBezTo>
                <a:cubicBezTo>
                  <a:pt x="4157312" y="-50682"/>
                  <a:pt x="4370290" y="41676"/>
                  <a:pt x="4564786" y="0"/>
                </a:cubicBezTo>
                <a:cubicBezTo>
                  <a:pt x="4759282" y="-41676"/>
                  <a:pt x="5038570" y="44831"/>
                  <a:pt x="5237273" y="0"/>
                </a:cubicBezTo>
                <a:cubicBezTo>
                  <a:pt x="5435976" y="-44831"/>
                  <a:pt x="5590769" y="15262"/>
                  <a:pt x="5755029" y="0"/>
                </a:cubicBezTo>
                <a:cubicBezTo>
                  <a:pt x="5919289" y="-15262"/>
                  <a:pt x="5970232" y="22768"/>
                  <a:pt x="6118054" y="0"/>
                </a:cubicBezTo>
                <a:cubicBezTo>
                  <a:pt x="6265877" y="-22768"/>
                  <a:pt x="6437624" y="22066"/>
                  <a:pt x="6635810" y="0"/>
                </a:cubicBezTo>
                <a:cubicBezTo>
                  <a:pt x="6833996" y="-22066"/>
                  <a:pt x="6896454" y="37723"/>
                  <a:pt x="7076200" y="0"/>
                </a:cubicBezTo>
                <a:cubicBezTo>
                  <a:pt x="7255946" y="-37723"/>
                  <a:pt x="7311395" y="32098"/>
                  <a:pt x="7516590" y="0"/>
                </a:cubicBezTo>
                <a:cubicBezTo>
                  <a:pt x="7721785" y="-32098"/>
                  <a:pt x="7966188" y="17845"/>
                  <a:pt x="8159322" y="0"/>
                </a:cubicBezTo>
                <a:cubicBezTo>
                  <a:pt x="8347634" y="-18670"/>
                  <a:pt x="8544826" y="215578"/>
                  <a:pt x="8582059" y="422737"/>
                </a:cubicBezTo>
                <a:cubicBezTo>
                  <a:pt x="8594503" y="604686"/>
                  <a:pt x="8518367" y="702872"/>
                  <a:pt x="8582059" y="969461"/>
                </a:cubicBezTo>
                <a:cubicBezTo>
                  <a:pt x="8645751" y="1236050"/>
                  <a:pt x="8575433" y="1310442"/>
                  <a:pt x="8582059" y="1499275"/>
                </a:cubicBezTo>
                <a:cubicBezTo>
                  <a:pt x="8588685" y="1688108"/>
                  <a:pt x="8567523" y="1959525"/>
                  <a:pt x="8582059" y="2113635"/>
                </a:cubicBezTo>
                <a:cubicBezTo>
                  <a:pt x="8595800" y="2306426"/>
                  <a:pt x="8403436" y="2580064"/>
                  <a:pt x="8159322" y="2536372"/>
                </a:cubicBezTo>
                <a:cubicBezTo>
                  <a:pt x="7945139" y="2539919"/>
                  <a:pt x="7761961" y="2529548"/>
                  <a:pt x="7641566" y="2536372"/>
                </a:cubicBezTo>
                <a:cubicBezTo>
                  <a:pt x="7521171" y="2543196"/>
                  <a:pt x="7242740" y="2527656"/>
                  <a:pt x="7046444" y="2536372"/>
                </a:cubicBezTo>
                <a:cubicBezTo>
                  <a:pt x="6850148" y="2545088"/>
                  <a:pt x="6587808" y="2490071"/>
                  <a:pt x="6373956" y="2536372"/>
                </a:cubicBezTo>
                <a:cubicBezTo>
                  <a:pt x="6160104" y="2582673"/>
                  <a:pt x="6026355" y="2464192"/>
                  <a:pt x="5701468" y="2536372"/>
                </a:cubicBezTo>
                <a:cubicBezTo>
                  <a:pt x="5376581" y="2608552"/>
                  <a:pt x="5326117" y="2517791"/>
                  <a:pt x="5183712" y="2536372"/>
                </a:cubicBezTo>
                <a:cubicBezTo>
                  <a:pt x="5041307" y="2554953"/>
                  <a:pt x="4735893" y="2521525"/>
                  <a:pt x="4511225" y="2536372"/>
                </a:cubicBezTo>
                <a:cubicBezTo>
                  <a:pt x="4286557" y="2551219"/>
                  <a:pt x="4060743" y="2488190"/>
                  <a:pt x="3838737" y="2536372"/>
                </a:cubicBezTo>
                <a:cubicBezTo>
                  <a:pt x="3616731" y="2584554"/>
                  <a:pt x="3492406" y="2512134"/>
                  <a:pt x="3398347" y="2536372"/>
                </a:cubicBezTo>
                <a:cubicBezTo>
                  <a:pt x="3304288" y="2560610"/>
                  <a:pt x="3207156" y="2494603"/>
                  <a:pt x="3035322" y="2536372"/>
                </a:cubicBezTo>
                <a:cubicBezTo>
                  <a:pt x="2863488" y="2578141"/>
                  <a:pt x="2782004" y="2520628"/>
                  <a:pt x="2672298" y="2536372"/>
                </a:cubicBezTo>
                <a:cubicBezTo>
                  <a:pt x="2562592" y="2552116"/>
                  <a:pt x="2238070" y="2521180"/>
                  <a:pt x="1922444" y="2536372"/>
                </a:cubicBezTo>
                <a:cubicBezTo>
                  <a:pt x="1606818" y="2551564"/>
                  <a:pt x="1612285" y="2497136"/>
                  <a:pt x="1404688" y="2536372"/>
                </a:cubicBezTo>
                <a:cubicBezTo>
                  <a:pt x="1197091" y="2575608"/>
                  <a:pt x="1176331" y="2504474"/>
                  <a:pt x="1041664" y="2536372"/>
                </a:cubicBezTo>
                <a:cubicBezTo>
                  <a:pt x="906997" y="2568270"/>
                  <a:pt x="552383" y="2478709"/>
                  <a:pt x="422737" y="2536372"/>
                </a:cubicBezTo>
                <a:cubicBezTo>
                  <a:pt x="156401" y="2542861"/>
                  <a:pt x="-6277" y="2407569"/>
                  <a:pt x="0" y="2113635"/>
                </a:cubicBezTo>
                <a:cubicBezTo>
                  <a:pt x="-24798" y="1839871"/>
                  <a:pt x="7938" y="1724696"/>
                  <a:pt x="0" y="1533093"/>
                </a:cubicBezTo>
                <a:cubicBezTo>
                  <a:pt x="-7938" y="1341490"/>
                  <a:pt x="6938" y="1177150"/>
                  <a:pt x="0" y="969461"/>
                </a:cubicBezTo>
                <a:cubicBezTo>
                  <a:pt x="-6938" y="761772"/>
                  <a:pt x="50271" y="583705"/>
                  <a:pt x="0" y="422737"/>
                </a:cubicBezTo>
                <a:close/>
              </a:path>
              <a:path w="8582059" h="2536372" stroke="0" extrusionOk="0">
                <a:moveTo>
                  <a:pt x="0" y="422737"/>
                </a:moveTo>
                <a:cubicBezTo>
                  <a:pt x="26224" y="199572"/>
                  <a:pt x="180980" y="27233"/>
                  <a:pt x="422737" y="0"/>
                </a:cubicBezTo>
                <a:cubicBezTo>
                  <a:pt x="618957" y="-34242"/>
                  <a:pt x="866048" y="54977"/>
                  <a:pt x="1172591" y="0"/>
                </a:cubicBezTo>
                <a:cubicBezTo>
                  <a:pt x="1479134" y="-54977"/>
                  <a:pt x="1384542" y="1006"/>
                  <a:pt x="1535615" y="0"/>
                </a:cubicBezTo>
                <a:cubicBezTo>
                  <a:pt x="1686688" y="-1006"/>
                  <a:pt x="1878448" y="41769"/>
                  <a:pt x="2130737" y="0"/>
                </a:cubicBezTo>
                <a:cubicBezTo>
                  <a:pt x="2383026" y="-41769"/>
                  <a:pt x="2535578" y="32982"/>
                  <a:pt x="2648493" y="0"/>
                </a:cubicBezTo>
                <a:cubicBezTo>
                  <a:pt x="2761408" y="-32982"/>
                  <a:pt x="3137960" y="43141"/>
                  <a:pt x="3320981" y="0"/>
                </a:cubicBezTo>
                <a:cubicBezTo>
                  <a:pt x="3504002" y="-43141"/>
                  <a:pt x="3584175" y="2887"/>
                  <a:pt x="3684005" y="0"/>
                </a:cubicBezTo>
                <a:cubicBezTo>
                  <a:pt x="3783835" y="-2887"/>
                  <a:pt x="4027835" y="57745"/>
                  <a:pt x="4356493" y="0"/>
                </a:cubicBezTo>
                <a:cubicBezTo>
                  <a:pt x="4685151" y="-57745"/>
                  <a:pt x="4595755" y="19441"/>
                  <a:pt x="4719517" y="0"/>
                </a:cubicBezTo>
                <a:cubicBezTo>
                  <a:pt x="4843279" y="-19441"/>
                  <a:pt x="4944616" y="49659"/>
                  <a:pt x="5159908" y="0"/>
                </a:cubicBezTo>
                <a:cubicBezTo>
                  <a:pt x="5375200" y="-49659"/>
                  <a:pt x="5535359" y="9618"/>
                  <a:pt x="5755029" y="0"/>
                </a:cubicBezTo>
                <a:cubicBezTo>
                  <a:pt x="5974699" y="-9618"/>
                  <a:pt x="6045855" y="35024"/>
                  <a:pt x="6195420" y="0"/>
                </a:cubicBezTo>
                <a:cubicBezTo>
                  <a:pt x="6344985" y="-35024"/>
                  <a:pt x="6576902" y="38838"/>
                  <a:pt x="6945273" y="0"/>
                </a:cubicBezTo>
                <a:cubicBezTo>
                  <a:pt x="7313644" y="-38838"/>
                  <a:pt x="7351436" y="1966"/>
                  <a:pt x="7463029" y="0"/>
                </a:cubicBezTo>
                <a:cubicBezTo>
                  <a:pt x="7574622" y="-1966"/>
                  <a:pt x="7861016" y="74069"/>
                  <a:pt x="8159322" y="0"/>
                </a:cubicBezTo>
                <a:cubicBezTo>
                  <a:pt x="8336754" y="15001"/>
                  <a:pt x="8556869" y="144136"/>
                  <a:pt x="8582059" y="422737"/>
                </a:cubicBezTo>
                <a:cubicBezTo>
                  <a:pt x="8617803" y="699836"/>
                  <a:pt x="8549344" y="732007"/>
                  <a:pt x="8582059" y="1003279"/>
                </a:cubicBezTo>
                <a:cubicBezTo>
                  <a:pt x="8614774" y="1274551"/>
                  <a:pt x="8575082" y="1336406"/>
                  <a:pt x="8582059" y="1533093"/>
                </a:cubicBezTo>
                <a:cubicBezTo>
                  <a:pt x="8589036" y="1729780"/>
                  <a:pt x="8536979" y="1882408"/>
                  <a:pt x="8582059" y="2113635"/>
                </a:cubicBezTo>
                <a:cubicBezTo>
                  <a:pt x="8599469" y="2412159"/>
                  <a:pt x="8420945" y="2553959"/>
                  <a:pt x="8159322" y="2536372"/>
                </a:cubicBezTo>
                <a:cubicBezTo>
                  <a:pt x="8084361" y="2542714"/>
                  <a:pt x="7963364" y="2532535"/>
                  <a:pt x="7796298" y="2536372"/>
                </a:cubicBezTo>
                <a:cubicBezTo>
                  <a:pt x="7629232" y="2540209"/>
                  <a:pt x="7388668" y="2531088"/>
                  <a:pt x="7123810" y="2536372"/>
                </a:cubicBezTo>
                <a:cubicBezTo>
                  <a:pt x="6858952" y="2541656"/>
                  <a:pt x="6784206" y="2495715"/>
                  <a:pt x="6683420" y="2536372"/>
                </a:cubicBezTo>
                <a:cubicBezTo>
                  <a:pt x="6582634" y="2577029"/>
                  <a:pt x="6264128" y="2535253"/>
                  <a:pt x="6010932" y="2536372"/>
                </a:cubicBezTo>
                <a:cubicBezTo>
                  <a:pt x="5757736" y="2537491"/>
                  <a:pt x="5747016" y="2485059"/>
                  <a:pt x="5493176" y="2536372"/>
                </a:cubicBezTo>
                <a:cubicBezTo>
                  <a:pt x="5239336" y="2587685"/>
                  <a:pt x="5284786" y="2506716"/>
                  <a:pt x="5130151" y="2536372"/>
                </a:cubicBezTo>
                <a:cubicBezTo>
                  <a:pt x="4975517" y="2566028"/>
                  <a:pt x="4551416" y="2518438"/>
                  <a:pt x="4380298" y="2536372"/>
                </a:cubicBezTo>
                <a:cubicBezTo>
                  <a:pt x="4209180" y="2554306"/>
                  <a:pt x="3974766" y="2510356"/>
                  <a:pt x="3630444" y="2536372"/>
                </a:cubicBezTo>
                <a:cubicBezTo>
                  <a:pt x="3286122" y="2562388"/>
                  <a:pt x="3269775" y="2474382"/>
                  <a:pt x="3035322" y="2536372"/>
                </a:cubicBezTo>
                <a:cubicBezTo>
                  <a:pt x="2800869" y="2598362"/>
                  <a:pt x="2717961" y="2491422"/>
                  <a:pt x="2594932" y="2536372"/>
                </a:cubicBezTo>
                <a:cubicBezTo>
                  <a:pt x="2471903" y="2581322"/>
                  <a:pt x="2114706" y="2495640"/>
                  <a:pt x="1922444" y="2536372"/>
                </a:cubicBezTo>
                <a:cubicBezTo>
                  <a:pt x="1730182" y="2577104"/>
                  <a:pt x="1425668" y="2457958"/>
                  <a:pt x="1249956" y="2536372"/>
                </a:cubicBezTo>
                <a:cubicBezTo>
                  <a:pt x="1074244" y="2614786"/>
                  <a:pt x="805710" y="2517558"/>
                  <a:pt x="422737" y="2536372"/>
                </a:cubicBezTo>
                <a:cubicBezTo>
                  <a:pt x="215780" y="2582489"/>
                  <a:pt x="25244" y="2382457"/>
                  <a:pt x="0" y="2113635"/>
                </a:cubicBezTo>
                <a:cubicBezTo>
                  <a:pt x="-50518" y="1934277"/>
                  <a:pt x="63648" y="1751779"/>
                  <a:pt x="0" y="1566911"/>
                </a:cubicBezTo>
                <a:cubicBezTo>
                  <a:pt x="-63648" y="1382043"/>
                  <a:pt x="26124" y="1151836"/>
                  <a:pt x="0" y="986370"/>
                </a:cubicBezTo>
                <a:cubicBezTo>
                  <a:pt x="-26124" y="820904"/>
                  <a:pt x="10865" y="550400"/>
                  <a:pt x="0" y="422737"/>
                </a:cubicBezTo>
                <a:close/>
              </a:path>
            </a:pathLst>
          </a:custGeom>
          <a:solidFill>
            <a:srgbClr val="664B28"/>
          </a:solidFill>
          <a:ln w="38100">
            <a:solidFill>
              <a:schemeClr val="bg1"/>
            </a:solidFill>
            <a:extLst>
              <a:ext uri="{C807C97D-BFC1-408E-A445-0C87EB9F89A2}">
                <ask:lineSketchStyleProps xmlns="" xmlns:ask="http://schemas.microsoft.com/office/drawing/2018/sketchyshapes" sd="3255988605">
                  <a:custGeom>
                    <a:avLst/>
                    <a:gdLst>
                      <a:gd name="connsiteX0" fmla="*/ 0 w 8582059"/>
                      <a:gd name="connsiteY0" fmla="*/ 298879 h 1793240"/>
                      <a:gd name="connsiteX1" fmla="*/ 422737 w 8582059"/>
                      <a:gd name="connsiteY1" fmla="*/ 0 h 1793240"/>
                      <a:gd name="connsiteX2" fmla="*/ 863127 w 8582059"/>
                      <a:gd name="connsiteY2" fmla="*/ 0 h 1793240"/>
                      <a:gd name="connsiteX3" fmla="*/ 1458249 w 8582059"/>
                      <a:gd name="connsiteY3" fmla="*/ 0 h 1793240"/>
                      <a:gd name="connsiteX4" fmla="*/ 1898639 w 8582059"/>
                      <a:gd name="connsiteY4" fmla="*/ 0 h 1793240"/>
                      <a:gd name="connsiteX5" fmla="*/ 2261664 w 8582059"/>
                      <a:gd name="connsiteY5" fmla="*/ 0 h 1793240"/>
                      <a:gd name="connsiteX6" fmla="*/ 2779420 w 8582059"/>
                      <a:gd name="connsiteY6" fmla="*/ 0 h 1793240"/>
                      <a:gd name="connsiteX7" fmla="*/ 3297176 w 8582059"/>
                      <a:gd name="connsiteY7" fmla="*/ 0 h 1793240"/>
                      <a:gd name="connsiteX8" fmla="*/ 3892298 w 8582059"/>
                      <a:gd name="connsiteY8" fmla="*/ 0 h 1793240"/>
                      <a:gd name="connsiteX9" fmla="*/ 4564786 w 8582059"/>
                      <a:gd name="connsiteY9" fmla="*/ 0 h 1793240"/>
                      <a:gd name="connsiteX10" fmla="*/ 5237273 w 8582059"/>
                      <a:gd name="connsiteY10" fmla="*/ 0 h 1793240"/>
                      <a:gd name="connsiteX11" fmla="*/ 5755029 w 8582059"/>
                      <a:gd name="connsiteY11" fmla="*/ 0 h 1793240"/>
                      <a:gd name="connsiteX12" fmla="*/ 6118054 w 8582059"/>
                      <a:gd name="connsiteY12" fmla="*/ 0 h 1793240"/>
                      <a:gd name="connsiteX13" fmla="*/ 6635810 w 8582059"/>
                      <a:gd name="connsiteY13" fmla="*/ 0 h 1793240"/>
                      <a:gd name="connsiteX14" fmla="*/ 7076200 w 8582059"/>
                      <a:gd name="connsiteY14" fmla="*/ 0 h 1793240"/>
                      <a:gd name="connsiteX15" fmla="*/ 7516590 w 8582059"/>
                      <a:gd name="connsiteY15" fmla="*/ 0 h 1793240"/>
                      <a:gd name="connsiteX16" fmla="*/ 8159322 w 8582059"/>
                      <a:gd name="connsiteY16" fmla="*/ 0 h 1793240"/>
                      <a:gd name="connsiteX17" fmla="*/ 8582059 w 8582059"/>
                      <a:gd name="connsiteY17" fmla="*/ 298879 h 1793240"/>
                      <a:gd name="connsiteX18" fmla="*/ 8582059 w 8582059"/>
                      <a:gd name="connsiteY18" fmla="*/ 685418 h 1793240"/>
                      <a:gd name="connsiteX19" fmla="*/ 8582059 w 8582059"/>
                      <a:gd name="connsiteY19" fmla="*/ 1060002 h 1793240"/>
                      <a:gd name="connsiteX20" fmla="*/ 8582059 w 8582059"/>
                      <a:gd name="connsiteY20" fmla="*/ 1494360 h 1793240"/>
                      <a:gd name="connsiteX21" fmla="*/ 8159322 w 8582059"/>
                      <a:gd name="connsiteY21" fmla="*/ 1793240 h 1793240"/>
                      <a:gd name="connsiteX22" fmla="*/ 7641566 w 8582059"/>
                      <a:gd name="connsiteY22" fmla="*/ 1793240 h 1793240"/>
                      <a:gd name="connsiteX23" fmla="*/ 7046444 w 8582059"/>
                      <a:gd name="connsiteY23" fmla="*/ 1793240 h 1793240"/>
                      <a:gd name="connsiteX24" fmla="*/ 6373956 w 8582059"/>
                      <a:gd name="connsiteY24" fmla="*/ 1793240 h 1793240"/>
                      <a:gd name="connsiteX25" fmla="*/ 5701468 w 8582059"/>
                      <a:gd name="connsiteY25" fmla="*/ 1793240 h 1793240"/>
                      <a:gd name="connsiteX26" fmla="*/ 5183712 w 8582059"/>
                      <a:gd name="connsiteY26" fmla="*/ 1793240 h 1793240"/>
                      <a:gd name="connsiteX27" fmla="*/ 4511225 w 8582059"/>
                      <a:gd name="connsiteY27" fmla="*/ 1793240 h 1793240"/>
                      <a:gd name="connsiteX28" fmla="*/ 3838737 w 8582059"/>
                      <a:gd name="connsiteY28" fmla="*/ 1793240 h 1793240"/>
                      <a:gd name="connsiteX29" fmla="*/ 3398347 w 8582059"/>
                      <a:gd name="connsiteY29" fmla="*/ 1793240 h 1793240"/>
                      <a:gd name="connsiteX30" fmla="*/ 3035322 w 8582059"/>
                      <a:gd name="connsiteY30" fmla="*/ 1793240 h 1793240"/>
                      <a:gd name="connsiteX31" fmla="*/ 2672298 w 8582059"/>
                      <a:gd name="connsiteY31" fmla="*/ 1793240 h 1793240"/>
                      <a:gd name="connsiteX32" fmla="*/ 1922444 w 8582059"/>
                      <a:gd name="connsiteY32" fmla="*/ 1793240 h 1793240"/>
                      <a:gd name="connsiteX33" fmla="*/ 1404688 w 8582059"/>
                      <a:gd name="connsiteY33" fmla="*/ 1793240 h 1793240"/>
                      <a:gd name="connsiteX34" fmla="*/ 1041664 w 8582059"/>
                      <a:gd name="connsiteY34" fmla="*/ 1793240 h 1793240"/>
                      <a:gd name="connsiteX35" fmla="*/ 422737 w 8582059"/>
                      <a:gd name="connsiteY35" fmla="*/ 1793240 h 1793240"/>
                      <a:gd name="connsiteX36" fmla="*/ 0 w 8582059"/>
                      <a:gd name="connsiteY36" fmla="*/ 1494360 h 1793240"/>
                      <a:gd name="connsiteX37" fmla="*/ 0 w 8582059"/>
                      <a:gd name="connsiteY37" fmla="*/ 1083911 h 1793240"/>
                      <a:gd name="connsiteX38" fmla="*/ 0 w 8582059"/>
                      <a:gd name="connsiteY38" fmla="*/ 685418 h 1793240"/>
                      <a:gd name="connsiteX39" fmla="*/ 0 w 8582059"/>
                      <a:gd name="connsiteY39" fmla="*/ 298879 h 1793240"/>
                      <a:gd name="connsiteX0" fmla="*/ 0 w 8582059"/>
                      <a:gd name="connsiteY0" fmla="*/ 298879 h 1793240"/>
                      <a:gd name="connsiteX1" fmla="*/ 422737 w 8582059"/>
                      <a:gd name="connsiteY1" fmla="*/ 0 h 1793240"/>
                      <a:gd name="connsiteX2" fmla="*/ 1172591 w 8582059"/>
                      <a:gd name="connsiteY2" fmla="*/ 0 h 1793240"/>
                      <a:gd name="connsiteX3" fmla="*/ 1535615 w 8582059"/>
                      <a:gd name="connsiteY3" fmla="*/ 0 h 1793240"/>
                      <a:gd name="connsiteX4" fmla="*/ 2130737 w 8582059"/>
                      <a:gd name="connsiteY4" fmla="*/ 0 h 1793240"/>
                      <a:gd name="connsiteX5" fmla="*/ 2648493 w 8582059"/>
                      <a:gd name="connsiteY5" fmla="*/ 0 h 1793240"/>
                      <a:gd name="connsiteX6" fmla="*/ 3320981 w 8582059"/>
                      <a:gd name="connsiteY6" fmla="*/ 0 h 1793240"/>
                      <a:gd name="connsiteX7" fmla="*/ 3684005 w 8582059"/>
                      <a:gd name="connsiteY7" fmla="*/ 0 h 1793240"/>
                      <a:gd name="connsiteX8" fmla="*/ 4356493 w 8582059"/>
                      <a:gd name="connsiteY8" fmla="*/ 0 h 1793240"/>
                      <a:gd name="connsiteX9" fmla="*/ 4719517 w 8582059"/>
                      <a:gd name="connsiteY9" fmla="*/ 0 h 1793240"/>
                      <a:gd name="connsiteX10" fmla="*/ 5159908 w 8582059"/>
                      <a:gd name="connsiteY10" fmla="*/ 0 h 1793240"/>
                      <a:gd name="connsiteX11" fmla="*/ 5755029 w 8582059"/>
                      <a:gd name="connsiteY11" fmla="*/ 0 h 1793240"/>
                      <a:gd name="connsiteX12" fmla="*/ 6195420 w 8582059"/>
                      <a:gd name="connsiteY12" fmla="*/ 0 h 1793240"/>
                      <a:gd name="connsiteX13" fmla="*/ 6945273 w 8582059"/>
                      <a:gd name="connsiteY13" fmla="*/ 0 h 1793240"/>
                      <a:gd name="connsiteX14" fmla="*/ 7463029 w 8582059"/>
                      <a:gd name="connsiteY14" fmla="*/ 0 h 1793240"/>
                      <a:gd name="connsiteX15" fmla="*/ 8159322 w 8582059"/>
                      <a:gd name="connsiteY15" fmla="*/ 0 h 1793240"/>
                      <a:gd name="connsiteX16" fmla="*/ 8582059 w 8582059"/>
                      <a:gd name="connsiteY16" fmla="*/ 298879 h 1793240"/>
                      <a:gd name="connsiteX17" fmla="*/ 8582059 w 8582059"/>
                      <a:gd name="connsiteY17" fmla="*/ 709328 h 1793240"/>
                      <a:gd name="connsiteX18" fmla="*/ 8582059 w 8582059"/>
                      <a:gd name="connsiteY18" fmla="*/ 1083911 h 1793240"/>
                      <a:gd name="connsiteX19" fmla="*/ 8582059 w 8582059"/>
                      <a:gd name="connsiteY19" fmla="*/ 1494360 h 1793240"/>
                      <a:gd name="connsiteX20" fmla="*/ 8159322 w 8582059"/>
                      <a:gd name="connsiteY20" fmla="*/ 1793240 h 1793240"/>
                      <a:gd name="connsiteX21" fmla="*/ 7796298 w 8582059"/>
                      <a:gd name="connsiteY21" fmla="*/ 1793240 h 1793240"/>
                      <a:gd name="connsiteX22" fmla="*/ 7123810 w 8582059"/>
                      <a:gd name="connsiteY22" fmla="*/ 1793240 h 1793240"/>
                      <a:gd name="connsiteX23" fmla="*/ 6683420 w 8582059"/>
                      <a:gd name="connsiteY23" fmla="*/ 1793240 h 1793240"/>
                      <a:gd name="connsiteX24" fmla="*/ 6010932 w 8582059"/>
                      <a:gd name="connsiteY24" fmla="*/ 1793240 h 1793240"/>
                      <a:gd name="connsiteX25" fmla="*/ 5493176 w 8582059"/>
                      <a:gd name="connsiteY25" fmla="*/ 1793240 h 1793240"/>
                      <a:gd name="connsiteX26" fmla="*/ 5130151 w 8582059"/>
                      <a:gd name="connsiteY26" fmla="*/ 1793240 h 1793240"/>
                      <a:gd name="connsiteX27" fmla="*/ 4380298 w 8582059"/>
                      <a:gd name="connsiteY27" fmla="*/ 1793240 h 1793240"/>
                      <a:gd name="connsiteX28" fmla="*/ 3630444 w 8582059"/>
                      <a:gd name="connsiteY28" fmla="*/ 1793240 h 1793240"/>
                      <a:gd name="connsiteX29" fmla="*/ 3035322 w 8582059"/>
                      <a:gd name="connsiteY29" fmla="*/ 1793240 h 1793240"/>
                      <a:gd name="connsiteX30" fmla="*/ 2594932 w 8582059"/>
                      <a:gd name="connsiteY30" fmla="*/ 1793240 h 1793240"/>
                      <a:gd name="connsiteX31" fmla="*/ 1922444 w 8582059"/>
                      <a:gd name="connsiteY31" fmla="*/ 1793240 h 1793240"/>
                      <a:gd name="connsiteX32" fmla="*/ 1249956 w 8582059"/>
                      <a:gd name="connsiteY32" fmla="*/ 1793240 h 1793240"/>
                      <a:gd name="connsiteX33" fmla="*/ 422737 w 8582059"/>
                      <a:gd name="connsiteY33" fmla="*/ 1793240 h 1793240"/>
                      <a:gd name="connsiteX34" fmla="*/ 0 w 8582059"/>
                      <a:gd name="connsiteY34" fmla="*/ 1494360 h 1793240"/>
                      <a:gd name="connsiteX35" fmla="*/ 0 w 8582059"/>
                      <a:gd name="connsiteY35" fmla="*/ 1107821 h 1793240"/>
                      <a:gd name="connsiteX36" fmla="*/ 0 w 8582059"/>
                      <a:gd name="connsiteY36" fmla="*/ 697373 h 1793240"/>
                      <a:gd name="connsiteX37" fmla="*/ 0 w 8582059"/>
                      <a:gd name="connsiteY37" fmla="*/ 298879 h 179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582059" h="1793240" fill="none" extrusionOk="0">
                        <a:moveTo>
                          <a:pt x="0" y="298879"/>
                        </a:moveTo>
                        <a:cubicBezTo>
                          <a:pt x="-42869" y="140925"/>
                          <a:pt x="165038" y="35158"/>
                          <a:pt x="422737" y="0"/>
                        </a:cubicBezTo>
                        <a:cubicBezTo>
                          <a:pt x="586032" y="-2443"/>
                          <a:pt x="725190" y="17674"/>
                          <a:pt x="863127" y="0"/>
                        </a:cubicBezTo>
                        <a:cubicBezTo>
                          <a:pt x="993759" y="-9577"/>
                          <a:pt x="1297077" y="16124"/>
                          <a:pt x="1458249" y="0"/>
                        </a:cubicBezTo>
                        <a:cubicBezTo>
                          <a:pt x="1664557" y="-63676"/>
                          <a:pt x="1758512" y="7501"/>
                          <a:pt x="1898639" y="0"/>
                        </a:cubicBezTo>
                        <a:cubicBezTo>
                          <a:pt x="2033603" y="-7489"/>
                          <a:pt x="2084321" y="1412"/>
                          <a:pt x="2261664" y="0"/>
                        </a:cubicBezTo>
                        <a:cubicBezTo>
                          <a:pt x="2414997" y="4644"/>
                          <a:pt x="2533688" y="19591"/>
                          <a:pt x="2779420" y="0"/>
                        </a:cubicBezTo>
                        <a:cubicBezTo>
                          <a:pt x="3033390" y="-19198"/>
                          <a:pt x="3161272" y="38243"/>
                          <a:pt x="3297176" y="0"/>
                        </a:cubicBezTo>
                        <a:cubicBezTo>
                          <a:pt x="3455964" y="5929"/>
                          <a:pt x="3629865" y="8803"/>
                          <a:pt x="3892298" y="0"/>
                        </a:cubicBezTo>
                        <a:cubicBezTo>
                          <a:pt x="4173757" y="-13217"/>
                          <a:pt x="4410385" y="48102"/>
                          <a:pt x="4564786" y="0"/>
                        </a:cubicBezTo>
                        <a:cubicBezTo>
                          <a:pt x="4784223" y="-82933"/>
                          <a:pt x="5006929" y="52561"/>
                          <a:pt x="5237273" y="0"/>
                        </a:cubicBezTo>
                        <a:cubicBezTo>
                          <a:pt x="5442452" y="-16369"/>
                          <a:pt x="5595093" y="17735"/>
                          <a:pt x="5755029" y="0"/>
                        </a:cubicBezTo>
                        <a:cubicBezTo>
                          <a:pt x="5927274" y="334"/>
                          <a:pt x="5965798" y="15538"/>
                          <a:pt x="6118054" y="0"/>
                        </a:cubicBezTo>
                        <a:cubicBezTo>
                          <a:pt x="6257095" y="-8664"/>
                          <a:pt x="6414772" y="1617"/>
                          <a:pt x="6635810" y="0"/>
                        </a:cubicBezTo>
                        <a:cubicBezTo>
                          <a:pt x="6833766" y="-10722"/>
                          <a:pt x="6883663" y="31828"/>
                          <a:pt x="7076200" y="0"/>
                        </a:cubicBezTo>
                        <a:cubicBezTo>
                          <a:pt x="7256901" y="-30056"/>
                          <a:pt x="7308249" y="14207"/>
                          <a:pt x="7516590" y="0"/>
                        </a:cubicBezTo>
                        <a:cubicBezTo>
                          <a:pt x="7726080" y="13471"/>
                          <a:pt x="7933047" y="48115"/>
                          <a:pt x="8159322" y="0"/>
                        </a:cubicBezTo>
                        <a:cubicBezTo>
                          <a:pt x="8308602" y="7128"/>
                          <a:pt x="8546461" y="158086"/>
                          <a:pt x="8582059" y="298879"/>
                        </a:cubicBezTo>
                        <a:cubicBezTo>
                          <a:pt x="8591654" y="420678"/>
                          <a:pt x="8528477" y="504342"/>
                          <a:pt x="8582059" y="685418"/>
                        </a:cubicBezTo>
                        <a:cubicBezTo>
                          <a:pt x="8644536" y="892564"/>
                          <a:pt x="8583363" y="906014"/>
                          <a:pt x="8582059" y="1060002"/>
                        </a:cubicBezTo>
                        <a:cubicBezTo>
                          <a:pt x="8578852" y="1198782"/>
                          <a:pt x="8572638" y="1391595"/>
                          <a:pt x="8582059" y="1494360"/>
                        </a:cubicBezTo>
                        <a:cubicBezTo>
                          <a:pt x="8617282" y="1640146"/>
                          <a:pt x="8389079" y="1817082"/>
                          <a:pt x="8159322" y="1793240"/>
                        </a:cubicBezTo>
                        <a:cubicBezTo>
                          <a:pt x="7937945" y="1779219"/>
                          <a:pt x="7785756" y="1791210"/>
                          <a:pt x="7641566" y="1793240"/>
                        </a:cubicBezTo>
                        <a:cubicBezTo>
                          <a:pt x="7470634" y="1779997"/>
                          <a:pt x="7252930" y="1773206"/>
                          <a:pt x="7046444" y="1793240"/>
                        </a:cubicBezTo>
                        <a:cubicBezTo>
                          <a:pt x="6848459" y="1789344"/>
                          <a:pt x="6533939" y="1768028"/>
                          <a:pt x="6373956" y="1793240"/>
                        </a:cubicBezTo>
                        <a:cubicBezTo>
                          <a:pt x="6126274" y="1801298"/>
                          <a:pt x="6032992" y="1728955"/>
                          <a:pt x="5701468" y="1793240"/>
                        </a:cubicBezTo>
                        <a:cubicBezTo>
                          <a:pt x="5365563" y="1824862"/>
                          <a:pt x="5327535" y="1762266"/>
                          <a:pt x="5183712" y="1793240"/>
                        </a:cubicBezTo>
                        <a:cubicBezTo>
                          <a:pt x="5054852" y="1815759"/>
                          <a:pt x="4761876" y="1795566"/>
                          <a:pt x="4511225" y="1793240"/>
                        </a:cubicBezTo>
                        <a:cubicBezTo>
                          <a:pt x="4269183" y="1780185"/>
                          <a:pt x="4041737" y="1773875"/>
                          <a:pt x="3838737" y="1793240"/>
                        </a:cubicBezTo>
                        <a:cubicBezTo>
                          <a:pt x="3602564" y="1833804"/>
                          <a:pt x="3491722" y="1767075"/>
                          <a:pt x="3398347" y="1793240"/>
                        </a:cubicBezTo>
                        <a:cubicBezTo>
                          <a:pt x="3315276" y="1827789"/>
                          <a:pt x="3228737" y="1745237"/>
                          <a:pt x="3035322" y="1793240"/>
                        </a:cubicBezTo>
                        <a:cubicBezTo>
                          <a:pt x="2852060" y="1811346"/>
                          <a:pt x="2763113" y="1770038"/>
                          <a:pt x="2672298" y="1793240"/>
                        </a:cubicBezTo>
                        <a:cubicBezTo>
                          <a:pt x="2586642" y="1757583"/>
                          <a:pt x="2198042" y="1778334"/>
                          <a:pt x="1922444" y="1793240"/>
                        </a:cubicBezTo>
                        <a:cubicBezTo>
                          <a:pt x="1615181" y="1796358"/>
                          <a:pt x="1612268" y="1763305"/>
                          <a:pt x="1404688" y="1793240"/>
                        </a:cubicBezTo>
                        <a:cubicBezTo>
                          <a:pt x="1193800" y="1823091"/>
                          <a:pt x="1175364" y="1777108"/>
                          <a:pt x="1041664" y="1793240"/>
                        </a:cubicBezTo>
                        <a:cubicBezTo>
                          <a:pt x="931067" y="1847665"/>
                          <a:pt x="570799" y="1717819"/>
                          <a:pt x="422737" y="1793240"/>
                        </a:cubicBezTo>
                        <a:cubicBezTo>
                          <a:pt x="137564" y="1825959"/>
                          <a:pt x="-15090" y="1741844"/>
                          <a:pt x="0" y="1494360"/>
                        </a:cubicBezTo>
                        <a:cubicBezTo>
                          <a:pt x="-8111" y="1309377"/>
                          <a:pt x="18268" y="1196538"/>
                          <a:pt x="0" y="1083911"/>
                        </a:cubicBezTo>
                        <a:cubicBezTo>
                          <a:pt x="-36289" y="957097"/>
                          <a:pt x="39864" y="831155"/>
                          <a:pt x="0" y="685418"/>
                        </a:cubicBezTo>
                        <a:cubicBezTo>
                          <a:pt x="14916" y="560474"/>
                          <a:pt x="83146" y="409557"/>
                          <a:pt x="0" y="298879"/>
                        </a:cubicBezTo>
                        <a:close/>
                      </a:path>
                      <a:path w="8582059" h="1793240" stroke="0" extrusionOk="0">
                        <a:moveTo>
                          <a:pt x="0" y="298879"/>
                        </a:moveTo>
                        <a:cubicBezTo>
                          <a:pt x="47262" y="179502"/>
                          <a:pt x="199717" y="32696"/>
                          <a:pt x="422737" y="0"/>
                        </a:cubicBezTo>
                        <a:cubicBezTo>
                          <a:pt x="644721" y="23422"/>
                          <a:pt x="896778" y="21072"/>
                          <a:pt x="1172591" y="0"/>
                        </a:cubicBezTo>
                        <a:cubicBezTo>
                          <a:pt x="1473939" y="-56662"/>
                          <a:pt x="1363710" y="-14969"/>
                          <a:pt x="1535615" y="0"/>
                        </a:cubicBezTo>
                        <a:cubicBezTo>
                          <a:pt x="1705344" y="-20323"/>
                          <a:pt x="1877324" y="-4272"/>
                          <a:pt x="2130737" y="0"/>
                        </a:cubicBezTo>
                        <a:cubicBezTo>
                          <a:pt x="2385794" y="-34109"/>
                          <a:pt x="2536733" y="28767"/>
                          <a:pt x="2648493" y="0"/>
                        </a:cubicBezTo>
                        <a:cubicBezTo>
                          <a:pt x="2743130" y="-41422"/>
                          <a:pt x="3151141" y="65914"/>
                          <a:pt x="3320981" y="0"/>
                        </a:cubicBezTo>
                        <a:cubicBezTo>
                          <a:pt x="3503676" y="-40158"/>
                          <a:pt x="3582119" y="6171"/>
                          <a:pt x="3684005" y="0"/>
                        </a:cubicBezTo>
                        <a:cubicBezTo>
                          <a:pt x="3775233" y="-3498"/>
                          <a:pt x="4037257" y="68690"/>
                          <a:pt x="4356493" y="0"/>
                        </a:cubicBezTo>
                        <a:cubicBezTo>
                          <a:pt x="4691272" y="-41701"/>
                          <a:pt x="4592012" y="-1466"/>
                          <a:pt x="4719517" y="0"/>
                        </a:cubicBezTo>
                        <a:cubicBezTo>
                          <a:pt x="4821738" y="-5848"/>
                          <a:pt x="4912909" y="37646"/>
                          <a:pt x="5159908" y="0"/>
                        </a:cubicBezTo>
                        <a:cubicBezTo>
                          <a:pt x="5401749" y="-41524"/>
                          <a:pt x="5489940" y="2552"/>
                          <a:pt x="5755029" y="0"/>
                        </a:cubicBezTo>
                        <a:cubicBezTo>
                          <a:pt x="5971704" y="-27498"/>
                          <a:pt x="6027656" y="33964"/>
                          <a:pt x="6195420" y="0"/>
                        </a:cubicBezTo>
                        <a:cubicBezTo>
                          <a:pt x="6330722" y="-24157"/>
                          <a:pt x="6548982" y="38487"/>
                          <a:pt x="6945273" y="0"/>
                        </a:cubicBezTo>
                        <a:cubicBezTo>
                          <a:pt x="7311710" y="-27538"/>
                          <a:pt x="7342341" y="-8589"/>
                          <a:pt x="7463029" y="0"/>
                        </a:cubicBezTo>
                        <a:cubicBezTo>
                          <a:pt x="7560981" y="-21897"/>
                          <a:pt x="7853319" y="41830"/>
                          <a:pt x="8159322" y="0"/>
                        </a:cubicBezTo>
                        <a:cubicBezTo>
                          <a:pt x="8282146" y="579"/>
                          <a:pt x="8519698" y="86949"/>
                          <a:pt x="8582059" y="298879"/>
                        </a:cubicBezTo>
                        <a:cubicBezTo>
                          <a:pt x="8609610" y="479552"/>
                          <a:pt x="8544443" y="516317"/>
                          <a:pt x="8582059" y="709328"/>
                        </a:cubicBezTo>
                        <a:cubicBezTo>
                          <a:pt x="8609451" y="897535"/>
                          <a:pt x="8582229" y="941509"/>
                          <a:pt x="8582059" y="1083911"/>
                        </a:cubicBezTo>
                        <a:cubicBezTo>
                          <a:pt x="8579399" y="1224522"/>
                          <a:pt x="8554591" y="1299603"/>
                          <a:pt x="8582059" y="1494360"/>
                        </a:cubicBezTo>
                        <a:cubicBezTo>
                          <a:pt x="8620498" y="1714074"/>
                          <a:pt x="8424754" y="1809701"/>
                          <a:pt x="8159322" y="1793240"/>
                        </a:cubicBezTo>
                        <a:cubicBezTo>
                          <a:pt x="8069669" y="1776215"/>
                          <a:pt x="7942035" y="1785490"/>
                          <a:pt x="7796298" y="1793240"/>
                        </a:cubicBezTo>
                        <a:cubicBezTo>
                          <a:pt x="7616306" y="1781657"/>
                          <a:pt x="7387912" y="1806295"/>
                          <a:pt x="7123810" y="1793240"/>
                        </a:cubicBezTo>
                        <a:cubicBezTo>
                          <a:pt x="6881030" y="1804051"/>
                          <a:pt x="6803090" y="1768816"/>
                          <a:pt x="6683420" y="1793240"/>
                        </a:cubicBezTo>
                        <a:cubicBezTo>
                          <a:pt x="6547323" y="1794829"/>
                          <a:pt x="6266048" y="1776002"/>
                          <a:pt x="6010932" y="1793240"/>
                        </a:cubicBezTo>
                        <a:cubicBezTo>
                          <a:pt x="5755086" y="1797359"/>
                          <a:pt x="5739882" y="1758871"/>
                          <a:pt x="5493176" y="1793240"/>
                        </a:cubicBezTo>
                        <a:cubicBezTo>
                          <a:pt x="5246863" y="1837536"/>
                          <a:pt x="5298963" y="1763351"/>
                          <a:pt x="5130151" y="1793240"/>
                        </a:cubicBezTo>
                        <a:cubicBezTo>
                          <a:pt x="4958255" y="1786718"/>
                          <a:pt x="4546297" y="1780684"/>
                          <a:pt x="4380298" y="1793240"/>
                        </a:cubicBezTo>
                        <a:cubicBezTo>
                          <a:pt x="4191855" y="1832409"/>
                          <a:pt x="3973107" y="1733843"/>
                          <a:pt x="3630444" y="1793240"/>
                        </a:cubicBezTo>
                        <a:cubicBezTo>
                          <a:pt x="3295146" y="1816489"/>
                          <a:pt x="3257635" y="1748234"/>
                          <a:pt x="3035322" y="1793240"/>
                        </a:cubicBezTo>
                        <a:cubicBezTo>
                          <a:pt x="2788977" y="1816933"/>
                          <a:pt x="2726283" y="1780640"/>
                          <a:pt x="2594932" y="1793240"/>
                        </a:cubicBezTo>
                        <a:cubicBezTo>
                          <a:pt x="2450815" y="1841745"/>
                          <a:pt x="2060844" y="1752164"/>
                          <a:pt x="1922444" y="1793240"/>
                        </a:cubicBezTo>
                        <a:cubicBezTo>
                          <a:pt x="1753850" y="1829696"/>
                          <a:pt x="1454551" y="1725818"/>
                          <a:pt x="1249956" y="1793240"/>
                        </a:cubicBezTo>
                        <a:cubicBezTo>
                          <a:pt x="1077224" y="1857221"/>
                          <a:pt x="829776" y="1742748"/>
                          <a:pt x="422737" y="1793240"/>
                        </a:cubicBezTo>
                        <a:cubicBezTo>
                          <a:pt x="210722" y="1854062"/>
                          <a:pt x="-13987" y="1715668"/>
                          <a:pt x="0" y="1494360"/>
                        </a:cubicBezTo>
                        <a:cubicBezTo>
                          <a:pt x="-44582" y="1361250"/>
                          <a:pt x="106373" y="1232384"/>
                          <a:pt x="0" y="1107821"/>
                        </a:cubicBezTo>
                        <a:cubicBezTo>
                          <a:pt x="-64785" y="989085"/>
                          <a:pt x="9304" y="796209"/>
                          <a:pt x="0" y="697373"/>
                        </a:cubicBezTo>
                        <a:cubicBezTo>
                          <a:pt x="-24817" y="588597"/>
                          <a:pt x="24676" y="389954"/>
                          <a:pt x="0" y="298879"/>
                        </a:cubicBezTo>
                        <a:close/>
                      </a:path>
                      <a:path w="8582059" h="1793240" fill="none" stroke="0" extrusionOk="0">
                        <a:moveTo>
                          <a:pt x="0" y="298879"/>
                        </a:moveTo>
                        <a:cubicBezTo>
                          <a:pt x="45183" y="190648"/>
                          <a:pt x="135041" y="87103"/>
                          <a:pt x="422737" y="0"/>
                        </a:cubicBezTo>
                        <a:cubicBezTo>
                          <a:pt x="562588" y="7034"/>
                          <a:pt x="745396" y="25893"/>
                          <a:pt x="863127" y="0"/>
                        </a:cubicBezTo>
                        <a:cubicBezTo>
                          <a:pt x="1054720" y="-6559"/>
                          <a:pt x="1310339" y="68106"/>
                          <a:pt x="1458249" y="0"/>
                        </a:cubicBezTo>
                        <a:cubicBezTo>
                          <a:pt x="1662250" y="-52932"/>
                          <a:pt x="1767478" y="6494"/>
                          <a:pt x="1898639" y="0"/>
                        </a:cubicBezTo>
                        <a:cubicBezTo>
                          <a:pt x="2035508" y="-4026"/>
                          <a:pt x="2086421" y="-5918"/>
                          <a:pt x="2261664" y="0"/>
                        </a:cubicBezTo>
                        <a:cubicBezTo>
                          <a:pt x="2438757" y="-36687"/>
                          <a:pt x="2561141" y="177"/>
                          <a:pt x="2779420" y="0"/>
                        </a:cubicBezTo>
                        <a:cubicBezTo>
                          <a:pt x="3024267" y="-38859"/>
                          <a:pt x="3147288" y="33111"/>
                          <a:pt x="3297176" y="0"/>
                        </a:cubicBezTo>
                        <a:cubicBezTo>
                          <a:pt x="3451373" y="-8965"/>
                          <a:pt x="3624657" y="39951"/>
                          <a:pt x="3892298" y="0"/>
                        </a:cubicBezTo>
                        <a:cubicBezTo>
                          <a:pt x="4150489" y="-37086"/>
                          <a:pt x="4361419" y="15594"/>
                          <a:pt x="4564786" y="0"/>
                        </a:cubicBezTo>
                        <a:cubicBezTo>
                          <a:pt x="4811467" y="-7962"/>
                          <a:pt x="4991163" y="41664"/>
                          <a:pt x="5237273" y="0"/>
                        </a:cubicBezTo>
                        <a:cubicBezTo>
                          <a:pt x="5431542" y="-43408"/>
                          <a:pt x="5604564" y="-1311"/>
                          <a:pt x="5755029" y="0"/>
                        </a:cubicBezTo>
                        <a:cubicBezTo>
                          <a:pt x="5931971" y="-15799"/>
                          <a:pt x="5967187" y="12890"/>
                          <a:pt x="6118054" y="0"/>
                        </a:cubicBezTo>
                        <a:cubicBezTo>
                          <a:pt x="6240934" y="-9421"/>
                          <a:pt x="6417008" y="-21335"/>
                          <a:pt x="6635810" y="0"/>
                        </a:cubicBezTo>
                        <a:cubicBezTo>
                          <a:pt x="6825466" y="-8377"/>
                          <a:pt x="6902642" y="27212"/>
                          <a:pt x="7076200" y="0"/>
                        </a:cubicBezTo>
                        <a:cubicBezTo>
                          <a:pt x="7255002" y="-23899"/>
                          <a:pt x="7299865" y="31562"/>
                          <a:pt x="7516590" y="0"/>
                        </a:cubicBezTo>
                        <a:cubicBezTo>
                          <a:pt x="7712361" y="-868"/>
                          <a:pt x="7999067" y="-3665"/>
                          <a:pt x="8159322" y="0"/>
                        </a:cubicBezTo>
                        <a:cubicBezTo>
                          <a:pt x="8364674" y="-32294"/>
                          <a:pt x="8525902" y="172403"/>
                          <a:pt x="8582059" y="298879"/>
                        </a:cubicBezTo>
                        <a:cubicBezTo>
                          <a:pt x="8596516" y="430201"/>
                          <a:pt x="8517247" y="501829"/>
                          <a:pt x="8582059" y="685418"/>
                        </a:cubicBezTo>
                        <a:cubicBezTo>
                          <a:pt x="8664118" y="859196"/>
                          <a:pt x="8571109" y="938492"/>
                          <a:pt x="8582059" y="1060002"/>
                        </a:cubicBezTo>
                        <a:cubicBezTo>
                          <a:pt x="8584450" y="1194471"/>
                          <a:pt x="8579348" y="1357574"/>
                          <a:pt x="8582059" y="1494360"/>
                        </a:cubicBezTo>
                        <a:cubicBezTo>
                          <a:pt x="8587941" y="1628915"/>
                          <a:pt x="8413849" y="1820910"/>
                          <a:pt x="8159322" y="1793240"/>
                        </a:cubicBezTo>
                        <a:cubicBezTo>
                          <a:pt x="7944746" y="1771720"/>
                          <a:pt x="7739161" y="1785022"/>
                          <a:pt x="7641566" y="1793240"/>
                        </a:cubicBezTo>
                        <a:cubicBezTo>
                          <a:pt x="7525504" y="1804063"/>
                          <a:pt x="7272743" y="1835752"/>
                          <a:pt x="7046444" y="1793240"/>
                        </a:cubicBezTo>
                        <a:cubicBezTo>
                          <a:pt x="6859510" y="1847435"/>
                          <a:pt x="6579042" y="1769930"/>
                          <a:pt x="6373956" y="1793240"/>
                        </a:cubicBezTo>
                        <a:cubicBezTo>
                          <a:pt x="6140964" y="1848122"/>
                          <a:pt x="5998448" y="1763163"/>
                          <a:pt x="5701468" y="1793240"/>
                        </a:cubicBezTo>
                        <a:cubicBezTo>
                          <a:pt x="5395869" y="1852495"/>
                          <a:pt x="5322229" y="1783072"/>
                          <a:pt x="5183712" y="1793240"/>
                        </a:cubicBezTo>
                        <a:cubicBezTo>
                          <a:pt x="5060408" y="1823806"/>
                          <a:pt x="4707339" y="1809578"/>
                          <a:pt x="4511225" y="1793240"/>
                        </a:cubicBezTo>
                        <a:cubicBezTo>
                          <a:pt x="4298860" y="1825135"/>
                          <a:pt x="4089808" y="1799875"/>
                          <a:pt x="3838737" y="1793240"/>
                        </a:cubicBezTo>
                        <a:cubicBezTo>
                          <a:pt x="3612308" y="1818648"/>
                          <a:pt x="3477458" y="1796526"/>
                          <a:pt x="3398347" y="1793240"/>
                        </a:cubicBezTo>
                        <a:cubicBezTo>
                          <a:pt x="3302241" y="1817251"/>
                          <a:pt x="3204793" y="1784501"/>
                          <a:pt x="3035322" y="1793240"/>
                        </a:cubicBezTo>
                        <a:cubicBezTo>
                          <a:pt x="2862893" y="1825699"/>
                          <a:pt x="2764675" y="1784149"/>
                          <a:pt x="2672298" y="1793240"/>
                        </a:cubicBezTo>
                        <a:cubicBezTo>
                          <a:pt x="2569576" y="1776227"/>
                          <a:pt x="2243761" y="1775840"/>
                          <a:pt x="1922444" y="1793240"/>
                        </a:cubicBezTo>
                        <a:cubicBezTo>
                          <a:pt x="1612319" y="1799474"/>
                          <a:pt x="1607676" y="1767135"/>
                          <a:pt x="1404688" y="1793240"/>
                        </a:cubicBezTo>
                        <a:cubicBezTo>
                          <a:pt x="1200085" y="1806549"/>
                          <a:pt x="1174213" y="1777346"/>
                          <a:pt x="1041664" y="1793240"/>
                        </a:cubicBezTo>
                        <a:cubicBezTo>
                          <a:pt x="899329" y="1828183"/>
                          <a:pt x="543735" y="1766165"/>
                          <a:pt x="422737" y="1793240"/>
                        </a:cubicBezTo>
                        <a:cubicBezTo>
                          <a:pt x="174744" y="1759982"/>
                          <a:pt x="21604" y="1707913"/>
                          <a:pt x="0" y="1494360"/>
                        </a:cubicBezTo>
                        <a:cubicBezTo>
                          <a:pt x="-24513" y="1314855"/>
                          <a:pt x="16514" y="1221995"/>
                          <a:pt x="0" y="1083911"/>
                        </a:cubicBezTo>
                        <a:cubicBezTo>
                          <a:pt x="-22647" y="954608"/>
                          <a:pt x="10988" y="829102"/>
                          <a:pt x="0" y="685418"/>
                        </a:cubicBezTo>
                        <a:cubicBezTo>
                          <a:pt x="-15677" y="564548"/>
                          <a:pt x="68495" y="411572"/>
                          <a:pt x="0" y="298879"/>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600">
                <a:solidFill>
                  <a:prstClr val="white"/>
                </a:solidFill>
                <a:latin typeface="Tahoma" panose="020B0604030504040204" pitchFamily="34" charset="0"/>
                <a:ea typeface="Tahoma" panose="020B0604030504040204" pitchFamily="34" charset="0"/>
                <a:cs typeface="Tahoma" panose="020B0604030504040204" pitchFamily="34" charset="0"/>
              </a:rPr>
              <a:t>Lá cờ của Mặt trận Dân tộc Giải phóng miền Nam Việt Nam tung bay trên Dinh Độc Lập.</a:t>
            </a:r>
            <a:endParaRPr lang="en-US" sz="3600" dirty="0" err="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Rounded Corners 1">
            <a:extLst>
              <a:ext uri="{FF2B5EF4-FFF2-40B4-BE49-F238E27FC236}">
                <a16:creationId xmlns:a16="http://schemas.microsoft.com/office/drawing/2014/main" xmlns="" id="{0B795E57-4E69-6DD5-392F-38C3FF0C3775}"/>
              </a:ext>
            </a:extLst>
          </p:cNvPr>
          <p:cNvSpPr/>
          <p:nvPr/>
        </p:nvSpPr>
        <p:spPr>
          <a:xfrm>
            <a:off x="3609941" y="4566920"/>
            <a:ext cx="8338219" cy="1356360"/>
          </a:xfrm>
          <a:custGeom>
            <a:avLst/>
            <a:gdLst>
              <a:gd name="connsiteX0" fmla="*/ 0 w 8582059"/>
              <a:gd name="connsiteY0" fmla="*/ 422737 h 2536372"/>
              <a:gd name="connsiteX1" fmla="*/ 422737 w 8582059"/>
              <a:gd name="connsiteY1" fmla="*/ 0 h 2536372"/>
              <a:gd name="connsiteX2" fmla="*/ 863127 w 8582059"/>
              <a:gd name="connsiteY2" fmla="*/ 0 h 2536372"/>
              <a:gd name="connsiteX3" fmla="*/ 1458249 w 8582059"/>
              <a:gd name="connsiteY3" fmla="*/ 0 h 2536372"/>
              <a:gd name="connsiteX4" fmla="*/ 1898639 w 8582059"/>
              <a:gd name="connsiteY4" fmla="*/ 0 h 2536372"/>
              <a:gd name="connsiteX5" fmla="*/ 2261664 w 8582059"/>
              <a:gd name="connsiteY5" fmla="*/ 0 h 2536372"/>
              <a:gd name="connsiteX6" fmla="*/ 2779420 w 8582059"/>
              <a:gd name="connsiteY6" fmla="*/ 0 h 2536372"/>
              <a:gd name="connsiteX7" fmla="*/ 3297176 w 8582059"/>
              <a:gd name="connsiteY7" fmla="*/ 0 h 2536372"/>
              <a:gd name="connsiteX8" fmla="*/ 3892298 w 8582059"/>
              <a:gd name="connsiteY8" fmla="*/ 0 h 2536372"/>
              <a:gd name="connsiteX9" fmla="*/ 4564786 w 8582059"/>
              <a:gd name="connsiteY9" fmla="*/ 0 h 2536372"/>
              <a:gd name="connsiteX10" fmla="*/ 5237273 w 8582059"/>
              <a:gd name="connsiteY10" fmla="*/ 0 h 2536372"/>
              <a:gd name="connsiteX11" fmla="*/ 5755029 w 8582059"/>
              <a:gd name="connsiteY11" fmla="*/ 0 h 2536372"/>
              <a:gd name="connsiteX12" fmla="*/ 6118054 w 8582059"/>
              <a:gd name="connsiteY12" fmla="*/ 0 h 2536372"/>
              <a:gd name="connsiteX13" fmla="*/ 6635810 w 8582059"/>
              <a:gd name="connsiteY13" fmla="*/ 0 h 2536372"/>
              <a:gd name="connsiteX14" fmla="*/ 7076200 w 8582059"/>
              <a:gd name="connsiteY14" fmla="*/ 0 h 2536372"/>
              <a:gd name="connsiteX15" fmla="*/ 7516590 w 8582059"/>
              <a:gd name="connsiteY15" fmla="*/ 0 h 2536372"/>
              <a:gd name="connsiteX16" fmla="*/ 8159322 w 8582059"/>
              <a:gd name="connsiteY16" fmla="*/ 0 h 2536372"/>
              <a:gd name="connsiteX17" fmla="*/ 8582059 w 8582059"/>
              <a:gd name="connsiteY17" fmla="*/ 422737 h 2536372"/>
              <a:gd name="connsiteX18" fmla="*/ 8582059 w 8582059"/>
              <a:gd name="connsiteY18" fmla="*/ 969461 h 2536372"/>
              <a:gd name="connsiteX19" fmla="*/ 8582059 w 8582059"/>
              <a:gd name="connsiteY19" fmla="*/ 1499275 h 2536372"/>
              <a:gd name="connsiteX20" fmla="*/ 8582059 w 8582059"/>
              <a:gd name="connsiteY20" fmla="*/ 2113635 h 2536372"/>
              <a:gd name="connsiteX21" fmla="*/ 8159322 w 8582059"/>
              <a:gd name="connsiteY21" fmla="*/ 2536372 h 2536372"/>
              <a:gd name="connsiteX22" fmla="*/ 7641566 w 8582059"/>
              <a:gd name="connsiteY22" fmla="*/ 2536372 h 2536372"/>
              <a:gd name="connsiteX23" fmla="*/ 7046444 w 8582059"/>
              <a:gd name="connsiteY23" fmla="*/ 2536372 h 2536372"/>
              <a:gd name="connsiteX24" fmla="*/ 6373956 w 8582059"/>
              <a:gd name="connsiteY24" fmla="*/ 2536372 h 2536372"/>
              <a:gd name="connsiteX25" fmla="*/ 5701468 w 8582059"/>
              <a:gd name="connsiteY25" fmla="*/ 2536372 h 2536372"/>
              <a:gd name="connsiteX26" fmla="*/ 5183712 w 8582059"/>
              <a:gd name="connsiteY26" fmla="*/ 2536372 h 2536372"/>
              <a:gd name="connsiteX27" fmla="*/ 4511225 w 8582059"/>
              <a:gd name="connsiteY27" fmla="*/ 2536372 h 2536372"/>
              <a:gd name="connsiteX28" fmla="*/ 3838737 w 8582059"/>
              <a:gd name="connsiteY28" fmla="*/ 2536372 h 2536372"/>
              <a:gd name="connsiteX29" fmla="*/ 3398347 w 8582059"/>
              <a:gd name="connsiteY29" fmla="*/ 2536372 h 2536372"/>
              <a:gd name="connsiteX30" fmla="*/ 3035322 w 8582059"/>
              <a:gd name="connsiteY30" fmla="*/ 2536372 h 2536372"/>
              <a:gd name="connsiteX31" fmla="*/ 2672298 w 8582059"/>
              <a:gd name="connsiteY31" fmla="*/ 2536372 h 2536372"/>
              <a:gd name="connsiteX32" fmla="*/ 1922444 w 8582059"/>
              <a:gd name="connsiteY32" fmla="*/ 2536372 h 2536372"/>
              <a:gd name="connsiteX33" fmla="*/ 1404688 w 8582059"/>
              <a:gd name="connsiteY33" fmla="*/ 2536372 h 2536372"/>
              <a:gd name="connsiteX34" fmla="*/ 1041664 w 8582059"/>
              <a:gd name="connsiteY34" fmla="*/ 2536372 h 2536372"/>
              <a:gd name="connsiteX35" fmla="*/ 422737 w 8582059"/>
              <a:gd name="connsiteY35" fmla="*/ 2536372 h 2536372"/>
              <a:gd name="connsiteX36" fmla="*/ 0 w 8582059"/>
              <a:gd name="connsiteY36" fmla="*/ 2113635 h 2536372"/>
              <a:gd name="connsiteX37" fmla="*/ 0 w 8582059"/>
              <a:gd name="connsiteY37" fmla="*/ 1533093 h 2536372"/>
              <a:gd name="connsiteX38" fmla="*/ 0 w 8582059"/>
              <a:gd name="connsiteY38" fmla="*/ 969461 h 2536372"/>
              <a:gd name="connsiteX39" fmla="*/ 0 w 8582059"/>
              <a:gd name="connsiteY39" fmla="*/ 422737 h 25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82059" h="2536372" fill="none" extrusionOk="0">
                <a:moveTo>
                  <a:pt x="0" y="422737"/>
                </a:moveTo>
                <a:cubicBezTo>
                  <a:pt x="-15000" y="236201"/>
                  <a:pt x="153499" y="37395"/>
                  <a:pt x="422737" y="0"/>
                </a:cubicBezTo>
                <a:cubicBezTo>
                  <a:pt x="573225" y="-21032"/>
                  <a:pt x="726585" y="38459"/>
                  <a:pt x="863127" y="0"/>
                </a:cubicBezTo>
                <a:cubicBezTo>
                  <a:pt x="999669" y="-38459"/>
                  <a:pt x="1252971" y="69862"/>
                  <a:pt x="1458249" y="0"/>
                </a:cubicBezTo>
                <a:cubicBezTo>
                  <a:pt x="1663527" y="-69862"/>
                  <a:pt x="1763110" y="5815"/>
                  <a:pt x="1898639" y="0"/>
                </a:cubicBezTo>
                <a:cubicBezTo>
                  <a:pt x="2034168" y="-5815"/>
                  <a:pt x="2094062" y="7694"/>
                  <a:pt x="2261664" y="0"/>
                </a:cubicBezTo>
                <a:cubicBezTo>
                  <a:pt x="2429267" y="-7694"/>
                  <a:pt x="2542219" y="10963"/>
                  <a:pt x="2779420" y="0"/>
                </a:cubicBezTo>
                <a:cubicBezTo>
                  <a:pt x="3016621" y="-10963"/>
                  <a:pt x="3154551" y="54635"/>
                  <a:pt x="3297176" y="0"/>
                </a:cubicBezTo>
                <a:cubicBezTo>
                  <a:pt x="3439801" y="-54635"/>
                  <a:pt x="3627284" y="50682"/>
                  <a:pt x="3892298" y="0"/>
                </a:cubicBezTo>
                <a:cubicBezTo>
                  <a:pt x="4157312" y="-50682"/>
                  <a:pt x="4370290" y="41676"/>
                  <a:pt x="4564786" y="0"/>
                </a:cubicBezTo>
                <a:cubicBezTo>
                  <a:pt x="4759282" y="-41676"/>
                  <a:pt x="5038570" y="44831"/>
                  <a:pt x="5237273" y="0"/>
                </a:cubicBezTo>
                <a:cubicBezTo>
                  <a:pt x="5435976" y="-44831"/>
                  <a:pt x="5590769" y="15262"/>
                  <a:pt x="5755029" y="0"/>
                </a:cubicBezTo>
                <a:cubicBezTo>
                  <a:pt x="5919289" y="-15262"/>
                  <a:pt x="5970232" y="22768"/>
                  <a:pt x="6118054" y="0"/>
                </a:cubicBezTo>
                <a:cubicBezTo>
                  <a:pt x="6265877" y="-22768"/>
                  <a:pt x="6437624" y="22066"/>
                  <a:pt x="6635810" y="0"/>
                </a:cubicBezTo>
                <a:cubicBezTo>
                  <a:pt x="6833996" y="-22066"/>
                  <a:pt x="6896454" y="37723"/>
                  <a:pt x="7076200" y="0"/>
                </a:cubicBezTo>
                <a:cubicBezTo>
                  <a:pt x="7255946" y="-37723"/>
                  <a:pt x="7311395" y="32098"/>
                  <a:pt x="7516590" y="0"/>
                </a:cubicBezTo>
                <a:cubicBezTo>
                  <a:pt x="7721785" y="-32098"/>
                  <a:pt x="7966188" y="17845"/>
                  <a:pt x="8159322" y="0"/>
                </a:cubicBezTo>
                <a:cubicBezTo>
                  <a:pt x="8347634" y="-18670"/>
                  <a:pt x="8544826" y="215578"/>
                  <a:pt x="8582059" y="422737"/>
                </a:cubicBezTo>
                <a:cubicBezTo>
                  <a:pt x="8594503" y="604686"/>
                  <a:pt x="8518367" y="702872"/>
                  <a:pt x="8582059" y="969461"/>
                </a:cubicBezTo>
                <a:cubicBezTo>
                  <a:pt x="8645751" y="1236050"/>
                  <a:pt x="8575433" y="1310442"/>
                  <a:pt x="8582059" y="1499275"/>
                </a:cubicBezTo>
                <a:cubicBezTo>
                  <a:pt x="8588685" y="1688108"/>
                  <a:pt x="8567523" y="1959525"/>
                  <a:pt x="8582059" y="2113635"/>
                </a:cubicBezTo>
                <a:cubicBezTo>
                  <a:pt x="8595800" y="2306426"/>
                  <a:pt x="8403436" y="2580064"/>
                  <a:pt x="8159322" y="2536372"/>
                </a:cubicBezTo>
                <a:cubicBezTo>
                  <a:pt x="7945139" y="2539919"/>
                  <a:pt x="7761961" y="2529548"/>
                  <a:pt x="7641566" y="2536372"/>
                </a:cubicBezTo>
                <a:cubicBezTo>
                  <a:pt x="7521171" y="2543196"/>
                  <a:pt x="7242740" y="2527656"/>
                  <a:pt x="7046444" y="2536372"/>
                </a:cubicBezTo>
                <a:cubicBezTo>
                  <a:pt x="6850148" y="2545088"/>
                  <a:pt x="6587808" y="2490071"/>
                  <a:pt x="6373956" y="2536372"/>
                </a:cubicBezTo>
                <a:cubicBezTo>
                  <a:pt x="6160104" y="2582673"/>
                  <a:pt x="6026355" y="2464192"/>
                  <a:pt x="5701468" y="2536372"/>
                </a:cubicBezTo>
                <a:cubicBezTo>
                  <a:pt x="5376581" y="2608552"/>
                  <a:pt x="5326117" y="2517791"/>
                  <a:pt x="5183712" y="2536372"/>
                </a:cubicBezTo>
                <a:cubicBezTo>
                  <a:pt x="5041307" y="2554953"/>
                  <a:pt x="4735893" y="2521525"/>
                  <a:pt x="4511225" y="2536372"/>
                </a:cubicBezTo>
                <a:cubicBezTo>
                  <a:pt x="4286557" y="2551219"/>
                  <a:pt x="4060743" y="2488190"/>
                  <a:pt x="3838737" y="2536372"/>
                </a:cubicBezTo>
                <a:cubicBezTo>
                  <a:pt x="3616731" y="2584554"/>
                  <a:pt x="3492406" y="2512134"/>
                  <a:pt x="3398347" y="2536372"/>
                </a:cubicBezTo>
                <a:cubicBezTo>
                  <a:pt x="3304288" y="2560610"/>
                  <a:pt x="3207156" y="2494603"/>
                  <a:pt x="3035322" y="2536372"/>
                </a:cubicBezTo>
                <a:cubicBezTo>
                  <a:pt x="2863488" y="2578141"/>
                  <a:pt x="2782004" y="2520628"/>
                  <a:pt x="2672298" y="2536372"/>
                </a:cubicBezTo>
                <a:cubicBezTo>
                  <a:pt x="2562592" y="2552116"/>
                  <a:pt x="2238070" y="2521180"/>
                  <a:pt x="1922444" y="2536372"/>
                </a:cubicBezTo>
                <a:cubicBezTo>
                  <a:pt x="1606818" y="2551564"/>
                  <a:pt x="1612285" y="2497136"/>
                  <a:pt x="1404688" y="2536372"/>
                </a:cubicBezTo>
                <a:cubicBezTo>
                  <a:pt x="1197091" y="2575608"/>
                  <a:pt x="1176331" y="2504474"/>
                  <a:pt x="1041664" y="2536372"/>
                </a:cubicBezTo>
                <a:cubicBezTo>
                  <a:pt x="906997" y="2568270"/>
                  <a:pt x="552383" y="2478709"/>
                  <a:pt x="422737" y="2536372"/>
                </a:cubicBezTo>
                <a:cubicBezTo>
                  <a:pt x="156401" y="2542861"/>
                  <a:pt x="-6277" y="2407569"/>
                  <a:pt x="0" y="2113635"/>
                </a:cubicBezTo>
                <a:cubicBezTo>
                  <a:pt x="-24798" y="1839871"/>
                  <a:pt x="7938" y="1724696"/>
                  <a:pt x="0" y="1533093"/>
                </a:cubicBezTo>
                <a:cubicBezTo>
                  <a:pt x="-7938" y="1341490"/>
                  <a:pt x="6938" y="1177150"/>
                  <a:pt x="0" y="969461"/>
                </a:cubicBezTo>
                <a:cubicBezTo>
                  <a:pt x="-6938" y="761772"/>
                  <a:pt x="50271" y="583705"/>
                  <a:pt x="0" y="422737"/>
                </a:cubicBezTo>
                <a:close/>
              </a:path>
              <a:path w="8582059" h="2536372" stroke="0" extrusionOk="0">
                <a:moveTo>
                  <a:pt x="0" y="422737"/>
                </a:moveTo>
                <a:cubicBezTo>
                  <a:pt x="26224" y="199572"/>
                  <a:pt x="180980" y="27233"/>
                  <a:pt x="422737" y="0"/>
                </a:cubicBezTo>
                <a:cubicBezTo>
                  <a:pt x="618957" y="-34242"/>
                  <a:pt x="866048" y="54977"/>
                  <a:pt x="1172591" y="0"/>
                </a:cubicBezTo>
                <a:cubicBezTo>
                  <a:pt x="1479134" y="-54977"/>
                  <a:pt x="1384542" y="1006"/>
                  <a:pt x="1535615" y="0"/>
                </a:cubicBezTo>
                <a:cubicBezTo>
                  <a:pt x="1686688" y="-1006"/>
                  <a:pt x="1878448" y="41769"/>
                  <a:pt x="2130737" y="0"/>
                </a:cubicBezTo>
                <a:cubicBezTo>
                  <a:pt x="2383026" y="-41769"/>
                  <a:pt x="2535578" y="32982"/>
                  <a:pt x="2648493" y="0"/>
                </a:cubicBezTo>
                <a:cubicBezTo>
                  <a:pt x="2761408" y="-32982"/>
                  <a:pt x="3137960" y="43141"/>
                  <a:pt x="3320981" y="0"/>
                </a:cubicBezTo>
                <a:cubicBezTo>
                  <a:pt x="3504002" y="-43141"/>
                  <a:pt x="3584175" y="2887"/>
                  <a:pt x="3684005" y="0"/>
                </a:cubicBezTo>
                <a:cubicBezTo>
                  <a:pt x="3783835" y="-2887"/>
                  <a:pt x="4027835" y="57745"/>
                  <a:pt x="4356493" y="0"/>
                </a:cubicBezTo>
                <a:cubicBezTo>
                  <a:pt x="4685151" y="-57745"/>
                  <a:pt x="4595755" y="19441"/>
                  <a:pt x="4719517" y="0"/>
                </a:cubicBezTo>
                <a:cubicBezTo>
                  <a:pt x="4843279" y="-19441"/>
                  <a:pt x="4944616" y="49659"/>
                  <a:pt x="5159908" y="0"/>
                </a:cubicBezTo>
                <a:cubicBezTo>
                  <a:pt x="5375200" y="-49659"/>
                  <a:pt x="5535359" y="9618"/>
                  <a:pt x="5755029" y="0"/>
                </a:cubicBezTo>
                <a:cubicBezTo>
                  <a:pt x="5974699" y="-9618"/>
                  <a:pt x="6045855" y="35024"/>
                  <a:pt x="6195420" y="0"/>
                </a:cubicBezTo>
                <a:cubicBezTo>
                  <a:pt x="6344985" y="-35024"/>
                  <a:pt x="6576902" y="38838"/>
                  <a:pt x="6945273" y="0"/>
                </a:cubicBezTo>
                <a:cubicBezTo>
                  <a:pt x="7313644" y="-38838"/>
                  <a:pt x="7351436" y="1966"/>
                  <a:pt x="7463029" y="0"/>
                </a:cubicBezTo>
                <a:cubicBezTo>
                  <a:pt x="7574622" y="-1966"/>
                  <a:pt x="7861016" y="74069"/>
                  <a:pt x="8159322" y="0"/>
                </a:cubicBezTo>
                <a:cubicBezTo>
                  <a:pt x="8336754" y="15001"/>
                  <a:pt x="8556869" y="144136"/>
                  <a:pt x="8582059" y="422737"/>
                </a:cubicBezTo>
                <a:cubicBezTo>
                  <a:pt x="8617803" y="699836"/>
                  <a:pt x="8549344" y="732007"/>
                  <a:pt x="8582059" y="1003279"/>
                </a:cubicBezTo>
                <a:cubicBezTo>
                  <a:pt x="8614774" y="1274551"/>
                  <a:pt x="8575082" y="1336406"/>
                  <a:pt x="8582059" y="1533093"/>
                </a:cubicBezTo>
                <a:cubicBezTo>
                  <a:pt x="8589036" y="1729780"/>
                  <a:pt x="8536979" y="1882408"/>
                  <a:pt x="8582059" y="2113635"/>
                </a:cubicBezTo>
                <a:cubicBezTo>
                  <a:pt x="8599469" y="2412159"/>
                  <a:pt x="8420945" y="2553959"/>
                  <a:pt x="8159322" y="2536372"/>
                </a:cubicBezTo>
                <a:cubicBezTo>
                  <a:pt x="8084361" y="2542714"/>
                  <a:pt x="7963364" y="2532535"/>
                  <a:pt x="7796298" y="2536372"/>
                </a:cubicBezTo>
                <a:cubicBezTo>
                  <a:pt x="7629232" y="2540209"/>
                  <a:pt x="7388668" y="2531088"/>
                  <a:pt x="7123810" y="2536372"/>
                </a:cubicBezTo>
                <a:cubicBezTo>
                  <a:pt x="6858952" y="2541656"/>
                  <a:pt x="6784206" y="2495715"/>
                  <a:pt x="6683420" y="2536372"/>
                </a:cubicBezTo>
                <a:cubicBezTo>
                  <a:pt x="6582634" y="2577029"/>
                  <a:pt x="6264128" y="2535253"/>
                  <a:pt x="6010932" y="2536372"/>
                </a:cubicBezTo>
                <a:cubicBezTo>
                  <a:pt x="5757736" y="2537491"/>
                  <a:pt x="5747016" y="2485059"/>
                  <a:pt x="5493176" y="2536372"/>
                </a:cubicBezTo>
                <a:cubicBezTo>
                  <a:pt x="5239336" y="2587685"/>
                  <a:pt x="5284786" y="2506716"/>
                  <a:pt x="5130151" y="2536372"/>
                </a:cubicBezTo>
                <a:cubicBezTo>
                  <a:pt x="4975517" y="2566028"/>
                  <a:pt x="4551416" y="2518438"/>
                  <a:pt x="4380298" y="2536372"/>
                </a:cubicBezTo>
                <a:cubicBezTo>
                  <a:pt x="4209180" y="2554306"/>
                  <a:pt x="3974766" y="2510356"/>
                  <a:pt x="3630444" y="2536372"/>
                </a:cubicBezTo>
                <a:cubicBezTo>
                  <a:pt x="3286122" y="2562388"/>
                  <a:pt x="3269775" y="2474382"/>
                  <a:pt x="3035322" y="2536372"/>
                </a:cubicBezTo>
                <a:cubicBezTo>
                  <a:pt x="2800869" y="2598362"/>
                  <a:pt x="2717961" y="2491422"/>
                  <a:pt x="2594932" y="2536372"/>
                </a:cubicBezTo>
                <a:cubicBezTo>
                  <a:pt x="2471903" y="2581322"/>
                  <a:pt x="2114706" y="2495640"/>
                  <a:pt x="1922444" y="2536372"/>
                </a:cubicBezTo>
                <a:cubicBezTo>
                  <a:pt x="1730182" y="2577104"/>
                  <a:pt x="1425668" y="2457958"/>
                  <a:pt x="1249956" y="2536372"/>
                </a:cubicBezTo>
                <a:cubicBezTo>
                  <a:pt x="1074244" y="2614786"/>
                  <a:pt x="805710" y="2517558"/>
                  <a:pt x="422737" y="2536372"/>
                </a:cubicBezTo>
                <a:cubicBezTo>
                  <a:pt x="215780" y="2582489"/>
                  <a:pt x="25244" y="2382457"/>
                  <a:pt x="0" y="2113635"/>
                </a:cubicBezTo>
                <a:cubicBezTo>
                  <a:pt x="-50518" y="1934277"/>
                  <a:pt x="63648" y="1751779"/>
                  <a:pt x="0" y="1566911"/>
                </a:cubicBezTo>
                <a:cubicBezTo>
                  <a:pt x="-63648" y="1382043"/>
                  <a:pt x="26124" y="1151836"/>
                  <a:pt x="0" y="986370"/>
                </a:cubicBezTo>
                <a:cubicBezTo>
                  <a:pt x="-26124" y="820904"/>
                  <a:pt x="10865" y="550400"/>
                  <a:pt x="0" y="422737"/>
                </a:cubicBezTo>
                <a:close/>
              </a:path>
            </a:pathLst>
          </a:custGeom>
          <a:solidFill>
            <a:srgbClr val="664B28"/>
          </a:solidFill>
          <a:ln w="38100">
            <a:solidFill>
              <a:schemeClr val="bg1"/>
            </a:solidFill>
            <a:extLst>
              <a:ext uri="{C807C97D-BFC1-408E-A445-0C87EB9F89A2}">
                <ask:lineSketchStyleProps xmlns="" xmlns:ask="http://schemas.microsoft.com/office/drawing/2018/sketchyshapes" sd="3255988605">
                  <a:custGeom>
                    <a:avLst/>
                    <a:gdLst>
                      <a:gd name="connsiteX0" fmla="*/ 0 w 8338219"/>
                      <a:gd name="connsiteY0" fmla="*/ 226064 h 1356360"/>
                      <a:gd name="connsiteX1" fmla="*/ 410725 w 8338219"/>
                      <a:gd name="connsiteY1" fmla="*/ 0 h 1356360"/>
                      <a:gd name="connsiteX2" fmla="*/ 838603 w 8338219"/>
                      <a:gd name="connsiteY2" fmla="*/ 0 h 1356360"/>
                      <a:gd name="connsiteX3" fmla="*/ 1416816 w 8338219"/>
                      <a:gd name="connsiteY3" fmla="*/ 0 h 1356360"/>
                      <a:gd name="connsiteX4" fmla="*/ 1844693 w 8338219"/>
                      <a:gd name="connsiteY4" fmla="*/ 0 h 1356360"/>
                      <a:gd name="connsiteX5" fmla="*/ 2197403 w 8338219"/>
                      <a:gd name="connsiteY5" fmla="*/ 0 h 1356360"/>
                      <a:gd name="connsiteX6" fmla="*/ 2700449 w 8338219"/>
                      <a:gd name="connsiteY6" fmla="*/ 0 h 1356360"/>
                      <a:gd name="connsiteX7" fmla="*/ 3203494 w 8338219"/>
                      <a:gd name="connsiteY7" fmla="*/ 0 h 1356360"/>
                      <a:gd name="connsiteX8" fmla="*/ 3781707 w 8338219"/>
                      <a:gd name="connsiteY8" fmla="*/ 0 h 1356360"/>
                      <a:gd name="connsiteX9" fmla="*/ 4435087 w 8338219"/>
                      <a:gd name="connsiteY9" fmla="*/ 0 h 1356360"/>
                      <a:gd name="connsiteX10" fmla="*/ 5088467 w 8338219"/>
                      <a:gd name="connsiteY10" fmla="*/ 0 h 1356360"/>
                      <a:gd name="connsiteX11" fmla="*/ 5591512 w 8338219"/>
                      <a:gd name="connsiteY11" fmla="*/ 0 h 1356360"/>
                      <a:gd name="connsiteX12" fmla="*/ 5944223 w 8338219"/>
                      <a:gd name="connsiteY12" fmla="*/ 0 h 1356360"/>
                      <a:gd name="connsiteX13" fmla="*/ 6447268 w 8338219"/>
                      <a:gd name="connsiteY13" fmla="*/ 0 h 1356360"/>
                      <a:gd name="connsiteX14" fmla="*/ 6875145 w 8338219"/>
                      <a:gd name="connsiteY14" fmla="*/ 0 h 1356360"/>
                      <a:gd name="connsiteX15" fmla="*/ 7303022 w 8338219"/>
                      <a:gd name="connsiteY15" fmla="*/ 0 h 1356360"/>
                      <a:gd name="connsiteX16" fmla="*/ 7927493 w 8338219"/>
                      <a:gd name="connsiteY16" fmla="*/ 0 h 1356360"/>
                      <a:gd name="connsiteX17" fmla="*/ 8338219 w 8338219"/>
                      <a:gd name="connsiteY17" fmla="*/ 226064 h 1356360"/>
                      <a:gd name="connsiteX18" fmla="*/ 8338219 w 8338219"/>
                      <a:gd name="connsiteY18" fmla="*/ 518432 h 1356360"/>
                      <a:gd name="connsiteX19" fmla="*/ 8338219 w 8338219"/>
                      <a:gd name="connsiteY19" fmla="*/ 801758 h 1356360"/>
                      <a:gd name="connsiteX20" fmla="*/ 8338219 w 8338219"/>
                      <a:gd name="connsiteY20" fmla="*/ 1130295 h 1356360"/>
                      <a:gd name="connsiteX21" fmla="*/ 7927493 w 8338219"/>
                      <a:gd name="connsiteY21" fmla="*/ 1356359 h 1356360"/>
                      <a:gd name="connsiteX22" fmla="*/ 7424448 w 8338219"/>
                      <a:gd name="connsiteY22" fmla="*/ 1356359 h 1356360"/>
                      <a:gd name="connsiteX23" fmla="*/ 6846235 w 8338219"/>
                      <a:gd name="connsiteY23" fmla="*/ 1356359 h 1356360"/>
                      <a:gd name="connsiteX24" fmla="*/ 6192854 w 8338219"/>
                      <a:gd name="connsiteY24" fmla="*/ 1356359 h 1356360"/>
                      <a:gd name="connsiteX25" fmla="*/ 5539473 w 8338219"/>
                      <a:gd name="connsiteY25" fmla="*/ 1356359 h 1356360"/>
                      <a:gd name="connsiteX26" fmla="*/ 5036428 w 8338219"/>
                      <a:gd name="connsiteY26" fmla="*/ 1356359 h 1356360"/>
                      <a:gd name="connsiteX27" fmla="*/ 4383048 w 8338219"/>
                      <a:gd name="connsiteY27" fmla="*/ 1356359 h 1356360"/>
                      <a:gd name="connsiteX28" fmla="*/ 3729667 w 8338219"/>
                      <a:gd name="connsiteY28" fmla="*/ 1356359 h 1356360"/>
                      <a:gd name="connsiteX29" fmla="*/ 3301790 w 8338219"/>
                      <a:gd name="connsiteY29" fmla="*/ 1356359 h 1356360"/>
                      <a:gd name="connsiteX30" fmla="*/ 2949080 w 8338219"/>
                      <a:gd name="connsiteY30" fmla="*/ 1356359 h 1356360"/>
                      <a:gd name="connsiteX31" fmla="*/ 2596370 w 8338219"/>
                      <a:gd name="connsiteY31" fmla="*/ 1356359 h 1356360"/>
                      <a:gd name="connsiteX32" fmla="*/ 1867822 w 8338219"/>
                      <a:gd name="connsiteY32" fmla="*/ 1356359 h 1356360"/>
                      <a:gd name="connsiteX33" fmla="*/ 1364776 w 8338219"/>
                      <a:gd name="connsiteY33" fmla="*/ 1356359 h 1356360"/>
                      <a:gd name="connsiteX34" fmla="*/ 1012067 w 8338219"/>
                      <a:gd name="connsiteY34" fmla="*/ 1356359 h 1356360"/>
                      <a:gd name="connsiteX35" fmla="*/ 410725 w 8338219"/>
                      <a:gd name="connsiteY35" fmla="*/ 1356359 h 1356360"/>
                      <a:gd name="connsiteX36" fmla="*/ 0 w 8338219"/>
                      <a:gd name="connsiteY36" fmla="*/ 1130295 h 1356360"/>
                      <a:gd name="connsiteX37" fmla="*/ 0 w 8338219"/>
                      <a:gd name="connsiteY37" fmla="*/ 819842 h 1356360"/>
                      <a:gd name="connsiteX38" fmla="*/ 0 w 8338219"/>
                      <a:gd name="connsiteY38" fmla="*/ 518432 h 1356360"/>
                      <a:gd name="connsiteX39" fmla="*/ 0 w 8338219"/>
                      <a:gd name="connsiteY39" fmla="*/ 226064 h 1356360"/>
                      <a:gd name="connsiteX0" fmla="*/ 0 w 8338219"/>
                      <a:gd name="connsiteY0" fmla="*/ 226064 h 1356360"/>
                      <a:gd name="connsiteX1" fmla="*/ 410725 w 8338219"/>
                      <a:gd name="connsiteY1" fmla="*/ 0 h 1356360"/>
                      <a:gd name="connsiteX2" fmla="*/ 1139274 w 8338219"/>
                      <a:gd name="connsiteY2" fmla="*/ 0 h 1356360"/>
                      <a:gd name="connsiteX3" fmla="*/ 1491983 w 8338219"/>
                      <a:gd name="connsiteY3" fmla="*/ 0 h 1356360"/>
                      <a:gd name="connsiteX4" fmla="*/ 2070196 w 8338219"/>
                      <a:gd name="connsiteY4" fmla="*/ 0 h 1356360"/>
                      <a:gd name="connsiteX5" fmla="*/ 2573241 w 8338219"/>
                      <a:gd name="connsiteY5" fmla="*/ 0 h 1356360"/>
                      <a:gd name="connsiteX6" fmla="*/ 3226622 w 8338219"/>
                      <a:gd name="connsiteY6" fmla="*/ 0 h 1356360"/>
                      <a:gd name="connsiteX7" fmla="*/ 3579332 w 8338219"/>
                      <a:gd name="connsiteY7" fmla="*/ 0 h 1356360"/>
                      <a:gd name="connsiteX8" fmla="*/ 4232713 w 8338219"/>
                      <a:gd name="connsiteY8" fmla="*/ 0 h 1356360"/>
                      <a:gd name="connsiteX9" fmla="*/ 4585422 w 8338219"/>
                      <a:gd name="connsiteY9" fmla="*/ 0 h 1356360"/>
                      <a:gd name="connsiteX10" fmla="*/ 5013300 w 8338219"/>
                      <a:gd name="connsiteY10" fmla="*/ 0 h 1356360"/>
                      <a:gd name="connsiteX11" fmla="*/ 5591512 w 8338219"/>
                      <a:gd name="connsiteY11" fmla="*/ 0 h 1356360"/>
                      <a:gd name="connsiteX12" fmla="*/ 6019391 w 8338219"/>
                      <a:gd name="connsiteY12" fmla="*/ 0 h 1356360"/>
                      <a:gd name="connsiteX13" fmla="*/ 6747938 w 8338219"/>
                      <a:gd name="connsiteY13" fmla="*/ 0 h 1356360"/>
                      <a:gd name="connsiteX14" fmla="*/ 7250983 w 8338219"/>
                      <a:gd name="connsiteY14" fmla="*/ 0 h 1356360"/>
                      <a:gd name="connsiteX15" fmla="*/ 7927493 w 8338219"/>
                      <a:gd name="connsiteY15" fmla="*/ 0 h 1356360"/>
                      <a:gd name="connsiteX16" fmla="*/ 8338219 w 8338219"/>
                      <a:gd name="connsiteY16" fmla="*/ 226064 h 1356360"/>
                      <a:gd name="connsiteX17" fmla="*/ 8338219 w 8338219"/>
                      <a:gd name="connsiteY17" fmla="*/ 536517 h 1356360"/>
                      <a:gd name="connsiteX18" fmla="*/ 8338219 w 8338219"/>
                      <a:gd name="connsiteY18" fmla="*/ 819842 h 1356360"/>
                      <a:gd name="connsiteX19" fmla="*/ 8338219 w 8338219"/>
                      <a:gd name="connsiteY19" fmla="*/ 1130295 h 1356360"/>
                      <a:gd name="connsiteX20" fmla="*/ 7927493 w 8338219"/>
                      <a:gd name="connsiteY20" fmla="*/ 1356359 h 1356360"/>
                      <a:gd name="connsiteX21" fmla="*/ 7574783 w 8338219"/>
                      <a:gd name="connsiteY21" fmla="*/ 1356359 h 1356360"/>
                      <a:gd name="connsiteX22" fmla="*/ 6921402 w 8338219"/>
                      <a:gd name="connsiteY22" fmla="*/ 1356359 h 1356360"/>
                      <a:gd name="connsiteX23" fmla="*/ 6493525 w 8338219"/>
                      <a:gd name="connsiteY23" fmla="*/ 1356359 h 1356360"/>
                      <a:gd name="connsiteX24" fmla="*/ 5840144 w 8338219"/>
                      <a:gd name="connsiteY24" fmla="*/ 1356359 h 1356360"/>
                      <a:gd name="connsiteX25" fmla="*/ 5337099 w 8338219"/>
                      <a:gd name="connsiteY25" fmla="*/ 1356359 h 1356360"/>
                      <a:gd name="connsiteX26" fmla="*/ 4984389 w 8338219"/>
                      <a:gd name="connsiteY26" fmla="*/ 1356359 h 1356360"/>
                      <a:gd name="connsiteX27" fmla="*/ 4255841 w 8338219"/>
                      <a:gd name="connsiteY27" fmla="*/ 1356359 h 1356360"/>
                      <a:gd name="connsiteX28" fmla="*/ 3527293 w 8338219"/>
                      <a:gd name="connsiteY28" fmla="*/ 1356359 h 1356360"/>
                      <a:gd name="connsiteX29" fmla="*/ 2949080 w 8338219"/>
                      <a:gd name="connsiteY29" fmla="*/ 1356359 h 1356360"/>
                      <a:gd name="connsiteX30" fmla="*/ 2521202 w 8338219"/>
                      <a:gd name="connsiteY30" fmla="*/ 1356359 h 1356360"/>
                      <a:gd name="connsiteX31" fmla="*/ 1867822 w 8338219"/>
                      <a:gd name="connsiteY31" fmla="*/ 1356359 h 1356360"/>
                      <a:gd name="connsiteX32" fmla="*/ 1214441 w 8338219"/>
                      <a:gd name="connsiteY32" fmla="*/ 1356359 h 1356360"/>
                      <a:gd name="connsiteX33" fmla="*/ 410725 w 8338219"/>
                      <a:gd name="connsiteY33" fmla="*/ 1356359 h 1356360"/>
                      <a:gd name="connsiteX34" fmla="*/ 0 w 8338219"/>
                      <a:gd name="connsiteY34" fmla="*/ 1130295 h 1356360"/>
                      <a:gd name="connsiteX35" fmla="*/ 0 w 8338219"/>
                      <a:gd name="connsiteY35" fmla="*/ 837927 h 1356360"/>
                      <a:gd name="connsiteX36" fmla="*/ 0 w 8338219"/>
                      <a:gd name="connsiteY36" fmla="*/ 527474 h 1356360"/>
                      <a:gd name="connsiteX37" fmla="*/ 0 w 8338219"/>
                      <a:gd name="connsiteY37" fmla="*/ 226064 h 135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338219" h="1356360" fill="none" extrusionOk="0">
                        <a:moveTo>
                          <a:pt x="0" y="226064"/>
                        </a:moveTo>
                        <a:cubicBezTo>
                          <a:pt x="23562" y="156504"/>
                          <a:pt x="131304" y="27490"/>
                          <a:pt x="410725" y="0"/>
                        </a:cubicBezTo>
                        <a:cubicBezTo>
                          <a:pt x="558710" y="-16384"/>
                          <a:pt x="712758" y="21455"/>
                          <a:pt x="838603" y="0"/>
                        </a:cubicBezTo>
                        <a:cubicBezTo>
                          <a:pt x="968518" y="8741"/>
                          <a:pt x="1209019" y="7580"/>
                          <a:pt x="1416816" y="0"/>
                        </a:cubicBezTo>
                        <a:cubicBezTo>
                          <a:pt x="1642761" y="-42763"/>
                          <a:pt x="1696266" y="-14053"/>
                          <a:pt x="1844693" y="0"/>
                        </a:cubicBezTo>
                        <a:cubicBezTo>
                          <a:pt x="1988440" y="2883"/>
                          <a:pt x="2033327" y="8493"/>
                          <a:pt x="2197403" y="0"/>
                        </a:cubicBezTo>
                        <a:cubicBezTo>
                          <a:pt x="2359813" y="5971"/>
                          <a:pt x="2483498" y="11622"/>
                          <a:pt x="2700449" y="0"/>
                        </a:cubicBezTo>
                        <a:cubicBezTo>
                          <a:pt x="2905994" y="-13715"/>
                          <a:pt x="3080584" y="3500"/>
                          <a:pt x="3203494" y="0"/>
                        </a:cubicBezTo>
                        <a:cubicBezTo>
                          <a:pt x="3318489" y="-55882"/>
                          <a:pt x="3508893" y="22477"/>
                          <a:pt x="3781707" y="0"/>
                        </a:cubicBezTo>
                        <a:cubicBezTo>
                          <a:pt x="4050424" y="-60358"/>
                          <a:pt x="4255206" y="59601"/>
                          <a:pt x="4435087" y="0"/>
                        </a:cubicBezTo>
                        <a:cubicBezTo>
                          <a:pt x="4606891" y="-48992"/>
                          <a:pt x="4896402" y="-1005"/>
                          <a:pt x="5088467" y="0"/>
                        </a:cubicBezTo>
                        <a:cubicBezTo>
                          <a:pt x="5239041" y="-40936"/>
                          <a:pt x="5405557" y="14006"/>
                          <a:pt x="5591512" y="0"/>
                        </a:cubicBezTo>
                        <a:cubicBezTo>
                          <a:pt x="5740497" y="-15578"/>
                          <a:pt x="5806365" y="8746"/>
                          <a:pt x="5944223" y="0"/>
                        </a:cubicBezTo>
                        <a:cubicBezTo>
                          <a:pt x="6055302" y="18809"/>
                          <a:pt x="6256282" y="15614"/>
                          <a:pt x="6447268" y="0"/>
                        </a:cubicBezTo>
                        <a:cubicBezTo>
                          <a:pt x="6640960" y="4679"/>
                          <a:pt x="6696367" y="26290"/>
                          <a:pt x="6875145" y="0"/>
                        </a:cubicBezTo>
                        <a:cubicBezTo>
                          <a:pt x="7048567" y="-32254"/>
                          <a:pt x="7108157" y="18086"/>
                          <a:pt x="7303022" y="0"/>
                        </a:cubicBezTo>
                        <a:cubicBezTo>
                          <a:pt x="7506682" y="-17914"/>
                          <a:pt x="7756279" y="-15127"/>
                          <a:pt x="7927493" y="0"/>
                        </a:cubicBezTo>
                        <a:cubicBezTo>
                          <a:pt x="8104427" y="22526"/>
                          <a:pt x="8293423" y="104112"/>
                          <a:pt x="8338219" y="226064"/>
                        </a:cubicBezTo>
                        <a:cubicBezTo>
                          <a:pt x="8357410" y="317307"/>
                          <a:pt x="8288462" y="391229"/>
                          <a:pt x="8338219" y="518432"/>
                        </a:cubicBezTo>
                        <a:cubicBezTo>
                          <a:pt x="8389583" y="666181"/>
                          <a:pt x="8322823" y="682705"/>
                          <a:pt x="8338219" y="801758"/>
                        </a:cubicBezTo>
                        <a:cubicBezTo>
                          <a:pt x="8333174" y="894618"/>
                          <a:pt x="8311527" y="1034363"/>
                          <a:pt x="8338219" y="1130295"/>
                        </a:cubicBezTo>
                        <a:cubicBezTo>
                          <a:pt x="8331404" y="1237374"/>
                          <a:pt x="8162002" y="1405437"/>
                          <a:pt x="7927493" y="1356359"/>
                        </a:cubicBezTo>
                        <a:cubicBezTo>
                          <a:pt x="7738085" y="1357811"/>
                          <a:pt x="7650207" y="1315667"/>
                          <a:pt x="7424448" y="1356359"/>
                        </a:cubicBezTo>
                        <a:cubicBezTo>
                          <a:pt x="7327692" y="1332485"/>
                          <a:pt x="7034992" y="1340019"/>
                          <a:pt x="6846235" y="1356359"/>
                        </a:cubicBezTo>
                        <a:cubicBezTo>
                          <a:pt x="6636127" y="1363729"/>
                          <a:pt x="6396702" y="1328734"/>
                          <a:pt x="6192854" y="1356359"/>
                        </a:cubicBezTo>
                        <a:cubicBezTo>
                          <a:pt x="5992705" y="1365892"/>
                          <a:pt x="5840073" y="1291238"/>
                          <a:pt x="5539473" y="1356359"/>
                        </a:cubicBezTo>
                        <a:cubicBezTo>
                          <a:pt x="5224345" y="1388318"/>
                          <a:pt x="5182856" y="1352012"/>
                          <a:pt x="5036428" y="1356359"/>
                        </a:cubicBezTo>
                        <a:cubicBezTo>
                          <a:pt x="4949388" y="1391622"/>
                          <a:pt x="4580765" y="1320540"/>
                          <a:pt x="4383048" y="1356359"/>
                        </a:cubicBezTo>
                        <a:cubicBezTo>
                          <a:pt x="4143224" y="1380960"/>
                          <a:pt x="3923923" y="1340431"/>
                          <a:pt x="3729667" y="1356359"/>
                        </a:cubicBezTo>
                        <a:cubicBezTo>
                          <a:pt x="3513808" y="1380000"/>
                          <a:pt x="3396407" y="1348516"/>
                          <a:pt x="3301790" y="1356359"/>
                        </a:cubicBezTo>
                        <a:cubicBezTo>
                          <a:pt x="3214570" y="1365755"/>
                          <a:pt x="3105566" y="1323561"/>
                          <a:pt x="2949080" y="1356359"/>
                        </a:cubicBezTo>
                        <a:cubicBezTo>
                          <a:pt x="2770196" y="1371072"/>
                          <a:pt x="2713976" y="1326508"/>
                          <a:pt x="2596370" y="1356359"/>
                        </a:cubicBezTo>
                        <a:cubicBezTo>
                          <a:pt x="2433818" y="1358957"/>
                          <a:pt x="2215607" y="1310754"/>
                          <a:pt x="1867822" y="1356359"/>
                        </a:cubicBezTo>
                        <a:cubicBezTo>
                          <a:pt x="1561134" y="1360740"/>
                          <a:pt x="1561452" y="1338600"/>
                          <a:pt x="1364776" y="1356359"/>
                        </a:cubicBezTo>
                        <a:cubicBezTo>
                          <a:pt x="1161336" y="1388907"/>
                          <a:pt x="1146513" y="1344075"/>
                          <a:pt x="1012067" y="1356359"/>
                        </a:cubicBezTo>
                        <a:cubicBezTo>
                          <a:pt x="891699" y="1353712"/>
                          <a:pt x="519454" y="1351261"/>
                          <a:pt x="410725" y="1356359"/>
                        </a:cubicBezTo>
                        <a:cubicBezTo>
                          <a:pt x="150129" y="1368057"/>
                          <a:pt x="11288" y="1296410"/>
                          <a:pt x="0" y="1130295"/>
                        </a:cubicBezTo>
                        <a:cubicBezTo>
                          <a:pt x="-22621" y="980639"/>
                          <a:pt x="-8968" y="927395"/>
                          <a:pt x="0" y="819842"/>
                        </a:cubicBezTo>
                        <a:cubicBezTo>
                          <a:pt x="9640" y="716800"/>
                          <a:pt x="10213" y="632976"/>
                          <a:pt x="0" y="518432"/>
                        </a:cubicBezTo>
                        <a:cubicBezTo>
                          <a:pt x="2915" y="406449"/>
                          <a:pt x="53637" y="320897"/>
                          <a:pt x="0" y="226064"/>
                        </a:cubicBezTo>
                        <a:close/>
                      </a:path>
                      <a:path w="8338219" h="1356360" stroke="0" extrusionOk="0">
                        <a:moveTo>
                          <a:pt x="0" y="226064"/>
                        </a:moveTo>
                        <a:cubicBezTo>
                          <a:pt x="30141" y="110069"/>
                          <a:pt x="200351" y="59884"/>
                          <a:pt x="410725" y="0"/>
                        </a:cubicBezTo>
                        <a:cubicBezTo>
                          <a:pt x="642167" y="-41940"/>
                          <a:pt x="835746" y="9894"/>
                          <a:pt x="1139274" y="0"/>
                        </a:cubicBezTo>
                        <a:cubicBezTo>
                          <a:pt x="1433381" y="-32204"/>
                          <a:pt x="1355688" y="-10484"/>
                          <a:pt x="1491983" y="0"/>
                        </a:cubicBezTo>
                        <a:cubicBezTo>
                          <a:pt x="1637941" y="-25293"/>
                          <a:pt x="1843569" y="-8243"/>
                          <a:pt x="2070196" y="0"/>
                        </a:cubicBezTo>
                        <a:cubicBezTo>
                          <a:pt x="2320444" y="1854"/>
                          <a:pt x="2443838" y="-1872"/>
                          <a:pt x="2573241" y="0"/>
                        </a:cubicBezTo>
                        <a:cubicBezTo>
                          <a:pt x="2684342" y="-13894"/>
                          <a:pt x="3048570" y="16242"/>
                          <a:pt x="3226622" y="0"/>
                        </a:cubicBezTo>
                        <a:cubicBezTo>
                          <a:pt x="3397925" y="-9980"/>
                          <a:pt x="3470616" y="-441"/>
                          <a:pt x="3579332" y="0"/>
                        </a:cubicBezTo>
                        <a:cubicBezTo>
                          <a:pt x="3683726" y="20345"/>
                          <a:pt x="3979208" y="21477"/>
                          <a:pt x="4232713" y="0"/>
                        </a:cubicBezTo>
                        <a:cubicBezTo>
                          <a:pt x="4551429" y="-33329"/>
                          <a:pt x="4456339" y="13636"/>
                          <a:pt x="4585422" y="0"/>
                        </a:cubicBezTo>
                        <a:cubicBezTo>
                          <a:pt x="4678929" y="-8258"/>
                          <a:pt x="4825065" y="21496"/>
                          <a:pt x="5013300" y="0"/>
                        </a:cubicBezTo>
                        <a:cubicBezTo>
                          <a:pt x="5197720" y="-28871"/>
                          <a:pt x="5375415" y="-13304"/>
                          <a:pt x="5591512" y="0"/>
                        </a:cubicBezTo>
                        <a:cubicBezTo>
                          <a:pt x="5791635" y="1584"/>
                          <a:pt x="5858908" y="19374"/>
                          <a:pt x="6019391" y="0"/>
                        </a:cubicBezTo>
                        <a:cubicBezTo>
                          <a:pt x="6128188" y="-4305"/>
                          <a:pt x="6328475" y="18261"/>
                          <a:pt x="6747938" y="0"/>
                        </a:cubicBezTo>
                        <a:cubicBezTo>
                          <a:pt x="7098285" y="-29062"/>
                          <a:pt x="7140722" y="-1714"/>
                          <a:pt x="7250983" y="0"/>
                        </a:cubicBezTo>
                        <a:cubicBezTo>
                          <a:pt x="7329824" y="-41549"/>
                          <a:pt x="7620030" y="36372"/>
                          <a:pt x="7927493" y="0"/>
                        </a:cubicBezTo>
                        <a:cubicBezTo>
                          <a:pt x="8065990" y="-5616"/>
                          <a:pt x="8309664" y="69490"/>
                          <a:pt x="8338219" y="226064"/>
                        </a:cubicBezTo>
                        <a:cubicBezTo>
                          <a:pt x="8360911" y="371253"/>
                          <a:pt x="8300635" y="387545"/>
                          <a:pt x="8338219" y="536517"/>
                        </a:cubicBezTo>
                        <a:cubicBezTo>
                          <a:pt x="8378225" y="677738"/>
                          <a:pt x="8317618" y="716885"/>
                          <a:pt x="8338219" y="819842"/>
                        </a:cubicBezTo>
                        <a:cubicBezTo>
                          <a:pt x="8357196" y="903359"/>
                          <a:pt x="8306665" y="1011682"/>
                          <a:pt x="8338219" y="1130295"/>
                        </a:cubicBezTo>
                        <a:cubicBezTo>
                          <a:pt x="8364329" y="1299657"/>
                          <a:pt x="8151621" y="1321756"/>
                          <a:pt x="7927493" y="1356359"/>
                        </a:cubicBezTo>
                        <a:cubicBezTo>
                          <a:pt x="7837690" y="1355743"/>
                          <a:pt x="7730289" y="1346773"/>
                          <a:pt x="7574783" y="1356359"/>
                        </a:cubicBezTo>
                        <a:cubicBezTo>
                          <a:pt x="7409628" y="1421439"/>
                          <a:pt x="7195143" y="1358793"/>
                          <a:pt x="6921402" y="1356359"/>
                        </a:cubicBezTo>
                        <a:cubicBezTo>
                          <a:pt x="6673123" y="1361256"/>
                          <a:pt x="6587593" y="1331654"/>
                          <a:pt x="6493525" y="1356359"/>
                        </a:cubicBezTo>
                        <a:cubicBezTo>
                          <a:pt x="6399939" y="1340967"/>
                          <a:pt x="6070049" y="1375973"/>
                          <a:pt x="5840144" y="1356359"/>
                        </a:cubicBezTo>
                        <a:cubicBezTo>
                          <a:pt x="5591438" y="1357682"/>
                          <a:pt x="5588839" y="1334364"/>
                          <a:pt x="5337099" y="1356359"/>
                        </a:cubicBezTo>
                        <a:cubicBezTo>
                          <a:pt x="5097796" y="1379190"/>
                          <a:pt x="5130642" y="1334150"/>
                          <a:pt x="4984389" y="1356359"/>
                        </a:cubicBezTo>
                        <a:cubicBezTo>
                          <a:pt x="4791528" y="1373252"/>
                          <a:pt x="4415550" y="1356779"/>
                          <a:pt x="4255841" y="1356359"/>
                        </a:cubicBezTo>
                        <a:cubicBezTo>
                          <a:pt x="4089016" y="1351889"/>
                          <a:pt x="3900270" y="1363131"/>
                          <a:pt x="3527293" y="1356359"/>
                        </a:cubicBezTo>
                        <a:cubicBezTo>
                          <a:pt x="3188897" y="1369898"/>
                          <a:pt x="3173764" y="1317949"/>
                          <a:pt x="2949080" y="1356359"/>
                        </a:cubicBezTo>
                        <a:cubicBezTo>
                          <a:pt x="2723153" y="1393809"/>
                          <a:pt x="2630716" y="1340269"/>
                          <a:pt x="2521202" y="1356359"/>
                        </a:cubicBezTo>
                        <a:cubicBezTo>
                          <a:pt x="2395687" y="1379033"/>
                          <a:pt x="2063269" y="1337376"/>
                          <a:pt x="1867822" y="1356359"/>
                        </a:cubicBezTo>
                        <a:cubicBezTo>
                          <a:pt x="1684931" y="1376520"/>
                          <a:pt x="1390298" y="1329153"/>
                          <a:pt x="1214441" y="1356359"/>
                        </a:cubicBezTo>
                        <a:cubicBezTo>
                          <a:pt x="1086799" y="1331720"/>
                          <a:pt x="777594" y="1375437"/>
                          <a:pt x="410725" y="1356359"/>
                        </a:cubicBezTo>
                        <a:cubicBezTo>
                          <a:pt x="183448" y="1401891"/>
                          <a:pt x="42690" y="1254766"/>
                          <a:pt x="0" y="1130295"/>
                        </a:cubicBezTo>
                        <a:cubicBezTo>
                          <a:pt x="-45080" y="1033806"/>
                          <a:pt x="60090" y="955189"/>
                          <a:pt x="0" y="837927"/>
                        </a:cubicBezTo>
                        <a:cubicBezTo>
                          <a:pt x="-64125" y="736600"/>
                          <a:pt x="27033" y="626338"/>
                          <a:pt x="0" y="527474"/>
                        </a:cubicBezTo>
                        <a:cubicBezTo>
                          <a:pt x="-4717" y="440210"/>
                          <a:pt x="1925" y="287554"/>
                          <a:pt x="0" y="226064"/>
                        </a:cubicBezTo>
                        <a:close/>
                      </a:path>
                      <a:path w="8338219" h="1356360" fill="none" stroke="0" extrusionOk="0">
                        <a:moveTo>
                          <a:pt x="0" y="226064"/>
                        </a:moveTo>
                        <a:cubicBezTo>
                          <a:pt x="4681" y="133878"/>
                          <a:pt x="141356" y="45571"/>
                          <a:pt x="410725" y="0"/>
                        </a:cubicBezTo>
                        <a:cubicBezTo>
                          <a:pt x="540275" y="23066"/>
                          <a:pt x="716029" y="19870"/>
                          <a:pt x="838603" y="0"/>
                        </a:cubicBezTo>
                        <a:cubicBezTo>
                          <a:pt x="1018696" y="-2791"/>
                          <a:pt x="1223841" y="39470"/>
                          <a:pt x="1416816" y="0"/>
                        </a:cubicBezTo>
                        <a:cubicBezTo>
                          <a:pt x="1614413" y="-42482"/>
                          <a:pt x="1715670" y="4558"/>
                          <a:pt x="1844693" y="0"/>
                        </a:cubicBezTo>
                        <a:cubicBezTo>
                          <a:pt x="1992647" y="-2066"/>
                          <a:pt x="2029587" y="-3281"/>
                          <a:pt x="2197403" y="0"/>
                        </a:cubicBezTo>
                        <a:cubicBezTo>
                          <a:pt x="2368207" y="-30334"/>
                          <a:pt x="2486068" y="-574"/>
                          <a:pt x="2700449" y="0"/>
                        </a:cubicBezTo>
                        <a:cubicBezTo>
                          <a:pt x="2939448" y="-40599"/>
                          <a:pt x="3048394" y="16664"/>
                          <a:pt x="3203494" y="0"/>
                        </a:cubicBezTo>
                        <a:cubicBezTo>
                          <a:pt x="3361072" y="19503"/>
                          <a:pt x="3510742" y="48237"/>
                          <a:pt x="3781707" y="0"/>
                        </a:cubicBezTo>
                        <a:cubicBezTo>
                          <a:pt x="4031402" y="-28533"/>
                          <a:pt x="4239021" y="11190"/>
                          <a:pt x="4435087" y="0"/>
                        </a:cubicBezTo>
                        <a:cubicBezTo>
                          <a:pt x="4654703" y="-9658"/>
                          <a:pt x="4881821" y="26831"/>
                          <a:pt x="5088467" y="0"/>
                        </a:cubicBezTo>
                        <a:cubicBezTo>
                          <a:pt x="5265348" y="-66701"/>
                          <a:pt x="5450064" y="-7756"/>
                          <a:pt x="5591512" y="0"/>
                        </a:cubicBezTo>
                        <a:cubicBezTo>
                          <a:pt x="5761589" y="-12302"/>
                          <a:pt x="5792933" y="4098"/>
                          <a:pt x="5944223" y="0"/>
                        </a:cubicBezTo>
                        <a:cubicBezTo>
                          <a:pt x="6068165" y="-6908"/>
                          <a:pt x="6246631" y="-2680"/>
                          <a:pt x="6447268" y="0"/>
                        </a:cubicBezTo>
                        <a:cubicBezTo>
                          <a:pt x="6638376" y="-10575"/>
                          <a:pt x="6703388" y="20424"/>
                          <a:pt x="6875145" y="0"/>
                        </a:cubicBezTo>
                        <a:cubicBezTo>
                          <a:pt x="7045792" y="-8444"/>
                          <a:pt x="7093995" y="24597"/>
                          <a:pt x="7303022" y="0"/>
                        </a:cubicBezTo>
                        <a:cubicBezTo>
                          <a:pt x="7485388" y="22204"/>
                          <a:pt x="7763987" y="-2412"/>
                          <a:pt x="7927493" y="0"/>
                        </a:cubicBezTo>
                        <a:cubicBezTo>
                          <a:pt x="8132046" y="-34180"/>
                          <a:pt x="8288202" y="129902"/>
                          <a:pt x="8338219" y="226064"/>
                        </a:cubicBezTo>
                        <a:cubicBezTo>
                          <a:pt x="8362654" y="339817"/>
                          <a:pt x="8275500" y="379524"/>
                          <a:pt x="8338219" y="518432"/>
                        </a:cubicBezTo>
                        <a:cubicBezTo>
                          <a:pt x="8417601" y="646986"/>
                          <a:pt x="8328358" y="710273"/>
                          <a:pt x="8338219" y="801758"/>
                        </a:cubicBezTo>
                        <a:cubicBezTo>
                          <a:pt x="8327946" y="906539"/>
                          <a:pt x="8327962" y="1038786"/>
                          <a:pt x="8338219" y="1130295"/>
                        </a:cubicBezTo>
                        <a:cubicBezTo>
                          <a:pt x="8311017" y="1224364"/>
                          <a:pt x="8232015" y="1358903"/>
                          <a:pt x="7927493" y="1356359"/>
                        </a:cubicBezTo>
                        <a:cubicBezTo>
                          <a:pt x="7729157" y="1389557"/>
                          <a:pt x="7651479" y="1353905"/>
                          <a:pt x="7424448" y="1356359"/>
                        </a:cubicBezTo>
                        <a:cubicBezTo>
                          <a:pt x="7307563" y="1398922"/>
                          <a:pt x="7069718" y="1359899"/>
                          <a:pt x="6846235" y="1356359"/>
                        </a:cubicBezTo>
                        <a:cubicBezTo>
                          <a:pt x="6656842" y="1372325"/>
                          <a:pt x="6348020" y="1301527"/>
                          <a:pt x="6192854" y="1356359"/>
                        </a:cubicBezTo>
                        <a:cubicBezTo>
                          <a:pt x="5978070" y="1347677"/>
                          <a:pt x="5871673" y="1294592"/>
                          <a:pt x="5539473" y="1356359"/>
                        </a:cubicBezTo>
                        <a:cubicBezTo>
                          <a:pt x="5215834" y="1409031"/>
                          <a:pt x="5180532" y="1346690"/>
                          <a:pt x="5036428" y="1356359"/>
                        </a:cubicBezTo>
                        <a:cubicBezTo>
                          <a:pt x="4948196" y="1336084"/>
                          <a:pt x="4588921" y="1338342"/>
                          <a:pt x="4383048" y="1356359"/>
                        </a:cubicBezTo>
                        <a:cubicBezTo>
                          <a:pt x="4162624" y="1358436"/>
                          <a:pt x="3937591" y="1342521"/>
                          <a:pt x="3729667" y="1356359"/>
                        </a:cubicBezTo>
                        <a:cubicBezTo>
                          <a:pt x="3509489" y="1372287"/>
                          <a:pt x="3382856" y="1336756"/>
                          <a:pt x="3301790" y="1356359"/>
                        </a:cubicBezTo>
                        <a:cubicBezTo>
                          <a:pt x="3198489" y="1369395"/>
                          <a:pt x="3129588" y="1335812"/>
                          <a:pt x="2949080" y="1356359"/>
                        </a:cubicBezTo>
                        <a:cubicBezTo>
                          <a:pt x="2787107" y="1392069"/>
                          <a:pt x="2698574" y="1361662"/>
                          <a:pt x="2596370" y="1356359"/>
                        </a:cubicBezTo>
                        <a:cubicBezTo>
                          <a:pt x="2484658" y="1370135"/>
                          <a:pt x="2202022" y="1363947"/>
                          <a:pt x="1867822" y="1356359"/>
                        </a:cubicBezTo>
                        <a:cubicBezTo>
                          <a:pt x="1554022" y="1362913"/>
                          <a:pt x="1567042" y="1337387"/>
                          <a:pt x="1364776" y="1356359"/>
                        </a:cubicBezTo>
                        <a:cubicBezTo>
                          <a:pt x="1161662" y="1378096"/>
                          <a:pt x="1141165" y="1338230"/>
                          <a:pt x="1012067" y="1356359"/>
                        </a:cubicBezTo>
                        <a:cubicBezTo>
                          <a:pt x="887103" y="1392979"/>
                          <a:pt x="539699" y="1318676"/>
                          <a:pt x="410725" y="1356359"/>
                        </a:cubicBezTo>
                        <a:cubicBezTo>
                          <a:pt x="178716" y="1349437"/>
                          <a:pt x="-32598" y="1273172"/>
                          <a:pt x="0" y="1130295"/>
                        </a:cubicBezTo>
                        <a:cubicBezTo>
                          <a:pt x="-33594" y="984749"/>
                          <a:pt x="-9646" y="932951"/>
                          <a:pt x="0" y="819842"/>
                        </a:cubicBezTo>
                        <a:cubicBezTo>
                          <a:pt x="3154" y="724943"/>
                          <a:pt x="3041" y="627451"/>
                          <a:pt x="0" y="518432"/>
                        </a:cubicBezTo>
                        <a:cubicBezTo>
                          <a:pt x="4356" y="401381"/>
                          <a:pt x="48338" y="307949"/>
                          <a:pt x="0" y="226064"/>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600">
                <a:solidFill>
                  <a:prstClr val="white"/>
                </a:solidFill>
                <a:latin typeface="Tahoma" panose="020B0604030504040204" pitchFamily="34" charset="0"/>
                <a:ea typeface="Tahoma" panose="020B0604030504040204" pitchFamily="34" charset="0"/>
                <a:cs typeface="Tahoma" panose="020B0604030504040204" pitchFamily="34" charset="0"/>
              </a:rPr>
              <a:t>Năm cánh quân cùng lúc tiến vào Sài Gòn.</a:t>
            </a:r>
            <a:endParaRPr lang="en-US" sz="3600" dirty="0" err="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3409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TotalTime>
  <Words>833</Words>
  <Application>Microsoft Office PowerPoint</Application>
  <PresentationFormat>Custom</PresentationFormat>
  <Paragraphs>46</Paragraphs>
  <Slides>19</Slides>
  <Notes>2</Notes>
  <HiddenSlides>0</HiddenSlides>
  <MMClips>2</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 Dung</dc:creator>
  <cp:keywords>mang non</cp:keywords>
  <cp:lastModifiedBy>Ha Dung</cp:lastModifiedBy>
  <cp:revision>3</cp:revision>
  <dcterms:created xsi:type="dcterms:W3CDTF">2024-12-18T15:30:30Z</dcterms:created>
  <dcterms:modified xsi:type="dcterms:W3CDTF">2025-06-02T07:20:49Z</dcterms:modified>
</cp:coreProperties>
</file>