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Lst>
  <p:notesMasterIdLst>
    <p:notesMasterId r:id="rId34"/>
  </p:notesMasterIdLst>
  <p:sldIdLst>
    <p:sldId id="256" r:id="rId5"/>
    <p:sldId id="4421" r:id="rId6"/>
    <p:sldId id="4422" r:id="rId7"/>
    <p:sldId id="4423" r:id="rId8"/>
    <p:sldId id="4424" r:id="rId9"/>
    <p:sldId id="4425" r:id="rId10"/>
    <p:sldId id="4437" r:id="rId11"/>
    <p:sldId id="4426" r:id="rId12"/>
    <p:sldId id="259" r:id="rId13"/>
    <p:sldId id="271" r:id="rId14"/>
    <p:sldId id="261" r:id="rId15"/>
    <p:sldId id="267" r:id="rId16"/>
    <p:sldId id="262" r:id="rId17"/>
    <p:sldId id="4439" r:id="rId18"/>
    <p:sldId id="4411" r:id="rId19"/>
    <p:sldId id="4442" r:id="rId20"/>
    <p:sldId id="4434" r:id="rId21"/>
    <p:sldId id="263" r:id="rId22"/>
    <p:sldId id="4431" r:id="rId23"/>
    <p:sldId id="4443" r:id="rId24"/>
    <p:sldId id="4429" r:id="rId25"/>
    <p:sldId id="4444" r:id="rId26"/>
    <p:sldId id="4430" r:id="rId27"/>
    <p:sldId id="4445" r:id="rId28"/>
    <p:sldId id="4436" r:id="rId29"/>
    <p:sldId id="4432" r:id="rId30"/>
    <p:sldId id="4433" r:id="rId31"/>
    <p:sldId id="4438" r:id="rId32"/>
    <p:sldId id="269" r:id="rId33"/>
  </p:sldIdLst>
  <p:sldSz cx="18288000" cy="10287000"/>
  <p:notesSz cx="6858000" cy="9144000"/>
  <p:defaultTextStyle>
    <a:defPPr>
      <a:defRPr lang="en-US"/>
    </a:defPPr>
    <a:lvl1pPr marL="0" algn="l" defTabSz="913943" rtl="0" eaLnBrk="1" latinLnBrk="0" hangingPunct="1">
      <a:defRPr sz="1800" kern="1200">
        <a:solidFill>
          <a:schemeClr val="tx1"/>
        </a:solidFill>
        <a:latin typeface="+mn-lt"/>
        <a:ea typeface="+mn-ea"/>
        <a:cs typeface="+mn-cs"/>
      </a:defRPr>
    </a:lvl1pPr>
    <a:lvl2pPr marL="456975" algn="l" defTabSz="913943" rtl="0" eaLnBrk="1" latinLnBrk="0" hangingPunct="1">
      <a:defRPr sz="1800" kern="1200">
        <a:solidFill>
          <a:schemeClr val="tx1"/>
        </a:solidFill>
        <a:latin typeface="+mn-lt"/>
        <a:ea typeface="+mn-ea"/>
        <a:cs typeface="+mn-cs"/>
      </a:defRPr>
    </a:lvl2pPr>
    <a:lvl3pPr marL="913943" algn="l" defTabSz="913943" rtl="0" eaLnBrk="1" latinLnBrk="0" hangingPunct="1">
      <a:defRPr sz="1800" kern="1200">
        <a:solidFill>
          <a:schemeClr val="tx1"/>
        </a:solidFill>
        <a:latin typeface="+mn-lt"/>
        <a:ea typeface="+mn-ea"/>
        <a:cs typeface="+mn-cs"/>
      </a:defRPr>
    </a:lvl3pPr>
    <a:lvl4pPr marL="1370918" algn="l" defTabSz="913943" rtl="0" eaLnBrk="1" latinLnBrk="0" hangingPunct="1">
      <a:defRPr sz="1800" kern="1200">
        <a:solidFill>
          <a:schemeClr val="tx1"/>
        </a:solidFill>
        <a:latin typeface="+mn-lt"/>
        <a:ea typeface="+mn-ea"/>
        <a:cs typeface="+mn-cs"/>
      </a:defRPr>
    </a:lvl4pPr>
    <a:lvl5pPr marL="1827885" algn="l" defTabSz="913943" rtl="0" eaLnBrk="1" latinLnBrk="0" hangingPunct="1">
      <a:defRPr sz="1800" kern="1200">
        <a:solidFill>
          <a:schemeClr val="tx1"/>
        </a:solidFill>
        <a:latin typeface="+mn-lt"/>
        <a:ea typeface="+mn-ea"/>
        <a:cs typeface="+mn-cs"/>
      </a:defRPr>
    </a:lvl5pPr>
    <a:lvl6pPr marL="2284860" algn="l" defTabSz="913943" rtl="0" eaLnBrk="1" latinLnBrk="0" hangingPunct="1">
      <a:defRPr sz="1800" kern="1200">
        <a:solidFill>
          <a:schemeClr val="tx1"/>
        </a:solidFill>
        <a:latin typeface="+mn-lt"/>
        <a:ea typeface="+mn-ea"/>
        <a:cs typeface="+mn-cs"/>
      </a:defRPr>
    </a:lvl6pPr>
    <a:lvl7pPr marL="2741831" algn="l" defTabSz="913943" rtl="0" eaLnBrk="1" latinLnBrk="0" hangingPunct="1">
      <a:defRPr sz="1800" kern="1200">
        <a:solidFill>
          <a:schemeClr val="tx1"/>
        </a:solidFill>
        <a:latin typeface="+mn-lt"/>
        <a:ea typeface="+mn-ea"/>
        <a:cs typeface="+mn-cs"/>
      </a:defRPr>
    </a:lvl7pPr>
    <a:lvl8pPr marL="3198803" algn="l" defTabSz="913943" rtl="0" eaLnBrk="1" latinLnBrk="0" hangingPunct="1">
      <a:defRPr sz="1800" kern="1200">
        <a:solidFill>
          <a:schemeClr val="tx1"/>
        </a:solidFill>
        <a:latin typeface="+mn-lt"/>
        <a:ea typeface="+mn-ea"/>
        <a:cs typeface="+mn-cs"/>
      </a:defRPr>
    </a:lvl8pPr>
    <a:lvl9pPr marL="3655770" algn="l" defTabSz="91394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22" autoAdjust="0"/>
  </p:normalViewPr>
  <p:slideViewPr>
    <p:cSldViewPr>
      <p:cViewPr varScale="1">
        <p:scale>
          <a:sx n="73" d="100"/>
          <a:sy n="73" d="100"/>
        </p:scale>
        <p:origin x="-43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FB506-6640-42CD-90E8-FFCC628C9349}"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24513-6C75-49AA-8233-64C27664FC83}" type="slidenum">
              <a:rPr lang="en-US" smtClean="0"/>
              <a:t>‹#›</a:t>
            </a:fld>
            <a:endParaRPr lang="en-US"/>
          </a:p>
        </p:txBody>
      </p:sp>
    </p:spTree>
    <p:extLst>
      <p:ext uri="{BB962C8B-B14F-4D97-AF65-F5344CB8AC3E}">
        <p14:creationId xmlns:p14="http://schemas.microsoft.com/office/powerpoint/2010/main" val="6021114"/>
      </p:ext>
    </p:extLst>
  </p:cSld>
  <p:clrMap bg1="lt1" tx1="dk1" bg2="lt2" tx2="dk2" accent1="accent1" accent2="accent2" accent3="accent3" accent4="accent4" accent5="accent5" accent6="accent6" hlink="hlink" folHlink="folHlink"/>
  <p:notesStyle>
    <a:lvl1pPr marL="0" algn="l" defTabSz="913943" rtl="0" eaLnBrk="1" latinLnBrk="0" hangingPunct="1">
      <a:defRPr sz="1200" kern="1200">
        <a:solidFill>
          <a:schemeClr val="tx1"/>
        </a:solidFill>
        <a:latin typeface="+mn-lt"/>
        <a:ea typeface="+mn-ea"/>
        <a:cs typeface="+mn-cs"/>
      </a:defRPr>
    </a:lvl1pPr>
    <a:lvl2pPr marL="456975" algn="l" defTabSz="913943" rtl="0" eaLnBrk="1" latinLnBrk="0" hangingPunct="1">
      <a:defRPr sz="1200" kern="1200">
        <a:solidFill>
          <a:schemeClr val="tx1"/>
        </a:solidFill>
        <a:latin typeface="+mn-lt"/>
        <a:ea typeface="+mn-ea"/>
        <a:cs typeface="+mn-cs"/>
      </a:defRPr>
    </a:lvl2pPr>
    <a:lvl3pPr marL="913943" algn="l" defTabSz="913943" rtl="0" eaLnBrk="1" latinLnBrk="0" hangingPunct="1">
      <a:defRPr sz="1200" kern="1200">
        <a:solidFill>
          <a:schemeClr val="tx1"/>
        </a:solidFill>
        <a:latin typeface="+mn-lt"/>
        <a:ea typeface="+mn-ea"/>
        <a:cs typeface="+mn-cs"/>
      </a:defRPr>
    </a:lvl3pPr>
    <a:lvl4pPr marL="1370918" algn="l" defTabSz="913943" rtl="0" eaLnBrk="1" latinLnBrk="0" hangingPunct="1">
      <a:defRPr sz="1200" kern="1200">
        <a:solidFill>
          <a:schemeClr val="tx1"/>
        </a:solidFill>
        <a:latin typeface="+mn-lt"/>
        <a:ea typeface="+mn-ea"/>
        <a:cs typeface="+mn-cs"/>
      </a:defRPr>
    </a:lvl4pPr>
    <a:lvl5pPr marL="1827885" algn="l" defTabSz="913943" rtl="0" eaLnBrk="1" latinLnBrk="0" hangingPunct="1">
      <a:defRPr sz="1200" kern="1200">
        <a:solidFill>
          <a:schemeClr val="tx1"/>
        </a:solidFill>
        <a:latin typeface="+mn-lt"/>
        <a:ea typeface="+mn-ea"/>
        <a:cs typeface="+mn-cs"/>
      </a:defRPr>
    </a:lvl5pPr>
    <a:lvl6pPr marL="2284860" algn="l" defTabSz="913943" rtl="0" eaLnBrk="1" latinLnBrk="0" hangingPunct="1">
      <a:defRPr sz="1200" kern="1200">
        <a:solidFill>
          <a:schemeClr val="tx1"/>
        </a:solidFill>
        <a:latin typeface="+mn-lt"/>
        <a:ea typeface="+mn-ea"/>
        <a:cs typeface="+mn-cs"/>
      </a:defRPr>
    </a:lvl6pPr>
    <a:lvl7pPr marL="2741831" algn="l" defTabSz="913943" rtl="0" eaLnBrk="1" latinLnBrk="0" hangingPunct="1">
      <a:defRPr sz="1200" kern="1200">
        <a:solidFill>
          <a:schemeClr val="tx1"/>
        </a:solidFill>
        <a:latin typeface="+mn-lt"/>
        <a:ea typeface="+mn-ea"/>
        <a:cs typeface="+mn-cs"/>
      </a:defRPr>
    </a:lvl7pPr>
    <a:lvl8pPr marL="3198803" algn="l" defTabSz="913943" rtl="0" eaLnBrk="1" latinLnBrk="0" hangingPunct="1">
      <a:defRPr sz="1200" kern="1200">
        <a:solidFill>
          <a:schemeClr val="tx1"/>
        </a:solidFill>
        <a:latin typeface="+mn-lt"/>
        <a:ea typeface="+mn-ea"/>
        <a:cs typeface="+mn-cs"/>
      </a:defRPr>
    </a:lvl8pPr>
    <a:lvl9pPr marL="3655770" algn="l" defTabSz="9139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400">
              <a:defRPr/>
            </a:pPr>
            <a:fld id="{477B92A1-7059-4C1C-A53E-42BE8EFB572B}" type="slidenum">
              <a:rPr lang="en-US" smtClean="0">
                <a:solidFill>
                  <a:prstClr val="black"/>
                </a:solidFill>
              </a:rPr>
              <a:pPr defTabSz="914400">
                <a:defRPr/>
              </a:pPr>
              <a:t>2</a:t>
            </a:fld>
            <a:endParaRPr lang="en-US">
              <a:solidFill>
                <a:prstClr val="black"/>
              </a:solidFill>
            </a:endParaRPr>
          </a:p>
        </p:txBody>
      </p:sp>
    </p:spTree>
    <p:extLst>
      <p:ext uri="{BB962C8B-B14F-4D97-AF65-F5344CB8AC3E}">
        <p14:creationId xmlns:p14="http://schemas.microsoft.com/office/powerpoint/2010/main" val="127337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solidFill>
                  <a:srgbClr val="000000"/>
                </a:solidFill>
                <a:effectLst/>
                <a:latin typeface="Times New Roman" panose="02020603050405020304" pitchFamily="18" charset="0"/>
                <a:ea typeface="Calibri" panose="020F0502020204030204" pitchFamily="34" charset="0"/>
              </a:rPr>
              <a:t>Vương quốc Phù Nam là một vương quốc cổ nổi tiếng với sự phát triển ổn định và vững mạnh. Để tìm hiểu sâu hơn, chúng ta sẽ cùng nhau đến với bài: </a:t>
            </a:r>
            <a:r>
              <a:rPr lang="vi-VN" sz="1800" b="1" i="1" dirty="0">
                <a:solidFill>
                  <a:srgbClr val="000000"/>
                </a:solidFill>
                <a:effectLst/>
                <a:latin typeface="Times New Roman" panose="02020603050405020304" pitchFamily="18" charset="0"/>
                <a:ea typeface="Calibri" panose="020F0502020204030204" pitchFamily="34" charset="0"/>
              </a:rPr>
              <a:t>Bài 6: Vương quốc Phù Nam </a:t>
            </a:r>
            <a:endParaRPr lang="en-US" dirty="0"/>
          </a:p>
        </p:txBody>
      </p:sp>
      <p:sp>
        <p:nvSpPr>
          <p:cNvPr id="4" name="Slide Number Placeholder 3"/>
          <p:cNvSpPr>
            <a:spLocks noGrp="1"/>
          </p:cNvSpPr>
          <p:nvPr>
            <p:ph type="sldNum" sz="quarter" idx="5"/>
          </p:nvPr>
        </p:nvSpPr>
        <p:spPr/>
        <p:txBody>
          <a:bodyPr/>
          <a:lstStyle/>
          <a:p>
            <a:fld id="{2BD24513-6C75-49AA-8233-64C27664FC83}" type="slidenum">
              <a:rPr lang="en-US" smtClean="0"/>
              <a:t>9</a:t>
            </a:fld>
            <a:endParaRPr lang="en-US"/>
          </a:p>
        </p:txBody>
      </p:sp>
    </p:spTree>
    <p:extLst>
      <p:ext uri="{BB962C8B-B14F-4D97-AF65-F5344CB8AC3E}">
        <p14:creationId xmlns:p14="http://schemas.microsoft.com/office/powerpoint/2010/main" val="3669404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Để kiểm chứng cho những hiểu biết của các em về vương quốc Phù Nam,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6 –  Vương quốc Phù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BD24513-6C75-49AA-8233-64C27664FC83}" type="slidenum">
              <a:rPr lang="en-US" smtClean="0"/>
              <a:t>10</a:t>
            </a:fld>
            <a:endParaRPr lang="en-US"/>
          </a:p>
        </p:txBody>
      </p:sp>
    </p:spTree>
    <p:extLst>
      <p:ext uri="{BB962C8B-B14F-4D97-AF65-F5344CB8AC3E}">
        <p14:creationId xmlns:p14="http://schemas.microsoft.com/office/powerpoint/2010/main" val="3247750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75" indent="0" algn="ctr">
              <a:buNone/>
              <a:defRPr>
                <a:solidFill>
                  <a:schemeClr val="tx1">
                    <a:tint val="75000"/>
                  </a:schemeClr>
                </a:solidFill>
              </a:defRPr>
            </a:lvl2pPr>
            <a:lvl3pPr marL="913943" indent="0" algn="ctr">
              <a:buNone/>
              <a:defRPr>
                <a:solidFill>
                  <a:schemeClr val="tx1">
                    <a:tint val="75000"/>
                  </a:schemeClr>
                </a:solidFill>
              </a:defRPr>
            </a:lvl3pPr>
            <a:lvl4pPr marL="1370918" indent="0" algn="ctr">
              <a:buNone/>
              <a:defRPr>
                <a:solidFill>
                  <a:schemeClr val="tx1">
                    <a:tint val="75000"/>
                  </a:schemeClr>
                </a:solidFill>
              </a:defRPr>
            </a:lvl4pPr>
            <a:lvl5pPr marL="1827885" indent="0" algn="ctr">
              <a:buNone/>
              <a:defRPr>
                <a:solidFill>
                  <a:schemeClr val="tx1">
                    <a:tint val="75000"/>
                  </a:schemeClr>
                </a:solidFill>
              </a:defRPr>
            </a:lvl5pPr>
            <a:lvl6pPr marL="2284860" indent="0" algn="ctr">
              <a:buNone/>
              <a:defRPr>
                <a:solidFill>
                  <a:schemeClr val="tx1">
                    <a:tint val="75000"/>
                  </a:schemeClr>
                </a:solidFill>
              </a:defRPr>
            </a:lvl6pPr>
            <a:lvl7pPr marL="2741831" indent="0" algn="ctr">
              <a:buNone/>
              <a:defRPr>
                <a:solidFill>
                  <a:schemeClr val="tx1">
                    <a:tint val="75000"/>
                  </a:schemeClr>
                </a:solidFill>
              </a:defRPr>
            </a:lvl7pPr>
            <a:lvl8pPr marL="3198803" indent="0" algn="ctr">
              <a:buNone/>
              <a:defRPr>
                <a:solidFill>
                  <a:schemeClr val="tx1">
                    <a:tint val="75000"/>
                  </a:schemeClr>
                </a:solidFill>
              </a:defRPr>
            </a:lvl8pPr>
            <a:lvl9pPr marL="365577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855E8-30B2-D981-EB3A-139DCCF3ED94}"/>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8DAFABCA-540A-49D1-A4CE-CA574C582434}"/>
              </a:ext>
            </a:extLst>
          </p:cNvPr>
          <p:cNvSpPr>
            <a:spLocks noGrp="1"/>
          </p:cNvSpPr>
          <p:nvPr>
            <p:ph type="subTitle" idx="1"/>
          </p:nvPr>
        </p:nvSpPr>
        <p:spPr>
          <a:xfrm>
            <a:off x="2286000" y="5403057"/>
            <a:ext cx="13716000" cy="2483643"/>
          </a:xfrm>
        </p:spPr>
        <p:txBody>
          <a:bodyPr/>
          <a:lstStyle>
            <a:lvl1pPr marL="0" indent="0" algn="ctr">
              <a:buNone/>
              <a:defRPr sz="3600"/>
            </a:lvl1pPr>
            <a:lvl2pPr marL="685593" indent="0" algn="ctr">
              <a:buNone/>
              <a:defRPr sz="3000"/>
            </a:lvl2pPr>
            <a:lvl3pPr marL="1371191" indent="0" algn="ctr">
              <a:buNone/>
              <a:defRPr sz="2700"/>
            </a:lvl3pPr>
            <a:lvl4pPr marL="2056784" indent="0" algn="ctr">
              <a:buNone/>
              <a:defRPr sz="2400"/>
            </a:lvl4pPr>
            <a:lvl5pPr marL="2742377" indent="0" algn="ctr">
              <a:buNone/>
              <a:defRPr sz="2400"/>
            </a:lvl5pPr>
            <a:lvl6pPr marL="3427973" indent="0" algn="ctr">
              <a:buNone/>
              <a:defRPr sz="2400"/>
            </a:lvl6pPr>
            <a:lvl7pPr marL="4113567" indent="0" algn="ctr">
              <a:buNone/>
              <a:defRPr sz="2400"/>
            </a:lvl7pPr>
            <a:lvl8pPr marL="4799160" indent="0" algn="ctr">
              <a:buNone/>
              <a:defRPr sz="2400"/>
            </a:lvl8pPr>
            <a:lvl9pPr marL="5484753"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7E871496-03FC-F04F-DB1D-01C01187778C}"/>
              </a:ext>
            </a:extLst>
          </p:cNvPr>
          <p:cNvSpPr>
            <a:spLocks noGrp="1"/>
          </p:cNvSpPr>
          <p:nvPr>
            <p:ph type="dt" sz="half" idx="10"/>
          </p:nvPr>
        </p:nvSpPr>
        <p:spPr/>
        <p:txBody>
          <a:bodyPr/>
          <a:lstStyle/>
          <a:p>
            <a:fld id="{BCE0B36E-18E8-402E-A3EB-7BFBCC91DD66}" type="datetimeFigureOut">
              <a:rPr lang="en-US" smtClean="0">
                <a:solidFill>
                  <a:prstClr val="black">
                    <a:tint val="75000"/>
                  </a:prstClr>
                </a:solidFill>
              </a:rPr>
              <a:pPr/>
              <a:t>6/2/2025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94E3A53-53D5-9743-B1BC-8A2D229C6D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8C9E383-0AE7-4489-E716-099C1A891C02}"/>
              </a:ext>
            </a:extLst>
          </p:cNvPr>
          <p:cNvSpPr>
            <a:spLocks noGrp="1"/>
          </p:cNvSpPr>
          <p:nvPr>
            <p:ph type="sldNum" sz="quarter" idx="12"/>
          </p:nvPr>
        </p:nvSpPr>
        <p:spPr/>
        <p:txBody>
          <a:bodyPr/>
          <a:lstStyle/>
          <a:p>
            <a:fld id="{91ABEB7F-1860-490C-8393-23233693F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6064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7456AA6-C728-5284-3420-FE5137459637}"/>
              </a:ext>
            </a:extLst>
          </p:cNvPr>
          <p:cNvSpPr>
            <a:spLocks noGrp="1"/>
          </p:cNvSpPr>
          <p:nvPr>
            <p:ph type="dt" sz="half" idx="10"/>
          </p:nvPr>
        </p:nvSpPr>
        <p:spPr/>
        <p:txBody>
          <a:bodyPr/>
          <a:lstStyle/>
          <a:p>
            <a:fld id="{BCE0B36E-18E8-402E-A3EB-7BFBCC91DD66}" type="datetimeFigureOut">
              <a:rPr lang="en-US" smtClean="0">
                <a:solidFill>
                  <a:prstClr val="black">
                    <a:tint val="75000"/>
                  </a:prstClr>
                </a:solidFill>
              </a:rPr>
              <a:pPr/>
              <a:t>6/2/2025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DF73103-8F8A-62EF-8314-D4C942C1CF2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45D843E-D039-6063-CF50-961B7EEE6DED}"/>
              </a:ext>
            </a:extLst>
          </p:cNvPr>
          <p:cNvSpPr>
            <a:spLocks noGrp="1"/>
          </p:cNvSpPr>
          <p:nvPr>
            <p:ph type="sldNum" sz="quarter" idx="12"/>
          </p:nvPr>
        </p:nvSpPr>
        <p:spPr/>
        <p:txBody>
          <a:bodyPr/>
          <a:lstStyle/>
          <a:p>
            <a:fld id="{91ABEB7F-1860-490C-8393-23233693F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534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84E1D7-3E7B-2175-386C-7EE136D01126}"/>
              </a:ext>
            </a:extLst>
          </p:cNvPr>
          <p:cNvSpPr>
            <a:spLocks noGrp="1"/>
          </p:cNvSpPr>
          <p:nvPr>
            <p:ph type="title"/>
          </p:nvPr>
        </p:nvSpPr>
        <p:spPr>
          <a:xfrm>
            <a:off x="1247775" y="2564612"/>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5F2AFAF5-1FA7-0203-9390-4DC48E8F358D}"/>
              </a:ext>
            </a:extLst>
          </p:cNvPr>
          <p:cNvSpPr>
            <a:spLocks noGrp="1"/>
          </p:cNvSpPr>
          <p:nvPr>
            <p:ph type="body" idx="1"/>
          </p:nvPr>
        </p:nvSpPr>
        <p:spPr>
          <a:xfrm>
            <a:off x="1247775" y="6884200"/>
            <a:ext cx="15773400" cy="2250281"/>
          </a:xfrm>
        </p:spPr>
        <p:txBody>
          <a:bodyPr/>
          <a:lstStyle>
            <a:lvl1pPr marL="0" indent="0">
              <a:buNone/>
              <a:defRPr sz="3600">
                <a:solidFill>
                  <a:schemeClr val="tx1">
                    <a:tint val="75000"/>
                  </a:schemeClr>
                </a:solidFill>
              </a:defRPr>
            </a:lvl1pPr>
            <a:lvl2pPr marL="685593" indent="0">
              <a:buNone/>
              <a:defRPr sz="3000">
                <a:solidFill>
                  <a:schemeClr val="tx1">
                    <a:tint val="75000"/>
                  </a:schemeClr>
                </a:solidFill>
              </a:defRPr>
            </a:lvl2pPr>
            <a:lvl3pPr marL="1371191" indent="0">
              <a:buNone/>
              <a:defRPr sz="2700">
                <a:solidFill>
                  <a:schemeClr val="tx1">
                    <a:tint val="75000"/>
                  </a:schemeClr>
                </a:solidFill>
              </a:defRPr>
            </a:lvl3pPr>
            <a:lvl4pPr marL="2056784" indent="0">
              <a:buNone/>
              <a:defRPr sz="2400">
                <a:solidFill>
                  <a:schemeClr val="tx1">
                    <a:tint val="75000"/>
                  </a:schemeClr>
                </a:solidFill>
              </a:defRPr>
            </a:lvl4pPr>
            <a:lvl5pPr marL="2742377" indent="0">
              <a:buNone/>
              <a:defRPr sz="2400">
                <a:solidFill>
                  <a:schemeClr val="tx1">
                    <a:tint val="75000"/>
                  </a:schemeClr>
                </a:solidFill>
              </a:defRPr>
            </a:lvl5pPr>
            <a:lvl6pPr marL="3427973" indent="0">
              <a:buNone/>
              <a:defRPr sz="2400">
                <a:solidFill>
                  <a:schemeClr val="tx1">
                    <a:tint val="75000"/>
                  </a:schemeClr>
                </a:solidFill>
              </a:defRPr>
            </a:lvl6pPr>
            <a:lvl7pPr marL="4113567" indent="0">
              <a:buNone/>
              <a:defRPr sz="2400">
                <a:solidFill>
                  <a:schemeClr val="tx1">
                    <a:tint val="75000"/>
                  </a:schemeClr>
                </a:solidFill>
              </a:defRPr>
            </a:lvl7pPr>
            <a:lvl8pPr marL="4799160" indent="0">
              <a:buNone/>
              <a:defRPr sz="2400">
                <a:solidFill>
                  <a:schemeClr val="tx1">
                    <a:tint val="75000"/>
                  </a:schemeClr>
                </a:solidFill>
              </a:defRPr>
            </a:lvl8pPr>
            <a:lvl9pPr marL="5484753"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E0915D7-0083-C960-07F2-BB7222303405}"/>
              </a:ext>
            </a:extLst>
          </p:cNvPr>
          <p:cNvSpPr>
            <a:spLocks noGrp="1"/>
          </p:cNvSpPr>
          <p:nvPr>
            <p:ph type="dt" sz="half" idx="10"/>
          </p:nvPr>
        </p:nvSpPr>
        <p:spPr/>
        <p:txBody>
          <a:bodyPr/>
          <a:lstStyle/>
          <a:p>
            <a:fld id="{BCE0B36E-18E8-402E-A3EB-7BFBCC91DD66}" type="datetimeFigureOut">
              <a:rPr lang="en-US" smtClean="0">
                <a:solidFill>
                  <a:prstClr val="black">
                    <a:tint val="75000"/>
                  </a:prstClr>
                </a:solidFill>
              </a:rPr>
              <a:pPr/>
              <a:t>6/2/2025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604243-AE92-8AD6-C034-E15849183E8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AF3C256-242A-90D9-A4C9-01280A82AF76}"/>
              </a:ext>
            </a:extLst>
          </p:cNvPr>
          <p:cNvSpPr>
            <a:spLocks noGrp="1"/>
          </p:cNvSpPr>
          <p:nvPr>
            <p:ph type="sldNum" sz="quarter" idx="12"/>
          </p:nvPr>
        </p:nvSpPr>
        <p:spPr/>
        <p:txBody>
          <a:bodyPr/>
          <a:lstStyle/>
          <a:p>
            <a:fld id="{91ABEB7F-1860-490C-8393-23233693F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35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5008F4E-CB91-D9FE-8188-5A34CF1844DC}"/>
              </a:ext>
            </a:extLst>
          </p:cNvPr>
          <p:cNvSpPr>
            <a:spLocks noGrp="1"/>
          </p:cNvSpPr>
          <p:nvPr>
            <p:ph sz="half" idx="1"/>
          </p:nvPr>
        </p:nvSpPr>
        <p:spPr>
          <a:xfrm>
            <a:off x="1257300" y="2738439"/>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B7F7B76-D969-3CF9-8EE7-69C3D3412C9E}"/>
              </a:ext>
            </a:extLst>
          </p:cNvPr>
          <p:cNvSpPr>
            <a:spLocks noGrp="1"/>
          </p:cNvSpPr>
          <p:nvPr>
            <p:ph sz="half" idx="2"/>
          </p:nvPr>
        </p:nvSpPr>
        <p:spPr>
          <a:xfrm>
            <a:off x="9258300" y="2738439"/>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5B14392-CF6C-3986-3E3C-3C50B3E9A92D}"/>
              </a:ext>
            </a:extLst>
          </p:cNvPr>
          <p:cNvSpPr>
            <a:spLocks noGrp="1"/>
          </p:cNvSpPr>
          <p:nvPr>
            <p:ph type="dt" sz="half" idx="10"/>
          </p:nvPr>
        </p:nvSpPr>
        <p:spPr/>
        <p:txBody>
          <a:bodyPr/>
          <a:lstStyle/>
          <a:p>
            <a:fld id="{BCE0B36E-18E8-402E-A3EB-7BFBCC91DD66}" type="datetimeFigureOut">
              <a:rPr lang="en-US" smtClean="0">
                <a:solidFill>
                  <a:prstClr val="black">
                    <a:tint val="75000"/>
                  </a:prstClr>
                </a:solidFill>
              </a:rPr>
              <a:pPr/>
              <a:t>6/2/2025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A3DBF45-14DB-B0E3-4EBD-9891B1780B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72B6626-8724-421C-100E-772FF69F6CAC}"/>
              </a:ext>
            </a:extLst>
          </p:cNvPr>
          <p:cNvSpPr>
            <a:spLocks noGrp="1"/>
          </p:cNvSpPr>
          <p:nvPr>
            <p:ph type="sldNum" sz="quarter" idx="12"/>
          </p:nvPr>
        </p:nvSpPr>
        <p:spPr/>
        <p:txBody>
          <a:bodyPr/>
          <a:lstStyle/>
          <a:p>
            <a:fld id="{91ABEB7F-1860-490C-8393-23233693F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777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EB679F-3A22-704C-2A03-2D7498E8F492}"/>
              </a:ext>
            </a:extLst>
          </p:cNvPr>
          <p:cNvSpPr>
            <a:spLocks noGrp="1"/>
          </p:cNvSpPr>
          <p:nvPr>
            <p:ph type="title"/>
          </p:nvPr>
        </p:nvSpPr>
        <p:spPr>
          <a:xfrm>
            <a:off x="1259682" y="547693"/>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E665604-C334-FCF2-D8E6-8282CF65A112}"/>
              </a:ext>
            </a:extLst>
          </p:cNvPr>
          <p:cNvSpPr>
            <a:spLocks noGrp="1"/>
          </p:cNvSpPr>
          <p:nvPr>
            <p:ph type="body" idx="1"/>
          </p:nvPr>
        </p:nvSpPr>
        <p:spPr>
          <a:xfrm>
            <a:off x="1259687" y="2521745"/>
            <a:ext cx="7736681" cy="1235868"/>
          </a:xfrm>
        </p:spPr>
        <p:txBody>
          <a:bodyPr anchor="b"/>
          <a:lstStyle>
            <a:lvl1pPr marL="0" indent="0">
              <a:buNone/>
              <a:defRPr sz="3600" b="1"/>
            </a:lvl1pPr>
            <a:lvl2pPr marL="685593" indent="0">
              <a:buNone/>
              <a:defRPr sz="3000" b="1"/>
            </a:lvl2pPr>
            <a:lvl3pPr marL="1371191" indent="0">
              <a:buNone/>
              <a:defRPr sz="2700" b="1"/>
            </a:lvl3pPr>
            <a:lvl4pPr marL="2056784" indent="0">
              <a:buNone/>
              <a:defRPr sz="2400" b="1"/>
            </a:lvl4pPr>
            <a:lvl5pPr marL="2742377" indent="0">
              <a:buNone/>
              <a:defRPr sz="2400" b="1"/>
            </a:lvl5pPr>
            <a:lvl6pPr marL="3427973" indent="0">
              <a:buNone/>
              <a:defRPr sz="2400" b="1"/>
            </a:lvl6pPr>
            <a:lvl7pPr marL="4113567" indent="0">
              <a:buNone/>
              <a:defRPr sz="2400" b="1"/>
            </a:lvl7pPr>
            <a:lvl8pPr marL="4799160" indent="0">
              <a:buNone/>
              <a:defRPr sz="2400" b="1"/>
            </a:lvl8pPr>
            <a:lvl9pPr marL="5484753"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5096ECD-782A-153C-A7EE-93908D70C2EB}"/>
              </a:ext>
            </a:extLst>
          </p:cNvPr>
          <p:cNvSpPr>
            <a:spLocks noGrp="1"/>
          </p:cNvSpPr>
          <p:nvPr>
            <p:ph sz="half" idx="2"/>
          </p:nvPr>
        </p:nvSpPr>
        <p:spPr>
          <a:xfrm>
            <a:off x="1259687"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1A95E93-6CED-0673-3F2A-672B41C4353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593" indent="0">
              <a:buNone/>
              <a:defRPr sz="3000" b="1"/>
            </a:lvl2pPr>
            <a:lvl3pPr marL="1371191" indent="0">
              <a:buNone/>
              <a:defRPr sz="2700" b="1"/>
            </a:lvl3pPr>
            <a:lvl4pPr marL="2056784" indent="0">
              <a:buNone/>
              <a:defRPr sz="2400" b="1"/>
            </a:lvl4pPr>
            <a:lvl5pPr marL="2742377" indent="0">
              <a:buNone/>
              <a:defRPr sz="2400" b="1"/>
            </a:lvl5pPr>
            <a:lvl6pPr marL="3427973" indent="0">
              <a:buNone/>
              <a:defRPr sz="2400" b="1"/>
            </a:lvl6pPr>
            <a:lvl7pPr marL="4113567" indent="0">
              <a:buNone/>
              <a:defRPr sz="2400" b="1"/>
            </a:lvl7pPr>
            <a:lvl8pPr marL="4799160" indent="0">
              <a:buNone/>
              <a:defRPr sz="2400" b="1"/>
            </a:lvl8pPr>
            <a:lvl9pPr marL="5484753"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5E6BCB2-A8D1-5584-9596-530B09F443C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2DD7622-0487-A85C-C95C-4A4867DE4EC6}"/>
              </a:ext>
            </a:extLst>
          </p:cNvPr>
          <p:cNvSpPr>
            <a:spLocks noGrp="1"/>
          </p:cNvSpPr>
          <p:nvPr>
            <p:ph type="dt" sz="half" idx="10"/>
          </p:nvPr>
        </p:nvSpPr>
        <p:spPr/>
        <p:txBody>
          <a:bodyPr/>
          <a:lstStyle/>
          <a:p>
            <a:fld id="{BCE0B36E-18E8-402E-A3EB-7BFBCC91DD66}" type="datetimeFigureOut">
              <a:rPr lang="en-US" smtClean="0">
                <a:solidFill>
                  <a:prstClr val="black">
                    <a:tint val="75000"/>
                  </a:prstClr>
                </a:solidFill>
              </a:rPr>
              <a:pPr/>
              <a:t>6/2/2025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C71BA15-DEFB-6343-5C39-31D4C6BDBF1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DF2555D-9210-7B64-9CE1-B3E6DF6B1D47}"/>
              </a:ext>
            </a:extLst>
          </p:cNvPr>
          <p:cNvSpPr>
            <a:spLocks noGrp="1"/>
          </p:cNvSpPr>
          <p:nvPr>
            <p:ph type="sldNum" sz="quarter" idx="12"/>
          </p:nvPr>
        </p:nvSpPr>
        <p:spPr/>
        <p:txBody>
          <a:bodyPr/>
          <a:lstStyle/>
          <a:p>
            <a:fld id="{91ABEB7F-1860-490C-8393-23233693F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689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4A7C16E-2CFB-1A29-FA43-FBF39E67679B}"/>
              </a:ext>
            </a:extLst>
          </p:cNvPr>
          <p:cNvSpPr>
            <a:spLocks noGrp="1"/>
          </p:cNvSpPr>
          <p:nvPr>
            <p:ph type="dt" sz="half" idx="10"/>
          </p:nvPr>
        </p:nvSpPr>
        <p:spPr/>
        <p:txBody>
          <a:bodyPr/>
          <a:lstStyle/>
          <a:p>
            <a:fld id="{BCE0B36E-18E8-402E-A3EB-7BFBCC91DD66}" type="datetimeFigureOut">
              <a:rPr lang="en-US" smtClean="0">
                <a:solidFill>
                  <a:prstClr val="black">
                    <a:tint val="75000"/>
                  </a:prstClr>
                </a:solidFill>
              </a:rPr>
              <a:pPr/>
              <a:t>6/2/2025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019C8E7B-E00F-51B4-6139-D19EDC26A8F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D45D7657-5F10-7874-54CC-D551B2723393}"/>
              </a:ext>
            </a:extLst>
          </p:cNvPr>
          <p:cNvSpPr>
            <a:spLocks noGrp="1"/>
          </p:cNvSpPr>
          <p:nvPr>
            <p:ph type="sldNum" sz="quarter" idx="12"/>
          </p:nvPr>
        </p:nvSpPr>
        <p:spPr/>
        <p:txBody>
          <a:bodyPr/>
          <a:lstStyle/>
          <a:p>
            <a:fld id="{91ABEB7F-1860-490C-8393-23233693F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720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8788DFC-1CA0-0C87-F8A6-CC0E2BBA59F3}"/>
              </a:ext>
            </a:extLst>
          </p:cNvPr>
          <p:cNvSpPr>
            <a:spLocks noGrp="1"/>
          </p:cNvSpPr>
          <p:nvPr>
            <p:ph type="dt" sz="half" idx="10"/>
          </p:nvPr>
        </p:nvSpPr>
        <p:spPr/>
        <p:txBody>
          <a:bodyPr/>
          <a:lstStyle/>
          <a:p>
            <a:fld id="{BCE0B36E-18E8-402E-A3EB-7BFBCC91DD66}" type="datetimeFigureOut">
              <a:rPr lang="en-US" smtClean="0">
                <a:solidFill>
                  <a:prstClr val="black">
                    <a:tint val="75000"/>
                  </a:prstClr>
                </a:solidFill>
              </a:rPr>
              <a:pPr/>
              <a:t>6/2/2025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B4D7D63-62E6-8086-E92D-B9C9039D42C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CD51055-F8C9-CB52-4C6C-1AE38933D668}"/>
              </a:ext>
            </a:extLst>
          </p:cNvPr>
          <p:cNvSpPr>
            <a:spLocks noGrp="1"/>
          </p:cNvSpPr>
          <p:nvPr>
            <p:ph type="sldNum" sz="quarter" idx="12"/>
          </p:nvPr>
        </p:nvSpPr>
        <p:spPr/>
        <p:txBody>
          <a:bodyPr/>
          <a:lstStyle/>
          <a:p>
            <a:fld id="{91ABEB7F-1860-490C-8393-23233693F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579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83BDE-AB1C-1977-69D5-51AED9530458}"/>
              </a:ext>
            </a:extLst>
          </p:cNvPr>
          <p:cNvSpPr>
            <a:spLocks noGrp="1"/>
          </p:cNvSpPr>
          <p:nvPr>
            <p:ph type="title"/>
          </p:nvPr>
        </p:nvSpPr>
        <p:spPr>
          <a:xfrm>
            <a:off x="1259687"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93A00B29-832B-23E6-6937-C2C2545D3CC8}"/>
              </a:ext>
            </a:extLst>
          </p:cNvPr>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FD9ABD6-A0D7-D1D6-B1B2-63EFA146EA9C}"/>
              </a:ext>
            </a:extLst>
          </p:cNvPr>
          <p:cNvSpPr>
            <a:spLocks noGrp="1"/>
          </p:cNvSpPr>
          <p:nvPr>
            <p:ph type="body" sz="half" idx="2"/>
          </p:nvPr>
        </p:nvSpPr>
        <p:spPr>
          <a:xfrm>
            <a:off x="1259687" y="3086100"/>
            <a:ext cx="5898356" cy="5717382"/>
          </a:xfrm>
        </p:spPr>
        <p:txBody>
          <a:bodyPr/>
          <a:lstStyle>
            <a:lvl1pPr marL="0" indent="0">
              <a:buNone/>
              <a:defRPr sz="2400"/>
            </a:lvl1pPr>
            <a:lvl2pPr marL="685593" indent="0">
              <a:buNone/>
              <a:defRPr sz="2100"/>
            </a:lvl2pPr>
            <a:lvl3pPr marL="1371191" indent="0">
              <a:buNone/>
              <a:defRPr sz="1800"/>
            </a:lvl3pPr>
            <a:lvl4pPr marL="2056784" indent="0">
              <a:buNone/>
              <a:defRPr sz="1500"/>
            </a:lvl4pPr>
            <a:lvl5pPr marL="2742377" indent="0">
              <a:buNone/>
              <a:defRPr sz="1500"/>
            </a:lvl5pPr>
            <a:lvl6pPr marL="3427973" indent="0">
              <a:buNone/>
              <a:defRPr sz="1500"/>
            </a:lvl6pPr>
            <a:lvl7pPr marL="4113567" indent="0">
              <a:buNone/>
              <a:defRPr sz="1500"/>
            </a:lvl7pPr>
            <a:lvl8pPr marL="4799160" indent="0">
              <a:buNone/>
              <a:defRPr sz="1500"/>
            </a:lvl8pPr>
            <a:lvl9pPr marL="5484753"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ACE8DCF1-2F4A-838B-75C0-FBD1A9D743F4}"/>
              </a:ext>
            </a:extLst>
          </p:cNvPr>
          <p:cNvSpPr>
            <a:spLocks noGrp="1"/>
          </p:cNvSpPr>
          <p:nvPr>
            <p:ph type="dt" sz="half" idx="10"/>
          </p:nvPr>
        </p:nvSpPr>
        <p:spPr/>
        <p:txBody>
          <a:bodyPr/>
          <a:lstStyle/>
          <a:p>
            <a:fld id="{BCE0B36E-18E8-402E-A3EB-7BFBCC91DD66}" type="datetimeFigureOut">
              <a:rPr lang="en-US" smtClean="0">
                <a:solidFill>
                  <a:prstClr val="black">
                    <a:tint val="75000"/>
                  </a:prstClr>
                </a:solidFill>
              </a:rPr>
              <a:pPr/>
              <a:t>6/2/2025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3E736F4-D87F-10EB-7E4A-85388A3A1D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B60ADC7-11E5-45B7-1623-FA736E4AD18B}"/>
              </a:ext>
            </a:extLst>
          </p:cNvPr>
          <p:cNvSpPr>
            <a:spLocks noGrp="1"/>
          </p:cNvSpPr>
          <p:nvPr>
            <p:ph type="sldNum" sz="quarter" idx="12"/>
          </p:nvPr>
        </p:nvSpPr>
        <p:spPr/>
        <p:txBody>
          <a:bodyPr/>
          <a:lstStyle/>
          <a:p>
            <a:fld id="{91ABEB7F-1860-490C-8393-23233693F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471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05C9C7-27CB-6941-CDB9-69990D14698B}"/>
              </a:ext>
            </a:extLst>
          </p:cNvPr>
          <p:cNvSpPr>
            <a:spLocks noGrp="1"/>
          </p:cNvSpPr>
          <p:nvPr>
            <p:ph type="title"/>
          </p:nvPr>
        </p:nvSpPr>
        <p:spPr>
          <a:xfrm>
            <a:off x="1259687"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C5894826-E00B-D0F7-25F7-66B6C24FE3E4}"/>
              </a:ext>
            </a:extLst>
          </p:cNvPr>
          <p:cNvSpPr>
            <a:spLocks noGrp="1"/>
          </p:cNvSpPr>
          <p:nvPr>
            <p:ph type="pic" idx="1"/>
          </p:nvPr>
        </p:nvSpPr>
        <p:spPr>
          <a:xfrm>
            <a:off x="7774782" y="1481143"/>
            <a:ext cx="9258300" cy="7310438"/>
          </a:xfrm>
        </p:spPr>
        <p:txBody>
          <a:bodyPr/>
          <a:lstStyle>
            <a:lvl1pPr marL="0" indent="0">
              <a:buNone/>
              <a:defRPr sz="4800"/>
            </a:lvl1pPr>
            <a:lvl2pPr marL="685593" indent="0">
              <a:buNone/>
              <a:defRPr sz="4200"/>
            </a:lvl2pPr>
            <a:lvl3pPr marL="1371191" indent="0">
              <a:buNone/>
              <a:defRPr sz="3600"/>
            </a:lvl3pPr>
            <a:lvl4pPr marL="2056784" indent="0">
              <a:buNone/>
              <a:defRPr sz="3000"/>
            </a:lvl4pPr>
            <a:lvl5pPr marL="2742377" indent="0">
              <a:buNone/>
              <a:defRPr sz="3000"/>
            </a:lvl5pPr>
            <a:lvl6pPr marL="3427973" indent="0">
              <a:buNone/>
              <a:defRPr sz="3000"/>
            </a:lvl6pPr>
            <a:lvl7pPr marL="4113567" indent="0">
              <a:buNone/>
              <a:defRPr sz="3000"/>
            </a:lvl7pPr>
            <a:lvl8pPr marL="4799160" indent="0">
              <a:buNone/>
              <a:defRPr sz="3000"/>
            </a:lvl8pPr>
            <a:lvl9pPr marL="5484753" indent="0">
              <a:buNone/>
              <a:defRPr sz="3000"/>
            </a:lvl9pPr>
          </a:lstStyle>
          <a:p>
            <a:endParaRPr lang="en-US"/>
          </a:p>
        </p:txBody>
      </p:sp>
      <p:sp>
        <p:nvSpPr>
          <p:cNvPr id="4" name="Text Placeholder 3">
            <a:extLst>
              <a:ext uri="{FF2B5EF4-FFF2-40B4-BE49-F238E27FC236}">
                <a16:creationId xmlns:a16="http://schemas.microsoft.com/office/drawing/2014/main" xmlns="" id="{1467964C-0032-BD89-6255-FE82AD8A9FEA}"/>
              </a:ext>
            </a:extLst>
          </p:cNvPr>
          <p:cNvSpPr>
            <a:spLocks noGrp="1"/>
          </p:cNvSpPr>
          <p:nvPr>
            <p:ph type="body" sz="half" idx="2"/>
          </p:nvPr>
        </p:nvSpPr>
        <p:spPr>
          <a:xfrm>
            <a:off x="1259687" y="3086100"/>
            <a:ext cx="5898356" cy="5717382"/>
          </a:xfrm>
        </p:spPr>
        <p:txBody>
          <a:bodyPr/>
          <a:lstStyle>
            <a:lvl1pPr marL="0" indent="0">
              <a:buNone/>
              <a:defRPr sz="2400"/>
            </a:lvl1pPr>
            <a:lvl2pPr marL="685593" indent="0">
              <a:buNone/>
              <a:defRPr sz="2100"/>
            </a:lvl2pPr>
            <a:lvl3pPr marL="1371191" indent="0">
              <a:buNone/>
              <a:defRPr sz="1800"/>
            </a:lvl3pPr>
            <a:lvl4pPr marL="2056784" indent="0">
              <a:buNone/>
              <a:defRPr sz="1500"/>
            </a:lvl4pPr>
            <a:lvl5pPr marL="2742377" indent="0">
              <a:buNone/>
              <a:defRPr sz="1500"/>
            </a:lvl5pPr>
            <a:lvl6pPr marL="3427973" indent="0">
              <a:buNone/>
              <a:defRPr sz="1500"/>
            </a:lvl6pPr>
            <a:lvl7pPr marL="4113567" indent="0">
              <a:buNone/>
              <a:defRPr sz="1500"/>
            </a:lvl7pPr>
            <a:lvl8pPr marL="4799160" indent="0">
              <a:buNone/>
              <a:defRPr sz="1500"/>
            </a:lvl8pPr>
            <a:lvl9pPr marL="5484753"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17B68E66-BCB3-8CAF-49ED-55FB0A382046}"/>
              </a:ext>
            </a:extLst>
          </p:cNvPr>
          <p:cNvSpPr>
            <a:spLocks noGrp="1"/>
          </p:cNvSpPr>
          <p:nvPr>
            <p:ph type="dt" sz="half" idx="10"/>
          </p:nvPr>
        </p:nvSpPr>
        <p:spPr/>
        <p:txBody>
          <a:bodyPr/>
          <a:lstStyle/>
          <a:p>
            <a:fld id="{BCE0B36E-18E8-402E-A3EB-7BFBCC91DD66}" type="datetimeFigureOut">
              <a:rPr lang="en-US" smtClean="0">
                <a:solidFill>
                  <a:prstClr val="black">
                    <a:tint val="75000"/>
                  </a:prstClr>
                </a:solidFill>
              </a:rPr>
              <a:pPr/>
              <a:t>6/2/2025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1A4EC7E-8C04-76C1-21D8-71D40845332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D3685D6-E0B5-759E-B48A-FAB012388018}"/>
              </a:ext>
            </a:extLst>
          </p:cNvPr>
          <p:cNvSpPr>
            <a:spLocks noGrp="1"/>
          </p:cNvSpPr>
          <p:nvPr>
            <p:ph type="sldNum" sz="quarter" idx="12"/>
          </p:nvPr>
        </p:nvSpPr>
        <p:spPr/>
        <p:txBody>
          <a:bodyPr/>
          <a:lstStyle/>
          <a:p>
            <a:fld id="{91ABEB7F-1860-490C-8393-23233693F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815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AC8A0C-8ABF-4098-E20D-A4ADB16BA46C}"/>
              </a:ext>
            </a:extLst>
          </p:cNvPr>
          <p:cNvSpPr>
            <a:spLocks noGrp="1"/>
          </p:cNvSpPr>
          <p:nvPr>
            <p:ph type="dt" sz="half" idx="10"/>
          </p:nvPr>
        </p:nvSpPr>
        <p:spPr/>
        <p:txBody>
          <a:bodyPr/>
          <a:lstStyle/>
          <a:p>
            <a:fld id="{BCE0B36E-18E8-402E-A3EB-7BFBCC91DD66}" type="datetimeFigureOut">
              <a:rPr lang="en-US" smtClean="0">
                <a:solidFill>
                  <a:prstClr val="black">
                    <a:tint val="75000"/>
                  </a:prstClr>
                </a:solidFill>
              </a:rPr>
              <a:pPr/>
              <a:t>6/2/2025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F7E66D6-9DE2-13FA-E43D-F73D2A682E6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7E39556-FA87-63A1-3EFF-EF27D38177AD}"/>
              </a:ext>
            </a:extLst>
          </p:cNvPr>
          <p:cNvSpPr>
            <a:spLocks noGrp="1"/>
          </p:cNvSpPr>
          <p:nvPr>
            <p:ph type="sldNum" sz="quarter" idx="12"/>
          </p:nvPr>
        </p:nvSpPr>
        <p:spPr/>
        <p:txBody>
          <a:bodyPr/>
          <a:lstStyle/>
          <a:p>
            <a:fld id="{91ABEB7F-1860-490C-8393-23233693F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796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759467-D562-AE40-86C3-6E5DC2E5A585}"/>
              </a:ext>
            </a:extLst>
          </p:cNvPr>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B800DB5-8978-499A-D1E8-1603AF6228DC}"/>
              </a:ext>
            </a:extLst>
          </p:cNvPr>
          <p:cNvSpPr>
            <a:spLocks noGrp="1"/>
          </p:cNvSpPr>
          <p:nvPr>
            <p:ph type="body" orient="vert" idx="1"/>
          </p:nvPr>
        </p:nvSpPr>
        <p:spPr>
          <a:xfrm>
            <a:off x="1257300" y="547689"/>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837D72-5DAE-C228-1276-C7CCFADACB7F}"/>
              </a:ext>
            </a:extLst>
          </p:cNvPr>
          <p:cNvSpPr>
            <a:spLocks noGrp="1"/>
          </p:cNvSpPr>
          <p:nvPr>
            <p:ph type="dt" sz="half" idx="10"/>
          </p:nvPr>
        </p:nvSpPr>
        <p:spPr/>
        <p:txBody>
          <a:bodyPr/>
          <a:lstStyle/>
          <a:p>
            <a:fld id="{BCE0B36E-18E8-402E-A3EB-7BFBCC91DD66}" type="datetimeFigureOut">
              <a:rPr lang="en-US" smtClean="0">
                <a:solidFill>
                  <a:prstClr val="black">
                    <a:tint val="75000"/>
                  </a:prstClr>
                </a:solidFill>
              </a:rPr>
              <a:pPr/>
              <a:t>6/2/2025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759566C-D8B3-EB4E-F610-2F25F19C0A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C969A1E-BD7D-AD95-2340-CCA8EFAB0027}"/>
              </a:ext>
            </a:extLst>
          </p:cNvPr>
          <p:cNvSpPr>
            <a:spLocks noGrp="1"/>
          </p:cNvSpPr>
          <p:nvPr>
            <p:ph type="sldNum" sz="quarter" idx="12"/>
          </p:nvPr>
        </p:nvSpPr>
        <p:spPr/>
        <p:txBody>
          <a:bodyPr/>
          <a:lstStyle/>
          <a:p>
            <a:fld id="{91ABEB7F-1860-490C-8393-23233693F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558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lIns="137147" tIns="68573" rIns="137147" bIns="68573"/>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lIns="137147" tIns="68573" rIns="137147" bIns="68573"/>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3"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1" indent="0" algn="ctr">
              <a:buNone/>
              <a:defRPr>
                <a:solidFill>
                  <a:schemeClr val="tx1">
                    <a:tint val="75000"/>
                  </a:schemeClr>
                </a:solidFill>
              </a:defRPr>
            </a:lvl8pPr>
            <a:lvl9pPr marL="36574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3"/>
            <a:ext cx="2133600" cy="365126"/>
          </a:xfrm>
          <a:prstGeom prst="rect">
            <a:avLst/>
          </a:prstGeom>
        </p:spPr>
        <p:txBody>
          <a:bodyPr lIns="137147" tIns="68573" rIns="137147" bIns="68573"/>
          <a:lstStyle/>
          <a:p>
            <a:pPr defTabSz="1371464"/>
            <a:fld id="{1D8BD707-D9CF-40AE-B4C6-C98DA3205C09}" type="datetimeFigureOut">
              <a:rPr lang="en-US" sz="2700" smtClean="0">
                <a:solidFill>
                  <a:prstClr val="black"/>
                </a:solidFill>
              </a:rPr>
              <a:pPr defTabSz="1371464"/>
              <a:t>6/2/2025</a:t>
            </a:fld>
            <a:endParaRPr lang="en-US" sz="2700">
              <a:solidFill>
                <a:prstClr val="black"/>
              </a:solidFill>
            </a:endParaRPr>
          </a:p>
        </p:txBody>
      </p:sp>
      <p:sp>
        <p:nvSpPr>
          <p:cNvPr id="5" name="Footer Placeholder 4"/>
          <p:cNvSpPr>
            <a:spLocks noGrp="1"/>
          </p:cNvSpPr>
          <p:nvPr>
            <p:ph type="ftr" sz="quarter" idx="11"/>
          </p:nvPr>
        </p:nvSpPr>
        <p:spPr>
          <a:xfrm>
            <a:off x="3124200" y="6356353"/>
            <a:ext cx="2895600" cy="365126"/>
          </a:xfrm>
          <a:prstGeom prst="rect">
            <a:avLst/>
          </a:prstGeom>
        </p:spPr>
        <p:txBody>
          <a:bodyPr lIns="137147" tIns="68573" rIns="137147" bIns="68573"/>
          <a:lstStyle/>
          <a:p>
            <a:pPr defTabSz="1371464"/>
            <a:endParaRPr lang="en-US" sz="2700">
              <a:solidFill>
                <a:prstClr val="black"/>
              </a:solidFill>
            </a:endParaRPr>
          </a:p>
        </p:txBody>
      </p:sp>
      <p:sp>
        <p:nvSpPr>
          <p:cNvPr id="6" name="Slide Number Placeholder 5"/>
          <p:cNvSpPr>
            <a:spLocks noGrp="1"/>
          </p:cNvSpPr>
          <p:nvPr>
            <p:ph type="sldNum" sz="quarter" idx="12"/>
          </p:nvPr>
        </p:nvSpPr>
        <p:spPr>
          <a:xfrm>
            <a:off x="6553200" y="6356353"/>
            <a:ext cx="2133600" cy="365126"/>
          </a:xfrm>
          <a:prstGeom prst="rect">
            <a:avLst/>
          </a:prstGeom>
        </p:spPr>
        <p:txBody>
          <a:bodyPr lIns="137147" tIns="68573" rIns="137147" bIns="68573"/>
          <a:lstStyle/>
          <a:p>
            <a:pPr defTabSz="1371464"/>
            <a:fld id="{B6F15528-21DE-4FAA-801E-634DDDAF4B2B}" type="slidenum">
              <a:rPr lang="en-US" sz="2700" smtClean="0">
                <a:solidFill>
                  <a:prstClr val="black"/>
                </a:solidFill>
              </a:rPr>
              <a:pPr defTabSz="1371464"/>
              <a:t>‹#›</a:t>
            </a:fld>
            <a:endParaRPr lang="en-US" sz="2700">
              <a:solidFill>
                <a:prstClr val="black"/>
              </a:solidFill>
            </a:endParaRPr>
          </a:p>
        </p:txBody>
      </p:sp>
    </p:spTree>
    <p:extLst>
      <p:ext uri="{BB962C8B-B14F-4D97-AF65-F5344CB8AC3E}">
        <p14:creationId xmlns:p14="http://schemas.microsoft.com/office/powerpoint/2010/main" val="3805404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137147" tIns="68573" rIns="137147" bIns="68573"/>
          <a:lstStyle/>
          <a:p>
            <a:r>
              <a:rPr lang="en-US"/>
              <a:t>Click to edit Master title style</a:t>
            </a:r>
          </a:p>
        </p:txBody>
      </p:sp>
      <p:sp>
        <p:nvSpPr>
          <p:cNvPr id="3" name="Content Placeholder 2"/>
          <p:cNvSpPr>
            <a:spLocks noGrp="1"/>
          </p:cNvSpPr>
          <p:nvPr>
            <p:ph idx="1"/>
          </p:nvPr>
        </p:nvSpPr>
        <p:spPr>
          <a:xfrm>
            <a:off x="457200" y="1600202"/>
            <a:ext cx="8229600" cy="4525964"/>
          </a:xfrm>
          <a:prstGeom prst="rect">
            <a:avLst/>
          </a:prstGeom>
        </p:spPr>
        <p:txBody>
          <a:bodyPr lIns="137147" tIns="68573" rIns="137147" bIns="685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6"/>
          </a:xfrm>
          <a:prstGeom prst="rect">
            <a:avLst/>
          </a:prstGeom>
        </p:spPr>
        <p:txBody>
          <a:bodyPr lIns="137147" tIns="68573" rIns="137147" bIns="68573"/>
          <a:lstStyle/>
          <a:p>
            <a:pPr defTabSz="1371464"/>
            <a:fld id="{1D8BD707-D9CF-40AE-B4C6-C98DA3205C09}" type="datetimeFigureOut">
              <a:rPr lang="en-US" sz="2700" smtClean="0">
                <a:solidFill>
                  <a:prstClr val="black"/>
                </a:solidFill>
              </a:rPr>
              <a:pPr defTabSz="1371464"/>
              <a:t>6/2/2025</a:t>
            </a:fld>
            <a:endParaRPr lang="en-US" sz="2700">
              <a:solidFill>
                <a:prstClr val="black"/>
              </a:solidFill>
            </a:endParaRPr>
          </a:p>
        </p:txBody>
      </p:sp>
      <p:sp>
        <p:nvSpPr>
          <p:cNvPr id="5" name="Footer Placeholder 4"/>
          <p:cNvSpPr>
            <a:spLocks noGrp="1"/>
          </p:cNvSpPr>
          <p:nvPr>
            <p:ph type="ftr" sz="quarter" idx="11"/>
          </p:nvPr>
        </p:nvSpPr>
        <p:spPr>
          <a:xfrm>
            <a:off x="3124200" y="6356353"/>
            <a:ext cx="2895600" cy="365126"/>
          </a:xfrm>
          <a:prstGeom prst="rect">
            <a:avLst/>
          </a:prstGeom>
        </p:spPr>
        <p:txBody>
          <a:bodyPr lIns="137147" tIns="68573" rIns="137147" bIns="68573"/>
          <a:lstStyle/>
          <a:p>
            <a:pPr defTabSz="1371464"/>
            <a:endParaRPr lang="en-US" sz="2700">
              <a:solidFill>
                <a:prstClr val="black"/>
              </a:solidFill>
            </a:endParaRPr>
          </a:p>
        </p:txBody>
      </p:sp>
      <p:sp>
        <p:nvSpPr>
          <p:cNvPr id="6" name="Slide Number Placeholder 5"/>
          <p:cNvSpPr>
            <a:spLocks noGrp="1"/>
          </p:cNvSpPr>
          <p:nvPr>
            <p:ph type="sldNum" sz="quarter" idx="12"/>
          </p:nvPr>
        </p:nvSpPr>
        <p:spPr>
          <a:xfrm>
            <a:off x="6553200" y="6356353"/>
            <a:ext cx="2133600" cy="365126"/>
          </a:xfrm>
          <a:prstGeom prst="rect">
            <a:avLst/>
          </a:prstGeom>
        </p:spPr>
        <p:txBody>
          <a:bodyPr lIns="137147" tIns="68573" rIns="137147" bIns="68573"/>
          <a:lstStyle/>
          <a:p>
            <a:pPr defTabSz="1371464"/>
            <a:fld id="{B6F15528-21DE-4FAA-801E-634DDDAF4B2B}" type="slidenum">
              <a:rPr lang="en-US" sz="2700" smtClean="0">
                <a:solidFill>
                  <a:prstClr val="black"/>
                </a:solidFill>
              </a:rPr>
              <a:pPr defTabSz="1371464"/>
              <a:t>‹#›</a:t>
            </a:fld>
            <a:endParaRPr lang="en-US" sz="2700">
              <a:solidFill>
                <a:prstClr val="black"/>
              </a:solidFill>
            </a:endParaRPr>
          </a:p>
        </p:txBody>
      </p:sp>
    </p:spTree>
    <p:extLst>
      <p:ext uri="{BB962C8B-B14F-4D97-AF65-F5344CB8AC3E}">
        <p14:creationId xmlns:p14="http://schemas.microsoft.com/office/powerpoint/2010/main" val="679138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lIns="137147" tIns="68573" rIns="137147" bIns="68573"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a:prstGeom prst="rect">
            <a:avLst/>
          </a:prstGeom>
        </p:spPr>
        <p:txBody>
          <a:bodyPr lIns="137147" tIns="68573" rIns="137147" bIns="68573"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700">
                <a:solidFill>
                  <a:schemeClr val="tx1">
                    <a:tint val="75000"/>
                  </a:schemeClr>
                </a:solidFill>
              </a:defRPr>
            </a:lvl3pPr>
            <a:lvl4pPr marL="1371533"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1" indent="0">
              <a:buNone/>
              <a:defRPr sz="1400">
                <a:solidFill>
                  <a:schemeClr val="tx1">
                    <a:tint val="75000"/>
                  </a:schemeClr>
                </a:solidFill>
              </a:defRPr>
            </a:lvl8pPr>
            <a:lvl9pPr marL="36574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3"/>
            <a:ext cx="2133600" cy="365126"/>
          </a:xfrm>
          <a:prstGeom prst="rect">
            <a:avLst/>
          </a:prstGeom>
        </p:spPr>
        <p:txBody>
          <a:bodyPr lIns="137147" tIns="68573" rIns="137147" bIns="68573"/>
          <a:lstStyle/>
          <a:p>
            <a:pPr defTabSz="1371464"/>
            <a:fld id="{1D8BD707-D9CF-40AE-B4C6-C98DA3205C09}" type="datetimeFigureOut">
              <a:rPr lang="en-US" sz="2700" smtClean="0">
                <a:solidFill>
                  <a:prstClr val="black"/>
                </a:solidFill>
              </a:rPr>
              <a:pPr defTabSz="1371464"/>
              <a:t>6/2/2025</a:t>
            </a:fld>
            <a:endParaRPr lang="en-US" sz="2700">
              <a:solidFill>
                <a:prstClr val="black"/>
              </a:solidFill>
            </a:endParaRPr>
          </a:p>
        </p:txBody>
      </p:sp>
      <p:sp>
        <p:nvSpPr>
          <p:cNvPr id="5" name="Footer Placeholder 4"/>
          <p:cNvSpPr>
            <a:spLocks noGrp="1"/>
          </p:cNvSpPr>
          <p:nvPr>
            <p:ph type="ftr" sz="quarter" idx="11"/>
          </p:nvPr>
        </p:nvSpPr>
        <p:spPr>
          <a:xfrm>
            <a:off x="3124200" y="6356353"/>
            <a:ext cx="2895600" cy="365126"/>
          </a:xfrm>
          <a:prstGeom prst="rect">
            <a:avLst/>
          </a:prstGeom>
        </p:spPr>
        <p:txBody>
          <a:bodyPr lIns="137147" tIns="68573" rIns="137147" bIns="68573"/>
          <a:lstStyle/>
          <a:p>
            <a:pPr defTabSz="1371464"/>
            <a:endParaRPr lang="en-US" sz="2700">
              <a:solidFill>
                <a:prstClr val="black"/>
              </a:solidFill>
            </a:endParaRPr>
          </a:p>
        </p:txBody>
      </p:sp>
      <p:sp>
        <p:nvSpPr>
          <p:cNvPr id="6" name="Slide Number Placeholder 5"/>
          <p:cNvSpPr>
            <a:spLocks noGrp="1"/>
          </p:cNvSpPr>
          <p:nvPr>
            <p:ph type="sldNum" sz="quarter" idx="12"/>
          </p:nvPr>
        </p:nvSpPr>
        <p:spPr>
          <a:xfrm>
            <a:off x="6553200" y="6356353"/>
            <a:ext cx="2133600" cy="365126"/>
          </a:xfrm>
          <a:prstGeom prst="rect">
            <a:avLst/>
          </a:prstGeom>
        </p:spPr>
        <p:txBody>
          <a:bodyPr lIns="137147" tIns="68573" rIns="137147" bIns="68573"/>
          <a:lstStyle/>
          <a:p>
            <a:pPr defTabSz="1371464"/>
            <a:fld id="{B6F15528-21DE-4FAA-801E-634DDDAF4B2B}" type="slidenum">
              <a:rPr lang="en-US" sz="2700" smtClean="0">
                <a:solidFill>
                  <a:prstClr val="black"/>
                </a:solidFill>
              </a:rPr>
              <a:pPr defTabSz="1371464"/>
              <a:t>‹#›</a:t>
            </a:fld>
            <a:endParaRPr lang="en-US" sz="2700">
              <a:solidFill>
                <a:prstClr val="black"/>
              </a:solidFill>
            </a:endParaRPr>
          </a:p>
        </p:txBody>
      </p:sp>
    </p:spTree>
    <p:extLst>
      <p:ext uri="{BB962C8B-B14F-4D97-AF65-F5344CB8AC3E}">
        <p14:creationId xmlns:p14="http://schemas.microsoft.com/office/powerpoint/2010/main" val="315368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137147" tIns="68573" rIns="137147" bIns="68573"/>
          <a:lstStyle/>
          <a:p>
            <a:r>
              <a:rPr lang="en-US"/>
              <a:t>Click to edit Master title style</a:t>
            </a:r>
          </a:p>
        </p:txBody>
      </p:sp>
      <p:sp>
        <p:nvSpPr>
          <p:cNvPr id="3" name="Content Placeholder 2"/>
          <p:cNvSpPr>
            <a:spLocks noGrp="1"/>
          </p:cNvSpPr>
          <p:nvPr>
            <p:ph sz="half" idx="1"/>
          </p:nvPr>
        </p:nvSpPr>
        <p:spPr>
          <a:xfrm>
            <a:off x="457200" y="1600202"/>
            <a:ext cx="4038600" cy="4525964"/>
          </a:xfrm>
          <a:prstGeom prst="rect">
            <a:avLst/>
          </a:prstGeom>
        </p:spPr>
        <p:txBody>
          <a:bodyPr lIns="137147" tIns="68573" rIns="137147" bIns="68573"/>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4"/>
          </a:xfrm>
          <a:prstGeom prst="rect">
            <a:avLst/>
          </a:prstGeom>
        </p:spPr>
        <p:txBody>
          <a:bodyPr lIns="137147" tIns="68573" rIns="137147" bIns="68573"/>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3"/>
            <a:ext cx="2133600" cy="365126"/>
          </a:xfrm>
          <a:prstGeom prst="rect">
            <a:avLst/>
          </a:prstGeom>
        </p:spPr>
        <p:txBody>
          <a:bodyPr lIns="137147" tIns="68573" rIns="137147" bIns="68573"/>
          <a:lstStyle/>
          <a:p>
            <a:pPr defTabSz="1371464"/>
            <a:fld id="{1D8BD707-D9CF-40AE-B4C6-C98DA3205C09}" type="datetimeFigureOut">
              <a:rPr lang="en-US" sz="2700" smtClean="0">
                <a:solidFill>
                  <a:prstClr val="black"/>
                </a:solidFill>
              </a:rPr>
              <a:pPr defTabSz="1371464"/>
              <a:t>6/2/2025</a:t>
            </a:fld>
            <a:endParaRPr lang="en-US" sz="2700">
              <a:solidFill>
                <a:prstClr val="black"/>
              </a:solidFill>
            </a:endParaRPr>
          </a:p>
        </p:txBody>
      </p:sp>
      <p:sp>
        <p:nvSpPr>
          <p:cNvPr id="6" name="Footer Placeholder 5"/>
          <p:cNvSpPr>
            <a:spLocks noGrp="1"/>
          </p:cNvSpPr>
          <p:nvPr>
            <p:ph type="ftr" sz="quarter" idx="11"/>
          </p:nvPr>
        </p:nvSpPr>
        <p:spPr>
          <a:xfrm>
            <a:off x="3124200" y="6356353"/>
            <a:ext cx="2895600" cy="365126"/>
          </a:xfrm>
          <a:prstGeom prst="rect">
            <a:avLst/>
          </a:prstGeom>
        </p:spPr>
        <p:txBody>
          <a:bodyPr lIns="137147" tIns="68573" rIns="137147" bIns="68573"/>
          <a:lstStyle/>
          <a:p>
            <a:pPr defTabSz="1371464"/>
            <a:endParaRPr lang="en-US" sz="2700">
              <a:solidFill>
                <a:prstClr val="black"/>
              </a:solidFill>
            </a:endParaRPr>
          </a:p>
        </p:txBody>
      </p:sp>
      <p:sp>
        <p:nvSpPr>
          <p:cNvPr id="7" name="Slide Number Placeholder 6"/>
          <p:cNvSpPr>
            <a:spLocks noGrp="1"/>
          </p:cNvSpPr>
          <p:nvPr>
            <p:ph type="sldNum" sz="quarter" idx="12"/>
          </p:nvPr>
        </p:nvSpPr>
        <p:spPr>
          <a:xfrm>
            <a:off x="6553200" y="6356353"/>
            <a:ext cx="2133600" cy="365126"/>
          </a:xfrm>
          <a:prstGeom prst="rect">
            <a:avLst/>
          </a:prstGeom>
        </p:spPr>
        <p:txBody>
          <a:bodyPr lIns="137147" tIns="68573" rIns="137147" bIns="68573"/>
          <a:lstStyle/>
          <a:p>
            <a:pPr defTabSz="1371464"/>
            <a:fld id="{B6F15528-21DE-4FAA-801E-634DDDAF4B2B}" type="slidenum">
              <a:rPr lang="en-US" sz="2700" smtClean="0">
                <a:solidFill>
                  <a:prstClr val="black"/>
                </a:solidFill>
              </a:rPr>
              <a:pPr defTabSz="1371464"/>
              <a:t>‹#›</a:t>
            </a:fld>
            <a:endParaRPr lang="en-US" sz="2700">
              <a:solidFill>
                <a:prstClr val="black"/>
              </a:solidFill>
            </a:endParaRPr>
          </a:p>
        </p:txBody>
      </p:sp>
    </p:spTree>
    <p:extLst>
      <p:ext uri="{BB962C8B-B14F-4D97-AF65-F5344CB8AC3E}">
        <p14:creationId xmlns:p14="http://schemas.microsoft.com/office/powerpoint/2010/main" val="471081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137147" tIns="68573" rIns="137147" bIns="68573"/>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9" cy="639762"/>
          </a:xfrm>
          <a:prstGeom prst="rect">
            <a:avLst/>
          </a:prstGeom>
        </p:spPr>
        <p:txBody>
          <a:bodyPr lIns="137147" tIns="68573" rIns="137147" bIns="68573" anchor="b"/>
          <a:lstStyle>
            <a:lvl1pPr marL="0" indent="0">
              <a:buNone/>
              <a:defRPr sz="2400" b="1"/>
            </a:lvl1pPr>
            <a:lvl2pPr marL="457178" indent="0">
              <a:buNone/>
              <a:defRPr sz="2000" b="1"/>
            </a:lvl2pPr>
            <a:lvl3pPr marL="914354" indent="0">
              <a:buNone/>
              <a:defRPr sz="1800" b="1"/>
            </a:lvl3pPr>
            <a:lvl4pPr marL="1371533" indent="0">
              <a:buNone/>
              <a:defRPr sz="1700" b="1"/>
            </a:lvl4pPr>
            <a:lvl5pPr marL="1828709" indent="0">
              <a:buNone/>
              <a:defRPr sz="1700" b="1"/>
            </a:lvl5pPr>
            <a:lvl6pPr marL="2285886" indent="0">
              <a:buNone/>
              <a:defRPr sz="1700" b="1"/>
            </a:lvl6pPr>
            <a:lvl7pPr marL="2743062" indent="0">
              <a:buNone/>
              <a:defRPr sz="1700" b="1"/>
            </a:lvl7pPr>
            <a:lvl8pPr marL="3200241" indent="0">
              <a:buNone/>
              <a:defRPr sz="1700" b="1"/>
            </a:lvl8pPr>
            <a:lvl9pPr marL="3657417"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2" y="2174876"/>
            <a:ext cx="4040189" cy="3951288"/>
          </a:xfrm>
          <a:prstGeom prst="rect">
            <a:avLst/>
          </a:prstGeom>
        </p:spPr>
        <p:txBody>
          <a:bodyPr lIns="137147" tIns="68573" rIns="137147" bIns="68573"/>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4"/>
            <a:ext cx="4041776" cy="639762"/>
          </a:xfrm>
          <a:prstGeom prst="rect">
            <a:avLst/>
          </a:prstGeom>
        </p:spPr>
        <p:txBody>
          <a:bodyPr lIns="137147" tIns="68573" rIns="137147" bIns="68573" anchor="b"/>
          <a:lstStyle>
            <a:lvl1pPr marL="0" indent="0">
              <a:buNone/>
              <a:defRPr sz="2400" b="1"/>
            </a:lvl1pPr>
            <a:lvl2pPr marL="457178" indent="0">
              <a:buNone/>
              <a:defRPr sz="2000" b="1"/>
            </a:lvl2pPr>
            <a:lvl3pPr marL="914354" indent="0">
              <a:buNone/>
              <a:defRPr sz="1800" b="1"/>
            </a:lvl3pPr>
            <a:lvl4pPr marL="1371533" indent="0">
              <a:buNone/>
              <a:defRPr sz="1700" b="1"/>
            </a:lvl4pPr>
            <a:lvl5pPr marL="1828709" indent="0">
              <a:buNone/>
              <a:defRPr sz="1700" b="1"/>
            </a:lvl5pPr>
            <a:lvl6pPr marL="2285886" indent="0">
              <a:buNone/>
              <a:defRPr sz="1700" b="1"/>
            </a:lvl6pPr>
            <a:lvl7pPr marL="2743062" indent="0">
              <a:buNone/>
              <a:defRPr sz="1700" b="1"/>
            </a:lvl7pPr>
            <a:lvl8pPr marL="3200241" indent="0">
              <a:buNone/>
              <a:defRPr sz="1700" b="1"/>
            </a:lvl8pPr>
            <a:lvl9pPr marL="3657417"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8" y="2174876"/>
            <a:ext cx="4041776" cy="3951288"/>
          </a:xfrm>
          <a:prstGeom prst="rect">
            <a:avLst/>
          </a:prstGeom>
        </p:spPr>
        <p:txBody>
          <a:bodyPr lIns="137147" tIns="68573" rIns="137147" bIns="68573"/>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3"/>
            <a:ext cx="2133600" cy="365126"/>
          </a:xfrm>
          <a:prstGeom prst="rect">
            <a:avLst/>
          </a:prstGeom>
        </p:spPr>
        <p:txBody>
          <a:bodyPr lIns="137147" tIns="68573" rIns="137147" bIns="68573"/>
          <a:lstStyle/>
          <a:p>
            <a:pPr defTabSz="1371464"/>
            <a:fld id="{1D8BD707-D9CF-40AE-B4C6-C98DA3205C09}" type="datetimeFigureOut">
              <a:rPr lang="en-US" sz="2700" smtClean="0">
                <a:solidFill>
                  <a:prstClr val="black"/>
                </a:solidFill>
              </a:rPr>
              <a:pPr defTabSz="1371464"/>
              <a:t>6/2/2025</a:t>
            </a:fld>
            <a:endParaRPr lang="en-US" sz="2700">
              <a:solidFill>
                <a:prstClr val="black"/>
              </a:solidFill>
            </a:endParaRPr>
          </a:p>
        </p:txBody>
      </p:sp>
      <p:sp>
        <p:nvSpPr>
          <p:cNvPr id="8" name="Footer Placeholder 7"/>
          <p:cNvSpPr>
            <a:spLocks noGrp="1"/>
          </p:cNvSpPr>
          <p:nvPr>
            <p:ph type="ftr" sz="quarter" idx="11"/>
          </p:nvPr>
        </p:nvSpPr>
        <p:spPr>
          <a:xfrm>
            <a:off x="3124200" y="6356353"/>
            <a:ext cx="2895600" cy="365126"/>
          </a:xfrm>
          <a:prstGeom prst="rect">
            <a:avLst/>
          </a:prstGeom>
        </p:spPr>
        <p:txBody>
          <a:bodyPr lIns="137147" tIns="68573" rIns="137147" bIns="68573"/>
          <a:lstStyle/>
          <a:p>
            <a:pPr defTabSz="1371464"/>
            <a:endParaRPr lang="en-US" sz="2700">
              <a:solidFill>
                <a:prstClr val="black"/>
              </a:solidFill>
            </a:endParaRPr>
          </a:p>
        </p:txBody>
      </p:sp>
      <p:sp>
        <p:nvSpPr>
          <p:cNvPr id="9" name="Slide Number Placeholder 8"/>
          <p:cNvSpPr>
            <a:spLocks noGrp="1"/>
          </p:cNvSpPr>
          <p:nvPr>
            <p:ph type="sldNum" sz="quarter" idx="12"/>
          </p:nvPr>
        </p:nvSpPr>
        <p:spPr>
          <a:xfrm>
            <a:off x="6553200" y="6356353"/>
            <a:ext cx="2133600" cy="365126"/>
          </a:xfrm>
          <a:prstGeom prst="rect">
            <a:avLst/>
          </a:prstGeom>
        </p:spPr>
        <p:txBody>
          <a:bodyPr lIns="137147" tIns="68573" rIns="137147" bIns="68573"/>
          <a:lstStyle/>
          <a:p>
            <a:pPr defTabSz="1371464"/>
            <a:fld id="{B6F15528-21DE-4FAA-801E-634DDDAF4B2B}" type="slidenum">
              <a:rPr lang="en-US" sz="2700" smtClean="0">
                <a:solidFill>
                  <a:prstClr val="black"/>
                </a:solidFill>
              </a:rPr>
              <a:pPr defTabSz="1371464"/>
              <a:t>‹#›</a:t>
            </a:fld>
            <a:endParaRPr lang="en-US" sz="2700">
              <a:solidFill>
                <a:prstClr val="black"/>
              </a:solidFill>
            </a:endParaRPr>
          </a:p>
        </p:txBody>
      </p:sp>
    </p:spTree>
    <p:extLst>
      <p:ext uri="{BB962C8B-B14F-4D97-AF65-F5344CB8AC3E}">
        <p14:creationId xmlns:p14="http://schemas.microsoft.com/office/powerpoint/2010/main" val="3005216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137147" tIns="68573" rIns="137147" bIns="68573"/>
          <a:lstStyle/>
          <a:p>
            <a:r>
              <a:rPr lang="en-US"/>
              <a:t>Click to edit Master title style</a:t>
            </a:r>
          </a:p>
        </p:txBody>
      </p:sp>
      <p:sp>
        <p:nvSpPr>
          <p:cNvPr id="3" name="Date Placeholder 2"/>
          <p:cNvSpPr>
            <a:spLocks noGrp="1"/>
          </p:cNvSpPr>
          <p:nvPr>
            <p:ph type="dt" sz="half" idx="10"/>
          </p:nvPr>
        </p:nvSpPr>
        <p:spPr>
          <a:xfrm>
            <a:off x="457200" y="6356353"/>
            <a:ext cx="2133600" cy="365126"/>
          </a:xfrm>
          <a:prstGeom prst="rect">
            <a:avLst/>
          </a:prstGeom>
        </p:spPr>
        <p:txBody>
          <a:bodyPr lIns="137147" tIns="68573" rIns="137147" bIns="68573"/>
          <a:lstStyle/>
          <a:p>
            <a:pPr defTabSz="1371464"/>
            <a:fld id="{1D8BD707-D9CF-40AE-B4C6-C98DA3205C09}" type="datetimeFigureOut">
              <a:rPr lang="en-US" sz="2700" smtClean="0">
                <a:solidFill>
                  <a:prstClr val="black"/>
                </a:solidFill>
              </a:rPr>
              <a:pPr defTabSz="1371464"/>
              <a:t>6/2/2025</a:t>
            </a:fld>
            <a:endParaRPr lang="en-US" sz="270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137147" tIns="68573" rIns="137147" bIns="68573"/>
          <a:lstStyle/>
          <a:p>
            <a:pPr defTabSz="1371464"/>
            <a:endParaRPr lang="en-US" sz="2700">
              <a:solidFill>
                <a:prstClr val="black"/>
              </a:solidFill>
            </a:endParaRPr>
          </a:p>
        </p:txBody>
      </p:sp>
      <p:sp>
        <p:nvSpPr>
          <p:cNvPr id="5" name="Slide Number Placeholder 4"/>
          <p:cNvSpPr>
            <a:spLocks noGrp="1"/>
          </p:cNvSpPr>
          <p:nvPr>
            <p:ph type="sldNum" sz="quarter" idx="12"/>
          </p:nvPr>
        </p:nvSpPr>
        <p:spPr>
          <a:xfrm>
            <a:off x="6553200" y="6356353"/>
            <a:ext cx="2133600" cy="365126"/>
          </a:xfrm>
          <a:prstGeom prst="rect">
            <a:avLst/>
          </a:prstGeom>
        </p:spPr>
        <p:txBody>
          <a:bodyPr lIns="137147" tIns="68573" rIns="137147" bIns="68573"/>
          <a:lstStyle/>
          <a:p>
            <a:pPr defTabSz="1371464"/>
            <a:fld id="{B6F15528-21DE-4FAA-801E-634DDDAF4B2B}" type="slidenum">
              <a:rPr lang="en-US" sz="2700" smtClean="0">
                <a:solidFill>
                  <a:prstClr val="black"/>
                </a:solidFill>
              </a:rPr>
              <a:pPr defTabSz="1371464"/>
              <a:t>‹#›</a:t>
            </a:fld>
            <a:endParaRPr lang="en-US" sz="2700">
              <a:solidFill>
                <a:prstClr val="black"/>
              </a:solidFill>
            </a:endParaRPr>
          </a:p>
        </p:txBody>
      </p:sp>
    </p:spTree>
    <p:extLst>
      <p:ext uri="{BB962C8B-B14F-4D97-AF65-F5344CB8AC3E}">
        <p14:creationId xmlns:p14="http://schemas.microsoft.com/office/powerpoint/2010/main" val="3712437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137147" tIns="68573" rIns="137147" bIns="68573"/>
          <a:lstStyle/>
          <a:p>
            <a:pPr defTabSz="1371464"/>
            <a:fld id="{1D8BD707-D9CF-40AE-B4C6-C98DA3205C09}" type="datetimeFigureOut">
              <a:rPr lang="en-US" sz="2700" smtClean="0">
                <a:solidFill>
                  <a:prstClr val="black"/>
                </a:solidFill>
              </a:rPr>
              <a:pPr defTabSz="1371464"/>
              <a:t>6/2/2025</a:t>
            </a:fld>
            <a:endParaRPr lang="en-US" sz="270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137147" tIns="68573" rIns="137147" bIns="68573"/>
          <a:lstStyle/>
          <a:p>
            <a:pPr defTabSz="1371464"/>
            <a:endParaRPr lang="en-US" sz="2700">
              <a:solidFill>
                <a:prstClr val="black"/>
              </a:solidFill>
            </a:endParaRPr>
          </a:p>
        </p:txBody>
      </p:sp>
      <p:sp>
        <p:nvSpPr>
          <p:cNvPr id="4" name="Slide Number Placeholder 3"/>
          <p:cNvSpPr>
            <a:spLocks noGrp="1"/>
          </p:cNvSpPr>
          <p:nvPr>
            <p:ph type="sldNum" sz="quarter" idx="12"/>
          </p:nvPr>
        </p:nvSpPr>
        <p:spPr>
          <a:xfrm>
            <a:off x="6553200" y="6356353"/>
            <a:ext cx="2133600" cy="365126"/>
          </a:xfrm>
          <a:prstGeom prst="rect">
            <a:avLst/>
          </a:prstGeom>
        </p:spPr>
        <p:txBody>
          <a:bodyPr lIns="137147" tIns="68573" rIns="137147" bIns="68573"/>
          <a:lstStyle/>
          <a:p>
            <a:pPr defTabSz="1371464"/>
            <a:fld id="{B6F15528-21DE-4FAA-801E-634DDDAF4B2B}" type="slidenum">
              <a:rPr lang="en-US" sz="2700" smtClean="0">
                <a:solidFill>
                  <a:prstClr val="black"/>
                </a:solidFill>
              </a:rPr>
              <a:pPr defTabSz="1371464"/>
              <a:t>‹#›</a:t>
            </a:fld>
            <a:endParaRPr lang="en-US" sz="2700">
              <a:solidFill>
                <a:prstClr val="black"/>
              </a:solidFill>
            </a:endParaRPr>
          </a:p>
        </p:txBody>
      </p:sp>
    </p:spTree>
    <p:extLst>
      <p:ext uri="{BB962C8B-B14F-4D97-AF65-F5344CB8AC3E}">
        <p14:creationId xmlns:p14="http://schemas.microsoft.com/office/powerpoint/2010/main" val="1678799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8"/>
          </a:xfrm>
        </p:spPr>
        <p:txBody>
          <a:bodyPr anchor="b"/>
          <a:lstStyle>
            <a:lvl1pPr marL="0" indent="0">
              <a:buNone/>
              <a:defRPr sz="2000">
                <a:solidFill>
                  <a:schemeClr val="tx1">
                    <a:tint val="75000"/>
                  </a:schemeClr>
                </a:solidFill>
              </a:defRPr>
            </a:lvl1pPr>
            <a:lvl2pPr marL="456975" indent="0">
              <a:buNone/>
              <a:defRPr sz="1800">
                <a:solidFill>
                  <a:schemeClr val="tx1">
                    <a:tint val="75000"/>
                  </a:schemeClr>
                </a:solidFill>
              </a:defRPr>
            </a:lvl2pPr>
            <a:lvl3pPr marL="913943" indent="0">
              <a:buNone/>
              <a:defRPr sz="1700">
                <a:solidFill>
                  <a:schemeClr val="tx1">
                    <a:tint val="75000"/>
                  </a:schemeClr>
                </a:solidFill>
              </a:defRPr>
            </a:lvl3pPr>
            <a:lvl4pPr marL="1370918" indent="0">
              <a:buNone/>
              <a:defRPr sz="1400">
                <a:solidFill>
                  <a:schemeClr val="tx1">
                    <a:tint val="75000"/>
                  </a:schemeClr>
                </a:solidFill>
              </a:defRPr>
            </a:lvl4pPr>
            <a:lvl5pPr marL="1827885" indent="0">
              <a:buNone/>
              <a:defRPr sz="1400">
                <a:solidFill>
                  <a:schemeClr val="tx1">
                    <a:tint val="75000"/>
                  </a:schemeClr>
                </a:solidFill>
              </a:defRPr>
            </a:lvl5pPr>
            <a:lvl6pPr marL="2284860" indent="0">
              <a:buNone/>
              <a:defRPr sz="1400">
                <a:solidFill>
                  <a:schemeClr val="tx1">
                    <a:tint val="75000"/>
                  </a:schemeClr>
                </a:solidFill>
              </a:defRPr>
            </a:lvl6pPr>
            <a:lvl7pPr marL="2741831" indent="0">
              <a:buNone/>
              <a:defRPr sz="1400">
                <a:solidFill>
                  <a:schemeClr val="tx1">
                    <a:tint val="75000"/>
                  </a:schemeClr>
                </a:solidFill>
              </a:defRPr>
            </a:lvl7pPr>
            <a:lvl8pPr marL="3198803" indent="0">
              <a:buNone/>
              <a:defRPr sz="1400">
                <a:solidFill>
                  <a:schemeClr val="tx1">
                    <a:tint val="75000"/>
                  </a:schemeClr>
                </a:solidFill>
              </a:defRPr>
            </a:lvl8pPr>
            <a:lvl9pPr marL="365577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lIns="137147" tIns="68573" rIns="137147" bIns="68573"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3"/>
            <a:ext cx="5111750" cy="5853113"/>
          </a:xfrm>
          <a:prstGeom prst="rect">
            <a:avLst/>
          </a:prstGeom>
        </p:spPr>
        <p:txBody>
          <a:bodyPr lIns="137147" tIns="68573" rIns="137147" bIns="68573"/>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a:prstGeom prst="rect">
            <a:avLst/>
          </a:prstGeom>
        </p:spPr>
        <p:txBody>
          <a:bodyPr lIns="137147" tIns="68573" rIns="137147" bIns="68573"/>
          <a:lstStyle>
            <a:lvl1pPr marL="0" indent="0">
              <a:buNone/>
              <a:defRPr sz="1400"/>
            </a:lvl1pPr>
            <a:lvl2pPr marL="457178" indent="0">
              <a:buNone/>
              <a:defRPr sz="1200"/>
            </a:lvl2pPr>
            <a:lvl3pPr marL="914354" indent="0">
              <a:buNone/>
              <a:defRPr sz="1100"/>
            </a:lvl3pPr>
            <a:lvl4pPr marL="1371533" indent="0">
              <a:buNone/>
              <a:defRPr sz="900"/>
            </a:lvl4pPr>
            <a:lvl5pPr marL="1828709" indent="0">
              <a:buNone/>
              <a:defRPr sz="900"/>
            </a:lvl5pPr>
            <a:lvl6pPr marL="2285886" indent="0">
              <a:buNone/>
              <a:defRPr sz="900"/>
            </a:lvl6pPr>
            <a:lvl7pPr marL="2743062" indent="0">
              <a:buNone/>
              <a:defRPr sz="900"/>
            </a:lvl7pPr>
            <a:lvl8pPr marL="3200241" indent="0">
              <a:buNone/>
              <a:defRPr sz="900"/>
            </a:lvl8pPr>
            <a:lvl9pPr marL="3657417"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3"/>
            <a:ext cx="2133600" cy="365126"/>
          </a:xfrm>
          <a:prstGeom prst="rect">
            <a:avLst/>
          </a:prstGeom>
        </p:spPr>
        <p:txBody>
          <a:bodyPr lIns="137147" tIns="68573" rIns="137147" bIns="68573"/>
          <a:lstStyle/>
          <a:p>
            <a:pPr defTabSz="1371464"/>
            <a:fld id="{1D8BD707-D9CF-40AE-B4C6-C98DA3205C09}" type="datetimeFigureOut">
              <a:rPr lang="en-US" sz="2700" smtClean="0">
                <a:solidFill>
                  <a:prstClr val="black"/>
                </a:solidFill>
              </a:rPr>
              <a:pPr defTabSz="1371464"/>
              <a:t>6/2/2025</a:t>
            </a:fld>
            <a:endParaRPr lang="en-US" sz="2700">
              <a:solidFill>
                <a:prstClr val="black"/>
              </a:solidFill>
            </a:endParaRPr>
          </a:p>
        </p:txBody>
      </p:sp>
      <p:sp>
        <p:nvSpPr>
          <p:cNvPr id="6" name="Footer Placeholder 5"/>
          <p:cNvSpPr>
            <a:spLocks noGrp="1"/>
          </p:cNvSpPr>
          <p:nvPr>
            <p:ph type="ftr" sz="quarter" idx="11"/>
          </p:nvPr>
        </p:nvSpPr>
        <p:spPr>
          <a:xfrm>
            <a:off x="3124200" y="6356353"/>
            <a:ext cx="2895600" cy="365126"/>
          </a:xfrm>
          <a:prstGeom prst="rect">
            <a:avLst/>
          </a:prstGeom>
        </p:spPr>
        <p:txBody>
          <a:bodyPr lIns="137147" tIns="68573" rIns="137147" bIns="68573"/>
          <a:lstStyle/>
          <a:p>
            <a:pPr defTabSz="1371464"/>
            <a:endParaRPr lang="en-US" sz="2700">
              <a:solidFill>
                <a:prstClr val="black"/>
              </a:solidFill>
            </a:endParaRPr>
          </a:p>
        </p:txBody>
      </p:sp>
      <p:sp>
        <p:nvSpPr>
          <p:cNvPr id="7" name="Slide Number Placeholder 6"/>
          <p:cNvSpPr>
            <a:spLocks noGrp="1"/>
          </p:cNvSpPr>
          <p:nvPr>
            <p:ph type="sldNum" sz="quarter" idx="12"/>
          </p:nvPr>
        </p:nvSpPr>
        <p:spPr>
          <a:xfrm>
            <a:off x="6553200" y="6356353"/>
            <a:ext cx="2133600" cy="365126"/>
          </a:xfrm>
          <a:prstGeom prst="rect">
            <a:avLst/>
          </a:prstGeom>
        </p:spPr>
        <p:txBody>
          <a:bodyPr lIns="137147" tIns="68573" rIns="137147" bIns="68573"/>
          <a:lstStyle/>
          <a:p>
            <a:pPr defTabSz="1371464"/>
            <a:fld id="{B6F15528-21DE-4FAA-801E-634DDDAF4B2B}" type="slidenum">
              <a:rPr lang="en-US" sz="2700" smtClean="0">
                <a:solidFill>
                  <a:prstClr val="black"/>
                </a:solidFill>
              </a:rPr>
              <a:pPr defTabSz="1371464"/>
              <a:t>‹#›</a:t>
            </a:fld>
            <a:endParaRPr lang="en-US" sz="2700">
              <a:solidFill>
                <a:prstClr val="black"/>
              </a:solidFill>
            </a:endParaRPr>
          </a:p>
        </p:txBody>
      </p:sp>
    </p:spTree>
    <p:extLst>
      <p:ext uri="{BB962C8B-B14F-4D97-AF65-F5344CB8AC3E}">
        <p14:creationId xmlns:p14="http://schemas.microsoft.com/office/powerpoint/2010/main" val="382337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a:prstGeom prst="rect">
            <a:avLst/>
          </a:prstGeom>
        </p:spPr>
        <p:txBody>
          <a:bodyPr lIns="137147" tIns="68573" rIns="137147" bIns="68573"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lIns="137147" tIns="68573" rIns="137147" bIns="68573"/>
          <a:lstStyle>
            <a:lvl1pPr marL="0" indent="0">
              <a:buNone/>
              <a:defRPr sz="3200"/>
            </a:lvl1pPr>
            <a:lvl2pPr marL="457178" indent="0">
              <a:buNone/>
              <a:defRPr sz="2900"/>
            </a:lvl2pPr>
            <a:lvl3pPr marL="914354" indent="0">
              <a:buNone/>
              <a:defRPr sz="2400"/>
            </a:lvl3pPr>
            <a:lvl4pPr marL="1371533" indent="0">
              <a:buNone/>
              <a:defRPr sz="2000"/>
            </a:lvl4pPr>
            <a:lvl5pPr marL="1828709" indent="0">
              <a:buNone/>
              <a:defRPr sz="2000"/>
            </a:lvl5pPr>
            <a:lvl6pPr marL="2285886" indent="0">
              <a:buNone/>
              <a:defRPr sz="2000"/>
            </a:lvl6pPr>
            <a:lvl7pPr marL="2743062" indent="0">
              <a:buNone/>
              <a:defRPr sz="2000"/>
            </a:lvl7pPr>
            <a:lvl8pPr marL="3200241" indent="0">
              <a:buNone/>
              <a:defRPr sz="2000"/>
            </a:lvl8pPr>
            <a:lvl9pPr marL="3657417" indent="0">
              <a:buNone/>
              <a:defRPr sz="2000"/>
            </a:lvl9pPr>
          </a:lstStyle>
          <a:p>
            <a:endParaRPr lang="en-US"/>
          </a:p>
        </p:txBody>
      </p:sp>
      <p:sp>
        <p:nvSpPr>
          <p:cNvPr id="4" name="Text Placeholder 3"/>
          <p:cNvSpPr>
            <a:spLocks noGrp="1"/>
          </p:cNvSpPr>
          <p:nvPr>
            <p:ph type="body" sz="half" idx="2"/>
          </p:nvPr>
        </p:nvSpPr>
        <p:spPr>
          <a:xfrm>
            <a:off x="1792289" y="5367340"/>
            <a:ext cx="5486400" cy="804863"/>
          </a:xfrm>
          <a:prstGeom prst="rect">
            <a:avLst/>
          </a:prstGeom>
        </p:spPr>
        <p:txBody>
          <a:bodyPr lIns="137147" tIns="68573" rIns="137147" bIns="68573"/>
          <a:lstStyle>
            <a:lvl1pPr marL="0" indent="0">
              <a:buNone/>
              <a:defRPr sz="1400"/>
            </a:lvl1pPr>
            <a:lvl2pPr marL="457178" indent="0">
              <a:buNone/>
              <a:defRPr sz="1200"/>
            </a:lvl2pPr>
            <a:lvl3pPr marL="914354" indent="0">
              <a:buNone/>
              <a:defRPr sz="1100"/>
            </a:lvl3pPr>
            <a:lvl4pPr marL="1371533" indent="0">
              <a:buNone/>
              <a:defRPr sz="900"/>
            </a:lvl4pPr>
            <a:lvl5pPr marL="1828709" indent="0">
              <a:buNone/>
              <a:defRPr sz="900"/>
            </a:lvl5pPr>
            <a:lvl6pPr marL="2285886" indent="0">
              <a:buNone/>
              <a:defRPr sz="900"/>
            </a:lvl6pPr>
            <a:lvl7pPr marL="2743062" indent="0">
              <a:buNone/>
              <a:defRPr sz="900"/>
            </a:lvl7pPr>
            <a:lvl8pPr marL="3200241" indent="0">
              <a:buNone/>
              <a:defRPr sz="900"/>
            </a:lvl8pPr>
            <a:lvl9pPr marL="3657417"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3"/>
            <a:ext cx="2133600" cy="365126"/>
          </a:xfrm>
          <a:prstGeom prst="rect">
            <a:avLst/>
          </a:prstGeom>
        </p:spPr>
        <p:txBody>
          <a:bodyPr lIns="137147" tIns="68573" rIns="137147" bIns="68573"/>
          <a:lstStyle/>
          <a:p>
            <a:pPr defTabSz="1371464"/>
            <a:fld id="{1D8BD707-D9CF-40AE-B4C6-C98DA3205C09}" type="datetimeFigureOut">
              <a:rPr lang="en-US" sz="2700" smtClean="0">
                <a:solidFill>
                  <a:prstClr val="black"/>
                </a:solidFill>
              </a:rPr>
              <a:pPr defTabSz="1371464"/>
              <a:t>6/2/2025</a:t>
            </a:fld>
            <a:endParaRPr lang="en-US" sz="2700">
              <a:solidFill>
                <a:prstClr val="black"/>
              </a:solidFill>
            </a:endParaRPr>
          </a:p>
        </p:txBody>
      </p:sp>
      <p:sp>
        <p:nvSpPr>
          <p:cNvPr id="6" name="Footer Placeholder 5"/>
          <p:cNvSpPr>
            <a:spLocks noGrp="1"/>
          </p:cNvSpPr>
          <p:nvPr>
            <p:ph type="ftr" sz="quarter" idx="11"/>
          </p:nvPr>
        </p:nvSpPr>
        <p:spPr>
          <a:xfrm>
            <a:off x="3124200" y="6356353"/>
            <a:ext cx="2895600" cy="365126"/>
          </a:xfrm>
          <a:prstGeom prst="rect">
            <a:avLst/>
          </a:prstGeom>
        </p:spPr>
        <p:txBody>
          <a:bodyPr lIns="137147" tIns="68573" rIns="137147" bIns="68573"/>
          <a:lstStyle/>
          <a:p>
            <a:pPr defTabSz="1371464"/>
            <a:endParaRPr lang="en-US" sz="2700">
              <a:solidFill>
                <a:prstClr val="black"/>
              </a:solidFill>
            </a:endParaRPr>
          </a:p>
        </p:txBody>
      </p:sp>
      <p:sp>
        <p:nvSpPr>
          <p:cNvPr id="7" name="Slide Number Placeholder 6"/>
          <p:cNvSpPr>
            <a:spLocks noGrp="1"/>
          </p:cNvSpPr>
          <p:nvPr>
            <p:ph type="sldNum" sz="quarter" idx="12"/>
          </p:nvPr>
        </p:nvSpPr>
        <p:spPr>
          <a:xfrm>
            <a:off x="6553200" y="6356353"/>
            <a:ext cx="2133600" cy="365126"/>
          </a:xfrm>
          <a:prstGeom prst="rect">
            <a:avLst/>
          </a:prstGeom>
        </p:spPr>
        <p:txBody>
          <a:bodyPr lIns="137147" tIns="68573" rIns="137147" bIns="68573"/>
          <a:lstStyle/>
          <a:p>
            <a:pPr defTabSz="1371464"/>
            <a:fld id="{B6F15528-21DE-4FAA-801E-634DDDAF4B2B}" type="slidenum">
              <a:rPr lang="en-US" sz="2700" smtClean="0">
                <a:solidFill>
                  <a:prstClr val="black"/>
                </a:solidFill>
              </a:rPr>
              <a:pPr defTabSz="1371464"/>
              <a:t>‹#›</a:t>
            </a:fld>
            <a:endParaRPr lang="en-US" sz="2700">
              <a:solidFill>
                <a:prstClr val="black"/>
              </a:solidFill>
            </a:endParaRPr>
          </a:p>
        </p:txBody>
      </p:sp>
    </p:spTree>
    <p:extLst>
      <p:ext uri="{BB962C8B-B14F-4D97-AF65-F5344CB8AC3E}">
        <p14:creationId xmlns:p14="http://schemas.microsoft.com/office/powerpoint/2010/main" val="188391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137147" tIns="68573" rIns="137147" bIns="68573"/>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4"/>
          </a:xfrm>
          <a:prstGeom prst="rect">
            <a:avLst/>
          </a:prstGeom>
        </p:spPr>
        <p:txBody>
          <a:bodyPr vert="eaVert" lIns="137147" tIns="68573" rIns="137147" bIns="685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6"/>
          </a:xfrm>
          <a:prstGeom prst="rect">
            <a:avLst/>
          </a:prstGeom>
        </p:spPr>
        <p:txBody>
          <a:bodyPr lIns="137147" tIns="68573" rIns="137147" bIns="68573"/>
          <a:lstStyle/>
          <a:p>
            <a:pPr defTabSz="1371464"/>
            <a:fld id="{1D8BD707-D9CF-40AE-B4C6-C98DA3205C09}" type="datetimeFigureOut">
              <a:rPr lang="en-US" sz="2700" smtClean="0">
                <a:solidFill>
                  <a:prstClr val="black"/>
                </a:solidFill>
              </a:rPr>
              <a:pPr defTabSz="1371464"/>
              <a:t>6/2/2025</a:t>
            </a:fld>
            <a:endParaRPr lang="en-US" sz="2700">
              <a:solidFill>
                <a:prstClr val="black"/>
              </a:solidFill>
            </a:endParaRPr>
          </a:p>
        </p:txBody>
      </p:sp>
      <p:sp>
        <p:nvSpPr>
          <p:cNvPr id="5" name="Footer Placeholder 4"/>
          <p:cNvSpPr>
            <a:spLocks noGrp="1"/>
          </p:cNvSpPr>
          <p:nvPr>
            <p:ph type="ftr" sz="quarter" idx="11"/>
          </p:nvPr>
        </p:nvSpPr>
        <p:spPr>
          <a:xfrm>
            <a:off x="3124200" y="6356353"/>
            <a:ext cx="2895600" cy="365126"/>
          </a:xfrm>
          <a:prstGeom prst="rect">
            <a:avLst/>
          </a:prstGeom>
        </p:spPr>
        <p:txBody>
          <a:bodyPr lIns="137147" tIns="68573" rIns="137147" bIns="68573"/>
          <a:lstStyle/>
          <a:p>
            <a:pPr defTabSz="1371464"/>
            <a:endParaRPr lang="en-US" sz="2700">
              <a:solidFill>
                <a:prstClr val="black"/>
              </a:solidFill>
            </a:endParaRPr>
          </a:p>
        </p:txBody>
      </p:sp>
      <p:sp>
        <p:nvSpPr>
          <p:cNvPr id="6" name="Slide Number Placeholder 5"/>
          <p:cNvSpPr>
            <a:spLocks noGrp="1"/>
          </p:cNvSpPr>
          <p:nvPr>
            <p:ph type="sldNum" sz="quarter" idx="12"/>
          </p:nvPr>
        </p:nvSpPr>
        <p:spPr>
          <a:xfrm>
            <a:off x="6553200" y="6356353"/>
            <a:ext cx="2133600" cy="365126"/>
          </a:xfrm>
          <a:prstGeom prst="rect">
            <a:avLst/>
          </a:prstGeom>
        </p:spPr>
        <p:txBody>
          <a:bodyPr lIns="137147" tIns="68573" rIns="137147" bIns="68573"/>
          <a:lstStyle/>
          <a:p>
            <a:pPr defTabSz="1371464"/>
            <a:fld id="{B6F15528-21DE-4FAA-801E-634DDDAF4B2B}" type="slidenum">
              <a:rPr lang="en-US" sz="2700" smtClean="0">
                <a:solidFill>
                  <a:prstClr val="black"/>
                </a:solidFill>
              </a:rPr>
              <a:pPr defTabSz="1371464"/>
              <a:t>‹#›</a:t>
            </a:fld>
            <a:endParaRPr lang="en-US" sz="2700">
              <a:solidFill>
                <a:prstClr val="black"/>
              </a:solidFill>
            </a:endParaRPr>
          </a:p>
        </p:txBody>
      </p:sp>
    </p:spTree>
    <p:extLst>
      <p:ext uri="{BB962C8B-B14F-4D97-AF65-F5344CB8AC3E}">
        <p14:creationId xmlns:p14="http://schemas.microsoft.com/office/powerpoint/2010/main" val="388752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6"/>
          </a:xfrm>
          <a:prstGeom prst="rect">
            <a:avLst/>
          </a:prstGeom>
        </p:spPr>
        <p:txBody>
          <a:bodyPr vert="eaVert" lIns="137147" tIns="68573" rIns="137147" bIns="68573"/>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6"/>
          </a:xfrm>
          <a:prstGeom prst="rect">
            <a:avLst/>
          </a:prstGeom>
        </p:spPr>
        <p:txBody>
          <a:bodyPr vert="eaVert" lIns="137147" tIns="68573" rIns="137147" bIns="685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6"/>
          </a:xfrm>
          <a:prstGeom prst="rect">
            <a:avLst/>
          </a:prstGeom>
        </p:spPr>
        <p:txBody>
          <a:bodyPr lIns="137147" tIns="68573" rIns="137147" bIns="68573"/>
          <a:lstStyle/>
          <a:p>
            <a:pPr defTabSz="1371464"/>
            <a:fld id="{1D8BD707-D9CF-40AE-B4C6-C98DA3205C09}" type="datetimeFigureOut">
              <a:rPr lang="en-US" sz="2700" smtClean="0">
                <a:solidFill>
                  <a:prstClr val="black"/>
                </a:solidFill>
              </a:rPr>
              <a:pPr defTabSz="1371464"/>
              <a:t>6/2/2025</a:t>
            </a:fld>
            <a:endParaRPr lang="en-US" sz="2700">
              <a:solidFill>
                <a:prstClr val="black"/>
              </a:solidFill>
            </a:endParaRPr>
          </a:p>
        </p:txBody>
      </p:sp>
      <p:sp>
        <p:nvSpPr>
          <p:cNvPr id="5" name="Footer Placeholder 4"/>
          <p:cNvSpPr>
            <a:spLocks noGrp="1"/>
          </p:cNvSpPr>
          <p:nvPr>
            <p:ph type="ftr" sz="quarter" idx="11"/>
          </p:nvPr>
        </p:nvSpPr>
        <p:spPr>
          <a:xfrm>
            <a:off x="3124200" y="6356353"/>
            <a:ext cx="2895600" cy="365126"/>
          </a:xfrm>
          <a:prstGeom prst="rect">
            <a:avLst/>
          </a:prstGeom>
        </p:spPr>
        <p:txBody>
          <a:bodyPr lIns="137147" tIns="68573" rIns="137147" bIns="68573"/>
          <a:lstStyle/>
          <a:p>
            <a:pPr defTabSz="1371464"/>
            <a:endParaRPr lang="en-US" sz="2700">
              <a:solidFill>
                <a:prstClr val="black"/>
              </a:solidFill>
            </a:endParaRPr>
          </a:p>
        </p:txBody>
      </p:sp>
      <p:sp>
        <p:nvSpPr>
          <p:cNvPr id="6" name="Slide Number Placeholder 5"/>
          <p:cNvSpPr>
            <a:spLocks noGrp="1"/>
          </p:cNvSpPr>
          <p:nvPr>
            <p:ph type="sldNum" sz="quarter" idx="12"/>
          </p:nvPr>
        </p:nvSpPr>
        <p:spPr>
          <a:xfrm>
            <a:off x="6553200" y="6356353"/>
            <a:ext cx="2133600" cy="365126"/>
          </a:xfrm>
          <a:prstGeom prst="rect">
            <a:avLst/>
          </a:prstGeom>
        </p:spPr>
        <p:txBody>
          <a:bodyPr lIns="137147" tIns="68573" rIns="137147" bIns="68573"/>
          <a:lstStyle/>
          <a:p>
            <a:pPr defTabSz="1371464"/>
            <a:fld id="{B6F15528-21DE-4FAA-801E-634DDDAF4B2B}" type="slidenum">
              <a:rPr lang="en-US" sz="2700" smtClean="0">
                <a:solidFill>
                  <a:prstClr val="black"/>
                </a:solidFill>
              </a:rPr>
              <a:pPr defTabSz="1371464"/>
              <a:t>‹#›</a:t>
            </a:fld>
            <a:endParaRPr lang="en-US" sz="2700">
              <a:solidFill>
                <a:prstClr val="black"/>
              </a:solidFill>
            </a:endParaRPr>
          </a:p>
        </p:txBody>
      </p:sp>
    </p:spTree>
    <p:extLst>
      <p:ext uri="{BB962C8B-B14F-4D97-AF65-F5344CB8AC3E}">
        <p14:creationId xmlns:p14="http://schemas.microsoft.com/office/powerpoint/2010/main" val="3605421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75" indent="0" algn="ctr">
              <a:buNone/>
              <a:defRPr>
                <a:solidFill>
                  <a:schemeClr val="tx1">
                    <a:tint val="75000"/>
                  </a:schemeClr>
                </a:solidFill>
              </a:defRPr>
            </a:lvl2pPr>
            <a:lvl3pPr marL="913943" indent="0" algn="ctr">
              <a:buNone/>
              <a:defRPr>
                <a:solidFill>
                  <a:schemeClr val="tx1">
                    <a:tint val="75000"/>
                  </a:schemeClr>
                </a:solidFill>
              </a:defRPr>
            </a:lvl3pPr>
            <a:lvl4pPr marL="1370918" indent="0" algn="ctr">
              <a:buNone/>
              <a:defRPr>
                <a:solidFill>
                  <a:schemeClr val="tx1">
                    <a:tint val="75000"/>
                  </a:schemeClr>
                </a:solidFill>
              </a:defRPr>
            </a:lvl4pPr>
            <a:lvl5pPr marL="1827885" indent="0" algn="ctr">
              <a:buNone/>
              <a:defRPr>
                <a:solidFill>
                  <a:schemeClr val="tx1">
                    <a:tint val="75000"/>
                  </a:schemeClr>
                </a:solidFill>
              </a:defRPr>
            </a:lvl5pPr>
            <a:lvl6pPr marL="2284860" indent="0" algn="ctr">
              <a:buNone/>
              <a:defRPr>
                <a:solidFill>
                  <a:schemeClr val="tx1">
                    <a:tint val="75000"/>
                  </a:schemeClr>
                </a:solidFill>
              </a:defRPr>
            </a:lvl6pPr>
            <a:lvl7pPr marL="2741831" indent="0" algn="ctr">
              <a:buNone/>
              <a:defRPr>
                <a:solidFill>
                  <a:schemeClr val="tx1">
                    <a:tint val="75000"/>
                  </a:schemeClr>
                </a:solidFill>
              </a:defRPr>
            </a:lvl7pPr>
            <a:lvl8pPr marL="3198803" indent="0" algn="ctr">
              <a:buNone/>
              <a:defRPr>
                <a:solidFill>
                  <a:schemeClr val="tx1">
                    <a:tint val="75000"/>
                  </a:schemeClr>
                </a:solidFill>
              </a:defRPr>
            </a:lvl8pPr>
            <a:lvl9pPr marL="365577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71592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35186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8"/>
          </a:xfrm>
        </p:spPr>
        <p:txBody>
          <a:bodyPr anchor="b"/>
          <a:lstStyle>
            <a:lvl1pPr marL="0" indent="0">
              <a:buNone/>
              <a:defRPr sz="2000">
                <a:solidFill>
                  <a:schemeClr val="tx1">
                    <a:tint val="75000"/>
                  </a:schemeClr>
                </a:solidFill>
              </a:defRPr>
            </a:lvl1pPr>
            <a:lvl2pPr marL="456975" indent="0">
              <a:buNone/>
              <a:defRPr sz="1800">
                <a:solidFill>
                  <a:schemeClr val="tx1">
                    <a:tint val="75000"/>
                  </a:schemeClr>
                </a:solidFill>
              </a:defRPr>
            </a:lvl2pPr>
            <a:lvl3pPr marL="913943" indent="0">
              <a:buNone/>
              <a:defRPr sz="1700">
                <a:solidFill>
                  <a:schemeClr val="tx1">
                    <a:tint val="75000"/>
                  </a:schemeClr>
                </a:solidFill>
              </a:defRPr>
            </a:lvl3pPr>
            <a:lvl4pPr marL="1370918" indent="0">
              <a:buNone/>
              <a:defRPr sz="1400">
                <a:solidFill>
                  <a:schemeClr val="tx1">
                    <a:tint val="75000"/>
                  </a:schemeClr>
                </a:solidFill>
              </a:defRPr>
            </a:lvl4pPr>
            <a:lvl5pPr marL="1827885" indent="0">
              <a:buNone/>
              <a:defRPr sz="1400">
                <a:solidFill>
                  <a:schemeClr val="tx1">
                    <a:tint val="75000"/>
                  </a:schemeClr>
                </a:solidFill>
              </a:defRPr>
            </a:lvl5pPr>
            <a:lvl6pPr marL="2284860" indent="0">
              <a:buNone/>
              <a:defRPr sz="1400">
                <a:solidFill>
                  <a:schemeClr val="tx1">
                    <a:tint val="75000"/>
                  </a:schemeClr>
                </a:solidFill>
              </a:defRPr>
            </a:lvl6pPr>
            <a:lvl7pPr marL="2741831" indent="0">
              <a:buNone/>
              <a:defRPr sz="1400">
                <a:solidFill>
                  <a:schemeClr val="tx1">
                    <a:tint val="75000"/>
                  </a:schemeClr>
                </a:solidFill>
              </a:defRPr>
            </a:lvl7pPr>
            <a:lvl8pPr marL="3198803" indent="0">
              <a:buNone/>
              <a:defRPr sz="1400">
                <a:solidFill>
                  <a:schemeClr val="tx1">
                    <a:tint val="75000"/>
                  </a:schemeClr>
                </a:solidFill>
              </a:defRPr>
            </a:lvl8pPr>
            <a:lvl9pPr marL="365577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52197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5089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7" y="1535114"/>
            <a:ext cx="4040189" cy="639762"/>
          </a:xfrm>
        </p:spPr>
        <p:txBody>
          <a:bodyPr anchor="b"/>
          <a:lstStyle>
            <a:lvl1pPr marL="0" indent="0">
              <a:buNone/>
              <a:defRPr sz="2400" b="1"/>
            </a:lvl1pPr>
            <a:lvl2pPr marL="456975" indent="0">
              <a:buNone/>
              <a:defRPr sz="2000" b="1"/>
            </a:lvl2pPr>
            <a:lvl3pPr marL="913943" indent="0">
              <a:buNone/>
              <a:defRPr sz="1800" b="1"/>
            </a:lvl3pPr>
            <a:lvl4pPr marL="1370918" indent="0">
              <a:buNone/>
              <a:defRPr sz="1700" b="1"/>
            </a:lvl4pPr>
            <a:lvl5pPr marL="1827885" indent="0">
              <a:buNone/>
              <a:defRPr sz="1700" b="1"/>
            </a:lvl5pPr>
            <a:lvl6pPr marL="2284860" indent="0">
              <a:buNone/>
              <a:defRPr sz="1700" b="1"/>
            </a:lvl6pPr>
            <a:lvl7pPr marL="2741831" indent="0">
              <a:buNone/>
              <a:defRPr sz="1700" b="1"/>
            </a:lvl7pPr>
            <a:lvl8pPr marL="3198803" indent="0">
              <a:buNone/>
              <a:defRPr sz="1700" b="1"/>
            </a:lvl8pPr>
            <a:lvl9pPr marL="3655770"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7"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6975" indent="0">
              <a:buNone/>
              <a:defRPr sz="2000" b="1"/>
            </a:lvl2pPr>
            <a:lvl3pPr marL="913943" indent="0">
              <a:buNone/>
              <a:defRPr sz="1800" b="1"/>
            </a:lvl3pPr>
            <a:lvl4pPr marL="1370918" indent="0">
              <a:buNone/>
              <a:defRPr sz="1700" b="1"/>
            </a:lvl4pPr>
            <a:lvl5pPr marL="1827885" indent="0">
              <a:buNone/>
              <a:defRPr sz="1700" b="1"/>
            </a:lvl5pPr>
            <a:lvl6pPr marL="2284860" indent="0">
              <a:buNone/>
              <a:defRPr sz="1700" b="1"/>
            </a:lvl6pPr>
            <a:lvl7pPr marL="2741831" indent="0">
              <a:buNone/>
              <a:defRPr sz="1700" b="1"/>
            </a:lvl7pPr>
            <a:lvl8pPr marL="3198803" indent="0">
              <a:buNone/>
              <a:defRPr sz="1700" b="1"/>
            </a:lvl8pPr>
            <a:lvl9pPr marL="3655770"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16994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1357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650144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8"/>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8"/>
            <a:ext cx="3008313" cy="4691063"/>
          </a:xfrm>
        </p:spPr>
        <p:txBody>
          <a:bodyPr/>
          <a:lstStyle>
            <a:lvl1pPr marL="0" indent="0">
              <a:buNone/>
              <a:defRPr sz="1400"/>
            </a:lvl1pPr>
            <a:lvl2pPr marL="456975" indent="0">
              <a:buNone/>
              <a:defRPr sz="1200"/>
            </a:lvl2pPr>
            <a:lvl3pPr marL="913943" indent="0">
              <a:buNone/>
              <a:defRPr sz="1100"/>
            </a:lvl3pPr>
            <a:lvl4pPr marL="1370918" indent="0">
              <a:buNone/>
              <a:defRPr sz="900"/>
            </a:lvl4pPr>
            <a:lvl5pPr marL="1827885" indent="0">
              <a:buNone/>
              <a:defRPr sz="900"/>
            </a:lvl5pPr>
            <a:lvl6pPr marL="2284860" indent="0">
              <a:buNone/>
              <a:defRPr sz="900"/>
            </a:lvl6pPr>
            <a:lvl7pPr marL="2741831" indent="0">
              <a:buNone/>
              <a:defRPr sz="900"/>
            </a:lvl7pPr>
            <a:lvl8pPr marL="3198803" indent="0">
              <a:buNone/>
              <a:defRPr sz="900"/>
            </a:lvl8pPr>
            <a:lvl9pPr marL="365577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17655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6975" indent="0">
              <a:buNone/>
              <a:defRPr sz="2900"/>
            </a:lvl2pPr>
            <a:lvl3pPr marL="913943" indent="0">
              <a:buNone/>
              <a:defRPr sz="2400"/>
            </a:lvl3pPr>
            <a:lvl4pPr marL="1370918" indent="0">
              <a:buNone/>
              <a:defRPr sz="2000"/>
            </a:lvl4pPr>
            <a:lvl5pPr marL="1827885" indent="0">
              <a:buNone/>
              <a:defRPr sz="2000"/>
            </a:lvl5pPr>
            <a:lvl6pPr marL="2284860" indent="0">
              <a:buNone/>
              <a:defRPr sz="2000"/>
            </a:lvl6pPr>
            <a:lvl7pPr marL="2741831" indent="0">
              <a:buNone/>
              <a:defRPr sz="2000"/>
            </a:lvl7pPr>
            <a:lvl8pPr marL="3198803" indent="0">
              <a:buNone/>
              <a:defRPr sz="2000"/>
            </a:lvl8pPr>
            <a:lvl9pPr marL="3655770" indent="0">
              <a:buNone/>
              <a:defRPr sz="2000"/>
            </a:lvl9pPr>
          </a:lstStyle>
          <a:p>
            <a:endParaRPr lang="en-US"/>
          </a:p>
        </p:txBody>
      </p:sp>
      <p:sp>
        <p:nvSpPr>
          <p:cNvPr id="4" name="Text Placeholder 3"/>
          <p:cNvSpPr>
            <a:spLocks noGrp="1"/>
          </p:cNvSpPr>
          <p:nvPr>
            <p:ph type="body" sz="half" idx="2"/>
          </p:nvPr>
        </p:nvSpPr>
        <p:spPr>
          <a:xfrm>
            <a:off x="1792289" y="5367344"/>
            <a:ext cx="5486400" cy="804863"/>
          </a:xfrm>
        </p:spPr>
        <p:txBody>
          <a:bodyPr/>
          <a:lstStyle>
            <a:lvl1pPr marL="0" indent="0">
              <a:buNone/>
              <a:defRPr sz="1400"/>
            </a:lvl1pPr>
            <a:lvl2pPr marL="456975" indent="0">
              <a:buNone/>
              <a:defRPr sz="1200"/>
            </a:lvl2pPr>
            <a:lvl3pPr marL="913943" indent="0">
              <a:buNone/>
              <a:defRPr sz="1100"/>
            </a:lvl3pPr>
            <a:lvl4pPr marL="1370918" indent="0">
              <a:buNone/>
              <a:defRPr sz="900"/>
            </a:lvl4pPr>
            <a:lvl5pPr marL="1827885" indent="0">
              <a:buNone/>
              <a:defRPr sz="900"/>
            </a:lvl5pPr>
            <a:lvl6pPr marL="2284860" indent="0">
              <a:buNone/>
              <a:defRPr sz="900"/>
            </a:lvl6pPr>
            <a:lvl7pPr marL="2741831" indent="0">
              <a:buNone/>
              <a:defRPr sz="900"/>
            </a:lvl7pPr>
            <a:lvl8pPr marL="3198803" indent="0">
              <a:buNone/>
              <a:defRPr sz="900"/>
            </a:lvl8pPr>
            <a:lvl9pPr marL="365577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85352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52690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7218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7" y="1535114"/>
            <a:ext cx="4040189" cy="639762"/>
          </a:xfrm>
        </p:spPr>
        <p:txBody>
          <a:bodyPr anchor="b"/>
          <a:lstStyle>
            <a:lvl1pPr marL="0" indent="0">
              <a:buNone/>
              <a:defRPr sz="2400" b="1"/>
            </a:lvl1pPr>
            <a:lvl2pPr marL="456975" indent="0">
              <a:buNone/>
              <a:defRPr sz="2000" b="1"/>
            </a:lvl2pPr>
            <a:lvl3pPr marL="913943" indent="0">
              <a:buNone/>
              <a:defRPr sz="1800" b="1"/>
            </a:lvl3pPr>
            <a:lvl4pPr marL="1370918" indent="0">
              <a:buNone/>
              <a:defRPr sz="1700" b="1"/>
            </a:lvl4pPr>
            <a:lvl5pPr marL="1827885" indent="0">
              <a:buNone/>
              <a:defRPr sz="1700" b="1"/>
            </a:lvl5pPr>
            <a:lvl6pPr marL="2284860" indent="0">
              <a:buNone/>
              <a:defRPr sz="1700" b="1"/>
            </a:lvl6pPr>
            <a:lvl7pPr marL="2741831" indent="0">
              <a:buNone/>
              <a:defRPr sz="1700" b="1"/>
            </a:lvl7pPr>
            <a:lvl8pPr marL="3198803" indent="0">
              <a:buNone/>
              <a:defRPr sz="1700" b="1"/>
            </a:lvl8pPr>
            <a:lvl9pPr marL="3655770"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7"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6975" indent="0">
              <a:buNone/>
              <a:defRPr sz="2000" b="1"/>
            </a:lvl2pPr>
            <a:lvl3pPr marL="913943" indent="0">
              <a:buNone/>
              <a:defRPr sz="1800" b="1"/>
            </a:lvl3pPr>
            <a:lvl4pPr marL="1370918" indent="0">
              <a:buNone/>
              <a:defRPr sz="1700" b="1"/>
            </a:lvl4pPr>
            <a:lvl5pPr marL="1827885" indent="0">
              <a:buNone/>
              <a:defRPr sz="1700" b="1"/>
            </a:lvl5pPr>
            <a:lvl6pPr marL="2284860" indent="0">
              <a:buNone/>
              <a:defRPr sz="1700" b="1"/>
            </a:lvl6pPr>
            <a:lvl7pPr marL="2741831" indent="0">
              <a:buNone/>
              <a:defRPr sz="1700" b="1"/>
            </a:lvl7pPr>
            <a:lvl8pPr marL="3198803" indent="0">
              <a:buNone/>
              <a:defRPr sz="1700" b="1"/>
            </a:lvl8pPr>
            <a:lvl9pPr marL="3655770"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8"/>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8"/>
            <a:ext cx="3008313" cy="4691063"/>
          </a:xfrm>
        </p:spPr>
        <p:txBody>
          <a:bodyPr/>
          <a:lstStyle>
            <a:lvl1pPr marL="0" indent="0">
              <a:buNone/>
              <a:defRPr sz="1400"/>
            </a:lvl1pPr>
            <a:lvl2pPr marL="456975" indent="0">
              <a:buNone/>
              <a:defRPr sz="1200"/>
            </a:lvl2pPr>
            <a:lvl3pPr marL="913943" indent="0">
              <a:buNone/>
              <a:defRPr sz="1100"/>
            </a:lvl3pPr>
            <a:lvl4pPr marL="1370918" indent="0">
              <a:buNone/>
              <a:defRPr sz="900"/>
            </a:lvl4pPr>
            <a:lvl5pPr marL="1827885" indent="0">
              <a:buNone/>
              <a:defRPr sz="900"/>
            </a:lvl5pPr>
            <a:lvl6pPr marL="2284860" indent="0">
              <a:buNone/>
              <a:defRPr sz="900"/>
            </a:lvl6pPr>
            <a:lvl7pPr marL="2741831" indent="0">
              <a:buNone/>
              <a:defRPr sz="900"/>
            </a:lvl7pPr>
            <a:lvl8pPr marL="3198803" indent="0">
              <a:buNone/>
              <a:defRPr sz="900"/>
            </a:lvl8pPr>
            <a:lvl9pPr marL="365577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6975" indent="0">
              <a:buNone/>
              <a:defRPr sz="2900"/>
            </a:lvl2pPr>
            <a:lvl3pPr marL="913943" indent="0">
              <a:buNone/>
              <a:defRPr sz="2400"/>
            </a:lvl3pPr>
            <a:lvl4pPr marL="1370918" indent="0">
              <a:buNone/>
              <a:defRPr sz="2000"/>
            </a:lvl4pPr>
            <a:lvl5pPr marL="1827885" indent="0">
              <a:buNone/>
              <a:defRPr sz="2000"/>
            </a:lvl5pPr>
            <a:lvl6pPr marL="2284860" indent="0">
              <a:buNone/>
              <a:defRPr sz="2000"/>
            </a:lvl6pPr>
            <a:lvl7pPr marL="2741831" indent="0">
              <a:buNone/>
              <a:defRPr sz="2000"/>
            </a:lvl7pPr>
            <a:lvl8pPr marL="3198803" indent="0">
              <a:buNone/>
              <a:defRPr sz="2000"/>
            </a:lvl8pPr>
            <a:lvl9pPr marL="3655770" indent="0">
              <a:buNone/>
              <a:defRPr sz="2000"/>
            </a:lvl9pPr>
          </a:lstStyle>
          <a:p>
            <a:endParaRPr lang="en-US"/>
          </a:p>
        </p:txBody>
      </p:sp>
      <p:sp>
        <p:nvSpPr>
          <p:cNvPr id="4" name="Text Placeholder 3"/>
          <p:cNvSpPr>
            <a:spLocks noGrp="1"/>
          </p:cNvSpPr>
          <p:nvPr>
            <p:ph type="body" sz="half" idx="2"/>
          </p:nvPr>
        </p:nvSpPr>
        <p:spPr>
          <a:xfrm>
            <a:off x="1792289" y="5367344"/>
            <a:ext cx="5486400" cy="804863"/>
          </a:xfrm>
        </p:spPr>
        <p:txBody>
          <a:bodyPr/>
          <a:lstStyle>
            <a:lvl1pPr marL="0" indent="0">
              <a:buNone/>
              <a:defRPr sz="1400"/>
            </a:lvl1pPr>
            <a:lvl2pPr marL="456975" indent="0">
              <a:buNone/>
              <a:defRPr sz="1200"/>
            </a:lvl2pPr>
            <a:lvl3pPr marL="913943" indent="0">
              <a:buNone/>
              <a:defRPr sz="1100"/>
            </a:lvl3pPr>
            <a:lvl4pPr marL="1370918" indent="0">
              <a:buNone/>
              <a:defRPr sz="900"/>
            </a:lvl4pPr>
            <a:lvl5pPr marL="1827885" indent="0">
              <a:buNone/>
              <a:defRPr sz="900"/>
            </a:lvl5pPr>
            <a:lvl6pPr marL="2284860" indent="0">
              <a:buNone/>
              <a:defRPr sz="900"/>
            </a:lvl6pPr>
            <a:lvl7pPr marL="2741831" indent="0">
              <a:buNone/>
              <a:defRPr sz="900"/>
            </a:lvl7pPr>
            <a:lvl8pPr marL="3198803" indent="0">
              <a:buNone/>
              <a:defRPr sz="900"/>
            </a:lvl8pPr>
            <a:lvl9pPr marL="365577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5" tIns="45698" rIns="91395" bIns="45698"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395" tIns="45698" rIns="91395" bIns="4569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395" tIns="45698" rIns="91395" bIns="45698" rtlCol="0" anchor="ctr"/>
          <a:lstStyle>
            <a:lvl1pPr algn="l">
              <a:defRPr sz="1200">
                <a:solidFill>
                  <a:schemeClr val="tx1">
                    <a:tint val="75000"/>
                  </a:schemeClr>
                </a:solidFill>
              </a:defRPr>
            </a:lvl1pPr>
          </a:lstStyle>
          <a:p>
            <a:fld id="{1D8BD707-D9CF-40AE-B4C6-C98DA3205C09}" type="datetimeFigureOut">
              <a:rPr lang="en-US" smtClean="0"/>
              <a:pPr/>
              <a:t>6/2/2025</a:t>
            </a:fld>
            <a:endParaRPr lang="en-US"/>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395" tIns="45698" rIns="91395" bIns="4569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395" tIns="45698" rIns="91395" bIns="45698"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3943" rtl="0" eaLnBrk="1" latinLnBrk="0" hangingPunct="1">
        <a:spcBef>
          <a:spcPct val="0"/>
        </a:spcBef>
        <a:buNone/>
        <a:defRPr sz="4400" kern="1200">
          <a:solidFill>
            <a:schemeClr val="tx1"/>
          </a:solidFill>
          <a:latin typeface="+mj-lt"/>
          <a:ea typeface="+mj-ea"/>
          <a:cs typeface="+mj-cs"/>
        </a:defRPr>
      </a:lvl1pPr>
    </p:titleStyle>
    <p:bodyStyle>
      <a:lvl1pPr marL="342728" indent="-342728" algn="l" defTabSz="91394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5" indent="-285608" algn="l" defTabSz="913943"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430" indent="-228488" algn="l" defTabSz="9139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404" indent="-228488" algn="l" defTabSz="9139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73" indent="-228488" algn="l" defTabSz="9139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40" indent="-228488" algn="l" defTabSz="9139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15" indent="-228488" algn="l" defTabSz="9139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89" indent="-228488" algn="l" defTabSz="9139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58" indent="-228488" algn="l" defTabSz="91394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43" rtl="0" eaLnBrk="1" latinLnBrk="0" hangingPunct="1">
        <a:defRPr sz="1800" kern="1200">
          <a:solidFill>
            <a:schemeClr val="tx1"/>
          </a:solidFill>
          <a:latin typeface="+mn-lt"/>
          <a:ea typeface="+mn-ea"/>
          <a:cs typeface="+mn-cs"/>
        </a:defRPr>
      </a:lvl1pPr>
      <a:lvl2pPr marL="456975" algn="l" defTabSz="913943" rtl="0" eaLnBrk="1" latinLnBrk="0" hangingPunct="1">
        <a:defRPr sz="1800" kern="1200">
          <a:solidFill>
            <a:schemeClr val="tx1"/>
          </a:solidFill>
          <a:latin typeface="+mn-lt"/>
          <a:ea typeface="+mn-ea"/>
          <a:cs typeface="+mn-cs"/>
        </a:defRPr>
      </a:lvl2pPr>
      <a:lvl3pPr marL="913943" algn="l" defTabSz="913943" rtl="0" eaLnBrk="1" latinLnBrk="0" hangingPunct="1">
        <a:defRPr sz="1800" kern="1200">
          <a:solidFill>
            <a:schemeClr val="tx1"/>
          </a:solidFill>
          <a:latin typeface="+mn-lt"/>
          <a:ea typeface="+mn-ea"/>
          <a:cs typeface="+mn-cs"/>
        </a:defRPr>
      </a:lvl3pPr>
      <a:lvl4pPr marL="1370918" algn="l" defTabSz="913943" rtl="0" eaLnBrk="1" latinLnBrk="0" hangingPunct="1">
        <a:defRPr sz="1800" kern="1200">
          <a:solidFill>
            <a:schemeClr val="tx1"/>
          </a:solidFill>
          <a:latin typeface="+mn-lt"/>
          <a:ea typeface="+mn-ea"/>
          <a:cs typeface="+mn-cs"/>
        </a:defRPr>
      </a:lvl4pPr>
      <a:lvl5pPr marL="1827885" algn="l" defTabSz="913943" rtl="0" eaLnBrk="1" latinLnBrk="0" hangingPunct="1">
        <a:defRPr sz="1800" kern="1200">
          <a:solidFill>
            <a:schemeClr val="tx1"/>
          </a:solidFill>
          <a:latin typeface="+mn-lt"/>
          <a:ea typeface="+mn-ea"/>
          <a:cs typeface="+mn-cs"/>
        </a:defRPr>
      </a:lvl5pPr>
      <a:lvl6pPr marL="2284860" algn="l" defTabSz="913943" rtl="0" eaLnBrk="1" latinLnBrk="0" hangingPunct="1">
        <a:defRPr sz="1800" kern="1200">
          <a:solidFill>
            <a:schemeClr val="tx1"/>
          </a:solidFill>
          <a:latin typeface="+mn-lt"/>
          <a:ea typeface="+mn-ea"/>
          <a:cs typeface="+mn-cs"/>
        </a:defRPr>
      </a:lvl6pPr>
      <a:lvl7pPr marL="2741831" algn="l" defTabSz="913943" rtl="0" eaLnBrk="1" latinLnBrk="0" hangingPunct="1">
        <a:defRPr sz="1800" kern="1200">
          <a:solidFill>
            <a:schemeClr val="tx1"/>
          </a:solidFill>
          <a:latin typeface="+mn-lt"/>
          <a:ea typeface="+mn-ea"/>
          <a:cs typeface="+mn-cs"/>
        </a:defRPr>
      </a:lvl7pPr>
      <a:lvl8pPr marL="3198803" algn="l" defTabSz="913943" rtl="0" eaLnBrk="1" latinLnBrk="0" hangingPunct="1">
        <a:defRPr sz="1800" kern="1200">
          <a:solidFill>
            <a:schemeClr val="tx1"/>
          </a:solidFill>
          <a:latin typeface="+mn-lt"/>
          <a:ea typeface="+mn-ea"/>
          <a:cs typeface="+mn-cs"/>
        </a:defRPr>
      </a:lvl8pPr>
      <a:lvl9pPr marL="3655770" algn="l" defTabSz="91394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61F3431-0F49-91E3-0A05-249B3DDE8749}"/>
              </a:ext>
            </a:extLst>
          </p:cNvPr>
          <p:cNvSpPr>
            <a:spLocks noGrp="1"/>
          </p:cNvSpPr>
          <p:nvPr>
            <p:ph type="title"/>
          </p:nvPr>
        </p:nvSpPr>
        <p:spPr>
          <a:xfrm>
            <a:off x="1257300" y="547693"/>
            <a:ext cx="15773400" cy="1988345"/>
          </a:xfrm>
          <a:prstGeom prst="rect">
            <a:avLst/>
          </a:prstGeom>
        </p:spPr>
        <p:txBody>
          <a:bodyPr vert="horz" lIns="137120" tIns="68561" rIns="137120" bIns="6856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AB3C118-117B-07A1-8422-168EACF4DB7E}"/>
              </a:ext>
            </a:extLst>
          </p:cNvPr>
          <p:cNvSpPr>
            <a:spLocks noGrp="1"/>
          </p:cNvSpPr>
          <p:nvPr>
            <p:ph type="body" idx="1"/>
          </p:nvPr>
        </p:nvSpPr>
        <p:spPr>
          <a:xfrm>
            <a:off x="1257300" y="2738439"/>
            <a:ext cx="15773400" cy="6527007"/>
          </a:xfrm>
          <a:prstGeom prst="rect">
            <a:avLst/>
          </a:prstGeom>
        </p:spPr>
        <p:txBody>
          <a:bodyPr vert="horz" lIns="137120" tIns="68561" rIns="137120" bIns="685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D4AC58-BFBB-CCD7-4043-B546C72484B5}"/>
              </a:ext>
            </a:extLst>
          </p:cNvPr>
          <p:cNvSpPr>
            <a:spLocks noGrp="1"/>
          </p:cNvSpPr>
          <p:nvPr>
            <p:ph type="dt" sz="half" idx="2"/>
          </p:nvPr>
        </p:nvSpPr>
        <p:spPr>
          <a:xfrm>
            <a:off x="1257300" y="9534530"/>
            <a:ext cx="4114800" cy="547688"/>
          </a:xfrm>
          <a:prstGeom prst="rect">
            <a:avLst/>
          </a:prstGeom>
        </p:spPr>
        <p:txBody>
          <a:bodyPr vert="horz" lIns="137120" tIns="68561" rIns="137120" bIns="68561" rtlCol="0" anchor="ctr"/>
          <a:lstStyle>
            <a:lvl1pPr algn="l">
              <a:defRPr sz="1800">
                <a:solidFill>
                  <a:schemeClr val="tx1">
                    <a:tint val="75000"/>
                  </a:schemeClr>
                </a:solidFill>
              </a:defRPr>
            </a:lvl1pPr>
          </a:lstStyle>
          <a:p>
            <a:pPr defTabSz="1371191"/>
            <a:fld id="{BCE0B36E-18E8-402E-A3EB-7BFBCC91DD66}" type="datetimeFigureOut">
              <a:rPr lang="en-US" smtClean="0">
                <a:solidFill>
                  <a:prstClr val="black">
                    <a:tint val="75000"/>
                  </a:prstClr>
                </a:solidFill>
              </a:rPr>
              <a:pPr defTabSz="1371191"/>
              <a:t>6/2/2025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886164F-C430-036B-D357-87A9033189FC}"/>
              </a:ext>
            </a:extLst>
          </p:cNvPr>
          <p:cNvSpPr>
            <a:spLocks noGrp="1"/>
          </p:cNvSpPr>
          <p:nvPr>
            <p:ph type="ftr" sz="quarter" idx="3"/>
          </p:nvPr>
        </p:nvSpPr>
        <p:spPr>
          <a:xfrm>
            <a:off x="6057900" y="9534530"/>
            <a:ext cx="6172200" cy="547688"/>
          </a:xfrm>
          <a:prstGeom prst="rect">
            <a:avLst/>
          </a:prstGeom>
        </p:spPr>
        <p:txBody>
          <a:bodyPr vert="horz" lIns="137120" tIns="68561" rIns="137120" bIns="68561" rtlCol="0" anchor="ctr"/>
          <a:lstStyle>
            <a:lvl1pPr algn="ctr">
              <a:defRPr sz="1800">
                <a:solidFill>
                  <a:schemeClr val="tx1">
                    <a:tint val="75000"/>
                  </a:schemeClr>
                </a:solidFill>
              </a:defRPr>
            </a:lvl1pPr>
          </a:lstStyle>
          <a:p>
            <a:pPr defTabSz="137119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2046370-434D-A7D7-EA73-3D2A0D8BE128}"/>
              </a:ext>
            </a:extLst>
          </p:cNvPr>
          <p:cNvSpPr>
            <a:spLocks noGrp="1"/>
          </p:cNvSpPr>
          <p:nvPr>
            <p:ph type="sldNum" sz="quarter" idx="4"/>
          </p:nvPr>
        </p:nvSpPr>
        <p:spPr>
          <a:xfrm>
            <a:off x="12915900" y="9534530"/>
            <a:ext cx="4114800" cy="547688"/>
          </a:xfrm>
          <a:prstGeom prst="rect">
            <a:avLst/>
          </a:prstGeom>
        </p:spPr>
        <p:txBody>
          <a:bodyPr vert="horz" lIns="137120" tIns="68561" rIns="137120" bIns="68561" rtlCol="0" anchor="ctr"/>
          <a:lstStyle>
            <a:lvl1pPr algn="r">
              <a:defRPr sz="1800">
                <a:solidFill>
                  <a:schemeClr val="tx1">
                    <a:tint val="75000"/>
                  </a:schemeClr>
                </a:solidFill>
              </a:defRPr>
            </a:lvl1pPr>
          </a:lstStyle>
          <a:p>
            <a:pPr defTabSz="1371191"/>
            <a:fld id="{91ABEB7F-1860-490C-8393-23233693F6E5}" type="slidenum">
              <a:rPr lang="en-US" smtClean="0">
                <a:solidFill>
                  <a:prstClr val="black">
                    <a:tint val="75000"/>
                  </a:prstClr>
                </a:solidFill>
              </a:rPr>
              <a:pPr defTabSz="1371191"/>
              <a:t>‹#›</a:t>
            </a:fld>
            <a:endParaRPr lang="en-US">
              <a:solidFill>
                <a:prstClr val="black">
                  <a:tint val="75000"/>
                </a:prstClr>
              </a:solidFill>
            </a:endParaRPr>
          </a:p>
        </p:txBody>
      </p:sp>
    </p:spTree>
    <p:extLst>
      <p:ext uri="{BB962C8B-B14F-4D97-AF65-F5344CB8AC3E}">
        <p14:creationId xmlns:p14="http://schemas.microsoft.com/office/powerpoint/2010/main" val="16657252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191"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97" indent="-342797" algn="l" defTabSz="1371191"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393" indent="-342797" algn="l" defTabSz="1371191"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987" indent="-342797" algn="l" defTabSz="1371191"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580"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5173"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771"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6364"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1957"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7553"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191" rtl="0" eaLnBrk="1" latinLnBrk="0" hangingPunct="1">
        <a:defRPr sz="2700" kern="1200">
          <a:solidFill>
            <a:schemeClr val="tx1"/>
          </a:solidFill>
          <a:latin typeface="+mn-lt"/>
          <a:ea typeface="+mn-ea"/>
          <a:cs typeface="+mn-cs"/>
        </a:defRPr>
      </a:lvl1pPr>
      <a:lvl2pPr marL="685593" algn="l" defTabSz="1371191" rtl="0" eaLnBrk="1" latinLnBrk="0" hangingPunct="1">
        <a:defRPr sz="2700" kern="1200">
          <a:solidFill>
            <a:schemeClr val="tx1"/>
          </a:solidFill>
          <a:latin typeface="+mn-lt"/>
          <a:ea typeface="+mn-ea"/>
          <a:cs typeface="+mn-cs"/>
        </a:defRPr>
      </a:lvl2pPr>
      <a:lvl3pPr marL="1371191" algn="l" defTabSz="1371191" rtl="0" eaLnBrk="1" latinLnBrk="0" hangingPunct="1">
        <a:defRPr sz="2700" kern="1200">
          <a:solidFill>
            <a:schemeClr val="tx1"/>
          </a:solidFill>
          <a:latin typeface="+mn-lt"/>
          <a:ea typeface="+mn-ea"/>
          <a:cs typeface="+mn-cs"/>
        </a:defRPr>
      </a:lvl3pPr>
      <a:lvl4pPr marL="2056784" algn="l" defTabSz="1371191" rtl="0" eaLnBrk="1" latinLnBrk="0" hangingPunct="1">
        <a:defRPr sz="2700" kern="1200">
          <a:solidFill>
            <a:schemeClr val="tx1"/>
          </a:solidFill>
          <a:latin typeface="+mn-lt"/>
          <a:ea typeface="+mn-ea"/>
          <a:cs typeface="+mn-cs"/>
        </a:defRPr>
      </a:lvl4pPr>
      <a:lvl5pPr marL="2742377" algn="l" defTabSz="1371191" rtl="0" eaLnBrk="1" latinLnBrk="0" hangingPunct="1">
        <a:defRPr sz="2700" kern="1200">
          <a:solidFill>
            <a:schemeClr val="tx1"/>
          </a:solidFill>
          <a:latin typeface="+mn-lt"/>
          <a:ea typeface="+mn-ea"/>
          <a:cs typeface="+mn-cs"/>
        </a:defRPr>
      </a:lvl5pPr>
      <a:lvl6pPr marL="3427973" algn="l" defTabSz="1371191" rtl="0" eaLnBrk="1" latinLnBrk="0" hangingPunct="1">
        <a:defRPr sz="2700" kern="1200">
          <a:solidFill>
            <a:schemeClr val="tx1"/>
          </a:solidFill>
          <a:latin typeface="+mn-lt"/>
          <a:ea typeface="+mn-ea"/>
          <a:cs typeface="+mn-cs"/>
        </a:defRPr>
      </a:lvl6pPr>
      <a:lvl7pPr marL="4113567" algn="l" defTabSz="1371191" rtl="0" eaLnBrk="1" latinLnBrk="0" hangingPunct="1">
        <a:defRPr sz="2700" kern="1200">
          <a:solidFill>
            <a:schemeClr val="tx1"/>
          </a:solidFill>
          <a:latin typeface="+mn-lt"/>
          <a:ea typeface="+mn-ea"/>
          <a:cs typeface="+mn-cs"/>
        </a:defRPr>
      </a:lvl7pPr>
      <a:lvl8pPr marL="4799160" algn="l" defTabSz="1371191" rtl="0" eaLnBrk="1" latinLnBrk="0" hangingPunct="1">
        <a:defRPr sz="2700" kern="1200">
          <a:solidFill>
            <a:schemeClr val="tx1"/>
          </a:solidFill>
          <a:latin typeface="+mn-lt"/>
          <a:ea typeface="+mn-ea"/>
          <a:cs typeface="+mn-cs"/>
        </a:defRPr>
      </a:lvl8pPr>
      <a:lvl9pPr marL="5484753" algn="l" defTabSz="1371191"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4141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4" indent="-285737" algn="l" defTabSz="914354"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943" indent="-228590"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1" indent="-228590"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90"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90"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90"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8" indent="-228590"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7" indent="-228590"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3"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1"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5" tIns="45698" rIns="91395" bIns="45698"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395" tIns="45698" rIns="91395" bIns="4569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395" tIns="45698" rIns="91395" bIns="45698"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395" tIns="45698" rIns="91395" bIns="4569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395" tIns="45698" rIns="91395" bIns="45698"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196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defTabSz="913943" rtl="0" eaLnBrk="1" latinLnBrk="0" hangingPunct="1">
        <a:spcBef>
          <a:spcPct val="0"/>
        </a:spcBef>
        <a:buNone/>
        <a:defRPr sz="4400" kern="1200">
          <a:solidFill>
            <a:schemeClr val="tx1"/>
          </a:solidFill>
          <a:latin typeface="+mj-lt"/>
          <a:ea typeface="+mj-ea"/>
          <a:cs typeface="+mj-cs"/>
        </a:defRPr>
      </a:lvl1pPr>
    </p:titleStyle>
    <p:bodyStyle>
      <a:lvl1pPr marL="342728" indent="-342728" algn="l" defTabSz="91394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5" indent="-285608" algn="l" defTabSz="913943"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430" indent="-228488" algn="l" defTabSz="9139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404" indent="-228488" algn="l" defTabSz="9139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73" indent="-228488" algn="l" defTabSz="9139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40" indent="-228488" algn="l" defTabSz="9139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15" indent="-228488" algn="l" defTabSz="9139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89" indent="-228488" algn="l" defTabSz="9139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58" indent="-228488" algn="l" defTabSz="91394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43" rtl="0" eaLnBrk="1" latinLnBrk="0" hangingPunct="1">
        <a:defRPr sz="1800" kern="1200">
          <a:solidFill>
            <a:schemeClr val="tx1"/>
          </a:solidFill>
          <a:latin typeface="+mn-lt"/>
          <a:ea typeface="+mn-ea"/>
          <a:cs typeface="+mn-cs"/>
        </a:defRPr>
      </a:lvl1pPr>
      <a:lvl2pPr marL="456975" algn="l" defTabSz="913943" rtl="0" eaLnBrk="1" latinLnBrk="0" hangingPunct="1">
        <a:defRPr sz="1800" kern="1200">
          <a:solidFill>
            <a:schemeClr val="tx1"/>
          </a:solidFill>
          <a:latin typeface="+mn-lt"/>
          <a:ea typeface="+mn-ea"/>
          <a:cs typeface="+mn-cs"/>
        </a:defRPr>
      </a:lvl2pPr>
      <a:lvl3pPr marL="913943" algn="l" defTabSz="913943" rtl="0" eaLnBrk="1" latinLnBrk="0" hangingPunct="1">
        <a:defRPr sz="1800" kern="1200">
          <a:solidFill>
            <a:schemeClr val="tx1"/>
          </a:solidFill>
          <a:latin typeface="+mn-lt"/>
          <a:ea typeface="+mn-ea"/>
          <a:cs typeface="+mn-cs"/>
        </a:defRPr>
      </a:lvl3pPr>
      <a:lvl4pPr marL="1370918" algn="l" defTabSz="913943" rtl="0" eaLnBrk="1" latinLnBrk="0" hangingPunct="1">
        <a:defRPr sz="1800" kern="1200">
          <a:solidFill>
            <a:schemeClr val="tx1"/>
          </a:solidFill>
          <a:latin typeface="+mn-lt"/>
          <a:ea typeface="+mn-ea"/>
          <a:cs typeface="+mn-cs"/>
        </a:defRPr>
      </a:lvl4pPr>
      <a:lvl5pPr marL="1827885" algn="l" defTabSz="913943" rtl="0" eaLnBrk="1" latinLnBrk="0" hangingPunct="1">
        <a:defRPr sz="1800" kern="1200">
          <a:solidFill>
            <a:schemeClr val="tx1"/>
          </a:solidFill>
          <a:latin typeface="+mn-lt"/>
          <a:ea typeface="+mn-ea"/>
          <a:cs typeface="+mn-cs"/>
        </a:defRPr>
      </a:lvl5pPr>
      <a:lvl6pPr marL="2284860" algn="l" defTabSz="913943" rtl="0" eaLnBrk="1" latinLnBrk="0" hangingPunct="1">
        <a:defRPr sz="1800" kern="1200">
          <a:solidFill>
            <a:schemeClr val="tx1"/>
          </a:solidFill>
          <a:latin typeface="+mn-lt"/>
          <a:ea typeface="+mn-ea"/>
          <a:cs typeface="+mn-cs"/>
        </a:defRPr>
      </a:lvl6pPr>
      <a:lvl7pPr marL="2741831" algn="l" defTabSz="913943" rtl="0" eaLnBrk="1" latinLnBrk="0" hangingPunct="1">
        <a:defRPr sz="1800" kern="1200">
          <a:solidFill>
            <a:schemeClr val="tx1"/>
          </a:solidFill>
          <a:latin typeface="+mn-lt"/>
          <a:ea typeface="+mn-ea"/>
          <a:cs typeface="+mn-cs"/>
        </a:defRPr>
      </a:lvl7pPr>
      <a:lvl8pPr marL="3198803" algn="l" defTabSz="913943" rtl="0" eaLnBrk="1" latinLnBrk="0" hangingPunct="1">
        <a:defRPr sz="1800" kern="1200">
          <a:solidFill>
            <a:schemeClr val="tx1"/>
          </a:solidFill>
          <a:latin typeface="+mn-lt"/>
          <a:ea typeface="+mn-ea"/>
          <a:cs typeface="+mn-cs"/>
        </a:defRPr>
      </a:lvl8pPr>
      <a:lvl9pPr marL="3655770" algn="l" defTabSz="9139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8.jpeg"/><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1.jp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9.jpeg"/><Relationship Id="rId10" Type="http://schemas.openxmlformats.org/officeDocument/2006/relationships/image" Target="../media/image31.gif"/><Relationship Id="rId4" Type="http://schemas.openxmlformats.org/officeDocument/2006/relationships/image" Target="../media/image3.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9.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0.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gif"/><Relationship Id="rId5" Type="http://schemas.openxmlformats.org/officeDocument/2006/relationships/image" Target="../media/image3.png"/><Relationship Id="rId10" Type="http://schemas.openxmlformats.org/officeDocument/2006/relationships/image" Target="../media/image21.jpg"/><Relationship Id="rId4" Type="http://schemas.openxmlformats.org/officeDocument/2006/relationships/image" Target="../media/image2.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p>
        </p:txBody>
      </p:sp>
      <p:grpSp>
        <p:nvGrpSpPr>
          <p:cNvPr id="3" name="Group 3"/>
          <p:cNvGrpSpPr/>
          <p:nvPr/>
        </p:nvGrpSpPr>
        <p:grpSpPr>
          <a:xfrm>
            <a:off x="734287" y="490932"/>
            <a:ext cx="16819442"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9152486" y="596355"/>
            <a:ext cx="848480" cy="864692"/>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lIns="91395" tIns="45698" rIns="91395" bIns="45698"/>
          <a:lstStyle/>
          <a:p>
            <a:endParaRPr lang="en-US"/>
          </a:p>
        </p:txBody>
      </p:sp>
      <p:sp>
        <p:nvSpPr>
          <p:cNvPr id="7" name="Freeform 7"/>
          <p:cNvSpPr/>
          <p:nvPr/>
        </p:nvSpPr>
        <p:spPr>
          <a:xfrm>
            <a:off x="11434356" y="1216086"/>
            <a:ext cx="6412092" cy="8789537"/>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5"/>
            <a:stretch>
              <a:fillRect/>
            </a:stretch>
          </a:blipFill>
        </p:spPr>
        <p:txBody>
          <a:bodyPr lIns="91395" tIns="45698" rIns="91395" bIns="45698"/>
          <a:lstStyle/>
          <a:p>
            <a:endParaRPr lang="en-US"/>
          </a:p>
        </p:txBody>
      </p:sp>
      <p:pic>
        <p:nvPicPr>
          <p:cNvPr id="13" name="Picture 12">
            <a:extLst>
              <a:ext uri="{FF2B5EF4-FFF2-40B4-BE49-F238E27FC236}">
                <a16:creationId xmlns:a16="http://schemas.microsoft.com/office/drawing/2014/main" xmlns="" id="{4F632A12-E92F-192E-F209-EFEECD2E7918}"/>
              </a:ext>
            </a:extLst>
          </p:cNvPr>
          <p:cNvPicPr>
            <a:picLocks noChangeAspect="1"/>
          </p:cNvPicPr>
          <p:nvPr/>
        </p:nvPicPr>
        <p:blipFill>
          <a:blip r:embed="rId6"/>
          <a:stretch>
            <a:fillRect/>
          </a:stretch>
        </p:blipFill>
        <p:spPr>
          <a:xfrm>
            <a:off x="914400" y="892256"/>
            <a:ext cx="12949026" cy="93947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95" tIns="45698" rIns="91395" bIns="4569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xmlns="" id="{95B00C83-5C4E-FDC8-3946-1372F7F0CDA3}"/>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6" y="1923"/>
            <a:ext cx="18287981" cy="10285077"/>
          </a:xfrm>
          <a:prstGeom prst="rect">
            <a:avLst/>
          </a:prstGeom>
        </p:spPr>
      </p:pic>
      <p:pic>
        <p:nvPicPr>
          <p:cNvPr id="6" name="Picture 5">
            <a:extLst>
              <a:ext uri="{FF2B5EF4-FFF2-40B4-BE49-F238E27FC236}">
                <a16:creationId xmlns:a16="http://schemas.microsoft.com/office/drawing/2014/main" xmlns="" id="{35F5FFA2-9314-A095-9DA8-582C1776DC1C}"/>
              </a:ext>
            </a:extLst>
          </p:cNvPr>
          <p:cNvPicPr>
            <a:picLocks noChangeAspect="1"/>
          </p:cNvPicPr>
          <p:nvPr/>
        </p:nvPicPr>
        <p:blipFill>
          <a:blip r:embed="rId4"/>
          <a:stretch>
            <a:fillRect/>
          </a:stretch>
        </p:blipFill>
        <p:spPr>
          <a:xfrm>
            <a:off x="2" y="266707"/>
            <a:ext cx="2987300" cy="2749535"/>
          </a:xfrm>
          <a:prstGeom prst="rect">
            <a:avLst/>
          </a:prstGeom>
        </p:spPr>
      </p:pic>
      <p:pic>
        <p:nvPicPr>
          <p:cNvPr id="9" name="Picture 8">
            <a:extLst>
              <a:ext uri="{FF2B5EF4-FFF2-40B4-BE49-F238E27FC236}">
                <a16:creationId xmlns:a16="http://schemas.microsoft.com/office/drawing/2014/main" xmlns="" id="{4A886858-A5C0-FB73-6FA5-8C53985EEB3E}"/>
              </a:ext>
            </a:extLst>
          </p:cNvPr>
          <p:cNvPicPr>
            <a:picLocks noChangeAspect="1"/>
          </p:cNvPicPr>
          <p:nvPr/>
        </p:nvPicPr>
        <p:blipFill>
          <a:blip r:embed="rId5"/>
          <a:stretch>
            <a:fillRect/>
          </a:stretch>
        </p:blipFill>
        <p:spPr>
          <a:xfrm>
            <a:off x="2667000" y="7620"/>
            <a:ext cx="12115800" cy="3426120"/>
          </a:xfrm>
          <a:prstGeom prst="rect">
            <a:avLst/>
          </a:prstGeom>
        </p:spPr>
      </p:pic>
      <p:pic>
        <p:nvPicPr>
          <p:cNvPr id="13" name="Picture 12">
            <a:extLst>
              <a:ext uri="{FF2B5EF4-FFF2-40B4-BE49-F238E27FC236}">
                <a16:creationId xmlns:a16="http://schemas.microsoft.com/office/drawing/2014/main" xmlns="" id="{62506813-13C1-D173-5176-C4B0FA707D9B}"/>
              </a:ext>
            </a:extLst>
          </p:cNvPr>
          <p:cNvPicPr>
            <a:picLocks noChangeAspect="1"/>
          </p:cNvPicPr>
          <p:nvPr/>
        </p:nvPicPr>
        <p:blipFill>
          <a:blip r:embed="rId6"/>
          <a:stretch>
            <a:fillRect/>
          </a:stretch>
        </p:blipFill>
        <p:spPr>
          <a:xfrm>
            <a:off x="6324608" y="2400300"/>
            <a:ext cx="13665845" cy="4005393"/>
          </a:xfrm>
          <a:prstGeom prst="rect">
            <a:avLst/>
          </a:prstGeom>
        </p:spPr>
      </p:pic>
    </p:spTree>
    <p:extLst>
      <p:ext uri="{BB962C8B-B14F-4D97-AF65-F5344CB8AC3E}">
        <p14:creationId xmlns:p14="http://schemas.microsoft.com/office/powerpoint/2010/main" val="333764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style.rotation</p:attrName>
                                        </p:attrNameLst>
                                      </p:cBhvr>
                                      <p:tavLst>
                                        <p:tav tm="0">
                                          <p:val>
                                            <p:fltVal val="720"/>
                                          </p:val>
                                        </p:tav>
                                        <p:tav tm="100000">
                                          <p:val>
                                            <p:fltVal val="0"/>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 calcmode="lin" valueType="num">
                                      <p:cBhvr>
                                        <p:cTn id="15" dur="2000" fill="hold"/>
                                        <p:tgtEl>
                                          <p:spTgt spid="13"/>
                                        </p:tgtEl>
                                        <p:attrNameLst>
                                          <p:attrName>ppt_w</p:attrName>
                                        </p:attrNameLst>
                                      </p:cBhvr>
                                      <p:tavLst>
                                        <p:tav tm="0">
                                          <p:val>
                                            <p:fltVal val="0"/>
                                          </p:val>
                                        </p:tav>
                                        <p:tav tm="100000">
                                          <p:val>
                                            <p:strVal val="#ppt_w"/>
                                          </p:val>
                                        </p:tav>
                                      </p:tavLst>
                                    </p:anim>
                                  </p:childTnLst>
                                </p:cTn>
                              </p:par>
                              <p:par>
                                <p:cTn id="16" presetID="35"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anim calcmode="lin" valueType="num">
                                      <p:cBhvr>
                                        <p:cTn id="19" dur="2000" fill="hold"/>
                                        <p:tgtEl>
                                          <p:spTgt spid="9"/>
                                        </p:tgtEl>
                                        <p:attrNameLst>
                                          <p:attrName>style.rotation</p:attrName>
                                        </p:attrNameLst>
                                      </p:cBhvr>
                                      <p:tavLst>
                                        <p:tav tm="0">
                                          <p:val>
                                            <p:fltVal val="720"/>
                                          </p:val>
                                        </p:tav>
                                        <p:tav tm="100000">
                                          <p:val>
                                            <p:fltVal val="0"/>
                                          </p:val>
                                        </p:tav>
                                      </p:tavLst>
                                    </p:anim>
                                    <p:anim calcmode="lin" valueType="num">
                                      <p:cBhvr>
                                        <p:cTn id="20" dur="2000" fill="hold"/>
                                        <p:tgtEl>
                                          <p:spTgt spid="9"/>
                                        </p:tgtEl>
                                        <p:attrNameLst>
                                          <p:attrName>ppt_h</p:attrName>
                                        </p:attrNameLst>
                                      </p:cBhvr>
                                      <p:tavLst>
                                        <p:tav tm="0">
                                          <p:val>
                                            <p:fltVal val="0"/>
                                          </p:val>
                                        </p:tav>
                                        <p:tav tm="100000">
                                          <p:val>
                                            <p:strVal val="#ppt_h"/>
                                          </p:val>
                                        </p:tav>
                                      </p:tavLst>
                                    </p:anim>
                                    <p:anim calcmode="lin" valueType="num">
                                      <p:cBhvr>
                                        <p:cTn id="21"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lIns="91395" tIns="45698" rIns="91395" bIns="45698"/>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28" name="Freeform 28"/>
          <p:cNvSpPr/>
          <p:nvPr/>
        </p:nvSpPr>
        <p:spPr>
          <a:xfrm rot="-4335944">
            <a:off x="2052982" y="-95784"/>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lIns="91395" tIns="45698" rIns="91395" bIns="45698"/>
          <a:lstStyle/>
          <a:p>
            <a:endParaRPr lang="en-US"/>
          </a:p>
        </p:txBody>
      </p:sp>
      <p:sp>
        <p:nvSpPr>
          <p:cNvPr id="31" name="TextBox 31"/>
          <p:cNvSpPr txBox="1"/>
          <p:nvPr/>
        </p:nvSpPr>
        <p:spPr>
          <a:xfrm>
            <a:off x="2995836" y="1324210"/>
            <a:ext cx="13030200" cy="4431983"/>
          </a:xfrm>
          <a:prstGeom prst="rect">
            <a:avLst/>
          </a:prstGeom>
        </p:spPr>
        <p:txBody>
          <a:bodyPr wrap="square" lIns="0" tIns="0" rIns="0" bIns="0" rtlCol="0" anchor="t">
            <a:spAutoFit/>
          </a:bodyPr>
          <a:lstStyle/>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Hoạt động 1:</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a:p>
            <a:pPr algn="ctr">
              <a:spcBef>
                <a:spcPct val="0"/>
              </a:spcBef>
            </a:pPr>
            <a:r>
              <a:rPr lang="vi-VN" sz="9600" b="1" dirty="0" smtClean="0">
                <a:solidFill>
                  <a:srgbClr val="402B2B"/>
                </a:solidFill>
                <a:latin typeface="Cambria" panose="02040503050406030204" pitchFamily="18" charset="0"/>
                <a:ea typeface="Cambria" panose="02040503050406030204" pitchFamily="18" charset="0"/>
                <a:cs typeface="Sugo Display"/>
                <a:sym typeface="Sugo Display"/>
              </a:rPr>
              <a:t>Sự thành </a:t>
            </a:r>
            <a:r>
              <a:rPr lang="vi-VN" sz="9600" b="1" dirty="0">
                <a:solidFill>
                  <a:srgbClr val="402B2B"/>
                </a:solidFill>
                <a:latin typeface="Cambria" panose="02040503050406030204" pitchFamily="18" charset="0"/>
                <a:ea typeface="Cambria" panose="02040503050406030204" pitchFamily="18" charset="0"/>
                <a:cs typeface="Sugo Display"/>
                <a:sym typeface="Sugo Display"/>
              </a:rPr>
              <a:t>lập </a:t>
            </a:r>
            <a:endParaRPr lang="vi-VN" sz="9600" b="1" dirty="0" smtClean="0">
              <a:solidFill>
                <a:srgbClr val="402B2B"/>
              </a:solidFill>
              <a:latin typeface="Cambria" panose="02040503050406030204" pitchFamily="18" charset="0"/>
              <a:ea typeface="Cambria" panose="02040503050406030204" pitchFamily="18" charset="0"/>
              <a:cs typeface="Sugo Display"/>
              <a:sym typeface="Sugo Display"/>
            </a:endParaRPr>
          </a:p>
          <a:p>
            <a:pPr algn="ctr">
              <a:spcBef>
                <a:spcPct val="0"/>
              </a:spcBef>
            </a:pPr>
            <a:r>
              <a:rPr lang="vi-VN" sz="9600" b="1" dirty="0" smtClean="0">
                <a:solidFill>
                  <a:srgbClr val="402B2B"/>
                </a:solidFill>
                <a:latin typeface="Cambria" panose="02040503050406030204" pitchFamily="18" charset="0"/>
                <a:ea typeface="Cambria" panose="02040503050406030204" pitchFamily="18" charset="0"/>
                <a:cs typeface="Sugo Display"/>
                <a:sym typeface="Sugo Display"/>
              </a:rPr>
              <a:t>Vương </a:t>
            </a:r>
            <a:r>
              <a:rPr lang="vi-VN" sz="9600" b="1" dirty="0">
                <a:solidFill>
                  <a:srgbClr val="402B2B"/>
                </a:solidFill>
                <a:latin typeface="Cambria" panose="02040503050406030204" pitchFamily="18" charset="0"/>
                <a:ea typeface="Cambria" panose="02040503050406030204" pitchFamily="18" charset="0"/>
                <a:cs typeface="Sugo Display"/>
                <a:sym typeface="Sugo Display"/>
              </a:rPr>
              <a:t>quốc Phù Nam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9" y="8953376"/>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lIns="91395" tIns="45698" rIns="91395" bIns="45698"/>
          <a:lstStyle/>
          <a:p>
            <a:endParaRPr lang="en-US"/>
          </a:p>
        </p:txBody>
      </p:sp>
      <p:sp>
        <p:nvSpPr>
          <p:cNvPr id="34" name="Freeform 34"/>
          <p:cNvSpPr/>
          <p:nvPr/>
        </p:nvSpPr>
        <p:spPr>
          <a:xfrm rot="-1855457">
            <a:off x="17169146" y="6893423"/>
            <a:ext cx="1506779"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lIns="91395" tIns="45698" rIns="91395" bIns="45698"/>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lIns="91395" tIns="45698" rIns="91395" bIns="45698"/>
          <a:lstStyle/>
          <a:p>
            <a:endParaRPr lang="en-US"/>
          </a:p>
        </p:txBody>
      </p:sp>
      <p:pic>
        <p:nvPicPr>
          <p:cNvPr id="36" name="Picture 35">
            <a:extLst>
              <a:ext uri="{FF2B5EF4-FFF2-40B4-BE49-F238E27FC236}">
                <a16:creationId xmlns:a16="http://schemas.microsoft.com/office/drawing/2014/main" xmlns="" id="{7354427A-C3F0-8407-FFAA-A4ECCE23B7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9272">
            <a:off x="362675" y="5897471"/>
            <a:ext cx="4371780" cy="3822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10026"/>
            <a:ext cx="184404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p>
        </p:txBody>
      </p:sp>
      <p:sp>
        <p:nvSpPr>
          <p:cNvPr id="3" name="Freeform 3"/>
          <p:cNvSpPr/>
          <p:nvPr/>
        </p:nvSpPr>
        <p:spPr>
          <a:xfrm rot="-10800000" flipH="1" flipV="1">
            <a:off x="7391407" y="1866900"/>
            <a:ext cx="8217320" cy="6781800"/>
          </a:xfrm>
          <a:custGeom>
            <a:avLst/>
            <a:gdLst/>
            <a:ahLst/>
            <a:cxnLst/>
            <a:rect l="l" t="t" r="r" b="b"/>
            <a:pathLst>
              <a:path w="8064919" h="5380095">
                <a:moveTo>
                  <a:pt x="8064919" y="5380095"/>
                </a:moveTo>
                <a:lnTo>
                  <a:pt x="0" y="5380095"/>
                </a:lnTo>
                <a:lnTo>
                  <a:pt x="0" y="0"/>
                </a:lnTo>
                <a:lnTo>
                  <a:pt x="8064919" y="0"/>
                </a:lnTo>
                <a:lnTo>
                  <a:pt x="8064919" y="5380095"/>
                </a:lnTo>
                <a:close/>
              </a:path>
            </a:pathLst>
          </a:custGeom>
          <a:blipFill>
            <a:blip r:embed="rId3"/>
            <a:stretch>
              <a:fillRect/>
            </a:stretch>
          </a:blipFill>
        </p:spPr>
        <p:txBody>
          <a:bodyPr lIns="91395" tIns="45698" rIns="91395" bIns="45698"/>
          <a:lstStyle/>
          <a:p>
            <a:endParaRPr lang="en-US"/>
          </a:p>
        </p:txBody>
      </p:sp>
      <p:sp>
        <p:nvSpPr>
          <p:cNvPr id="5" name="TextBox 5"/>
          <p:cNvSpPr txBox="1"/>
          <p:nvPr/>
        </p:nvSpPr>
        <p:spPr>
          <a:xfrm>
            <a:off x="7947614" y="2705107"/>
            <a:ext cx="6987593" cy="4759712"/>
          </a:xfrm>
          <a:prstGeom prst="rect">
            <a:avLst/>
          </a:prstGeom>
        </p:spPr>
        <p:txBody>
          <a:bodyPr wrap="square" lIns="0" tIns="0" rIns="0" bIns="0" rtlCol="0" anchor="t">
            <a:spAutoFit/>
          </a:bodyPr>
          <a:lstStyle/>
          <a:p>
            <a:pPr algn="ctr">
              <a:lnSpc>
                <a:spcPts val="9239"/>
              </a:lnSpc>
              <a:spcBef>
                <a:spcPct val="0"/>
              </a:spcBef>
            </a:pPr>
            <a:r>
              <a:rPr lang="vi-VN" sz="6000" b="1" dirty="0">
                <a:solidFill>
                  <a:srgbClr val="402B2B"/>
                </a:solidFill>
                <a:latin typeface="Cambria" panose="02040503050406030204" pitchFamily="18" charset="0"/>
                <a:ea typeface="Cambria" panose="02040503050406030204" pitchFamily="18" charset="0"/>
                <a:cs typeface="Sugo Display"/>
                <a:sym typeface="Sugo Display"/>
              </a:rPr>
              <a:t>Những bằng chứng nào chứng tỏ sự tồn tại của Vương quốc Phù Nam?</a:t>
            </a:r>
            <a:endParaRPr lang="en-US" sz="60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11" name="Freeform 11"/>
          <p:cNvSpPr/>
          <p:nvPr/>
        </p:nvSpPr>
        <p:spPr>
          <a:xfrm rot="-68087">
            <a:off x="7625674" y="2024866"/>
            <a:ext cx="567128" cy="577964"/>
          </a:xfrm>
          <a:custGeom>
            <a:avLst/>
            <a:gdLst/>
            <a:ahLst/>
            <a:cxnLst/>
            <a:rect l="l" t="t" r="r" b="b"/>
            <a:pathLst>
              <a:path w="567127" h="577964">
                <a:moveTo>
                  <a:pt x="0" y="0"/>
                </a:moveTo>
                <a:lnTo>
                  <a:pt x="567127" y="0"/>
                </a:lnTo>
                <a:lnTo>
                  <a:pt x="567127" y="577964"/>
                </a:lnTo>
                <a:lnTo>
                  <a:pt x="0" y="577964"/>
                </a:lnTo>
                <a:lnTo>
                  <a:pt x="0" y="0"/>
                </a:lnTo>
                <a:close/>
              </a:path>
            </a:pathLst>
          </a:custGeom>
          <a:blipFill>
            <a:blip r:embed="rId4"/>
            <a:stretch>
              <a:fillRect/>
            </a:stretch>
          </a:blipFill>
        </p:spPr>
        <p:txBody>
          <a:bodyPr lIns="91395" tIns="45698" rIns="91395" bIns="45698"/>
          <a:lstStyle/>
          <a:p>
            <a:endParaRPr lang="en-US"/>
          </a:p>
        </p:txBody>
      </p:sp>
      <p:sp>
        <p:nvSpPr>
          <p:cNvPr id="12" name="Freeform 12"/>
          <p:cNvSpPr/>
          <p:nvPr/>
        </p:nvSpPr>
        <p:spPr>
          <a:xfrm rot="-68087">
            <a:off x="14940874" y="2177266"/>
            <a:ext cx="567128" cy="577964"/>
          </a:xfrm>
          <a:custGeom>
            <a:avLst/>
            <a:gdLst/>
            <a:ahLst/>
            <a:cxnLst/>
            <a:rect l="l" t="t" r="r" b="b"/>
            <a:pathLst>
              <a:path w="567127" h="577964">
                <a:moveTo>
                  <a:pt x="0" y="0"/>
                </a:moveTo>
                <a:lnTo>
                  <a:pt x="567128" y="0"/>
                </a:lnTo>
                <a:lnTo>
                  <a:pt x="567128" y="577964"/>
                </a:lnTo>
                <a:lnTo>
                  <a:pt x="0" y="577964"/>
                </a:lnTo>
                <a:lnTo>
                  <a:pt x="0" y="0"/>
                </a:lnTo>
                <a:close/>
              </a:path>
            </a:pathLst>
          </a:custGeom>
          <a:blipFill>
            <a:blip r:embed="rId4"/>
            <a:stretch>
              <a:fillRect/>
            </a:stretch>
          </a:blipFill>
        </p:spPr>
        <p:txBody>
          <a:bodyPr lIns="91395" tIns="45698" rIns="91395" bIns="45698"/>
          <a:lstStyle/>
          <a:p>
            <a:endParaRPr lang="en-US"/>
          </a:p>
        </p:txBody>
      </p:sp>
      <p:grpSp>
        <p:nvGrpSpPr>
          <p:cNvPr id="13" name="Group 13"/>
          <p:cNvGrpSpPr>
            <a:grpSpLocks noChangeAspect="1"/>
          </p:cNvGrpSpPr>
          <p:nvPr/>
        </p:nvGrpSpPr>
        <p:grpSpPr>
          <a:xfrm rot="-8100000">
            <a:off x="15178109" y="-3817665"/>
            <a:ext cx="12231770" cy="8471633"/>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60874" b="-60874"/>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17" name="Group 17"/>
          <p:cNvGrpSpPr>
            <a:grpSpLocks noChangeAspect="1"/>
          </p:cNvGrpSpPr>
          <p:nvPr/>
        </p:nvGrpSpPr>
        <p:grpSpPr>
          <a:xfrm rot="-1733462">
            <a:off x="-7786722" y="-1936157"/>
            <a:ext cx="10325543" cy="7151394"/>
            <a:chOff x="0" y="0"/>
            <a:chExt cx="3429000" cy="2374900"/>
          </a:xfrm>
        </p:grpSpPr>
        <p:sp>
          <p:nvSpPr>
            <p:cNvPr id="18" name="Freeform 1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50618" b="-50618"/>
              </a:stretch>
            </a:blipFill>
          </p:spPr>
          <p:txBody>
            <a:bodyPr/>
            <a:lstStyle/>
            <a:p>
              <a:endParaRPr lang="en-US"/>
            </a:p>
          </p:txBody>
        </p:sp>
        <p:sp>
          <p:nvSpPr>
            <p:cNvPr id="19" name="Freeform 1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20" name="Freeform 20"/>
          <p:cNvSpPr/>
          <p:nvPr/>
        </p:nvSpPr>
        <p:spPr>
          <a:xfrm rot="-6687178">
            <a:off x="-699699" y="1568676"/>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lIns="91395" tIns="45698" rIns="91395" bIns="45698"/>
          <a:lstStyle/>
          <a:p>
            <a:endParaRPr lang="en-US"/>
          </a:p>
        </p:txBody>
      </p:sp>
      <p:sp>
        <p:nvSpPr>
          <p:cNvPr id="21" name="Freeform 21"/>
          <p:cNvSpPr/>
          <p:nvPr/>
        </p:nvSpPr>
        <p:spPr>
          <a:xfrm rot="-6562486">
            <a:off x="3161582" y="-374658"/>
            <a:ext cx="1323072" cy="3228878"/>
          </a:xfrm>
          <a:custGeom>
            <a:avLst/>
            <a:gdLst/>
            <a:ahLst/>
            <a:cxnLst/>
            <a:rect l="l" t="t" r="r" b="b"/>
            <a:pathLst>
              <a:path w="1323072" h="3228877">
                <a:moveTo>
                  <a:pt x="0" y="0"/>
                </a:moveTo>
                <a:lnTo>
                  <a:pt x="1323072" y="0"/>
                </a:lnTo>
                <a:lnTo>
                  <a:pt x="1323072" y="3228876"/>
                </a:lnTo>
                <a:lnTo>
                  <a:pt x="0" y="3228876"/>
                </a:lnTo>
                <a:lnTo>
                  <a:pt x="0" y="0"/>
                </a:lnTo>
                <a:close/>
              </a:path>
            </a:pathLst>
          </a:custGeom>
          <a:blipFill>
            <a:blip r:embed="rId9">
              <a:alphaModFix amt="88000"/>
            </a:blip>
            <a:stretch>
              <a:fillRect/>
            </a:stretch>
          </a:blipFill>
        </p:spPr>
        <p:txBody>
          <a:bodyPr lIns="91395" tIns="45698" rIns="91395" bIns="45698"/>
          <a:lstStyle/>
          <a:p>
            <a:endParaRPr lang="en-US"/>
          </a:p>
        </p:txBody>
      </p:sp>
      <p:pic>
        <p:nvPicPr>
          <p:cNvPr id="24" name="Picture 2" descr="実は自分が苦手な内容の方が教えやすい・・？">
            <a:extLst>
              <a:ext uri="{FF2B5EF4-FFF2-40B4-BE49-F238E27FC236}">
                <a16:creationId xmlns:a16="http://schemas.microsoft.com/office/drawing/2014/main" xmlns="" id="{78637E53-1837-7E5B-4934-AC04066EB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606" y="4229100"/>
            <a:ext cx="5552786"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p>
        </p:txBody>
      </p:sp>
      <p:sp>
        <p:nvSpPr>
          <p:cNvPr id="3" name="Freeform 3"/>
          <p:cNvSpPr/>
          <p:nvPr/>
        </p:nvSpPr>
        <p:spPr>
          <a:xfrm rot="-10800000" flipV="1">
            <a:off x="90305" y="-1069059"/>
            <a:ext cx="18145505"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lIns="91395" tIns="45698" rIns="91395" bIns="45698"/>
          <a:lstStyle/>
          <a:p>
            <a:endParaRPr lang="en-US"/>
          </a:p>
        </p:txBody>
      </p:sp>
      <p:sp>
        <p:nvSpPr>
          <p:cNvPr id="22" name="Rectangle: Rounded Corners 21">
            <a:extLst>
              <a:ext uri="{FF2B5EF4-FFF2-40B4-BE49-F238E27FC236}">
                <a16:creationId xmlns:a16="http://schemas.microsoft.com/office/drawing/2014/main" xmlns="" id="{CE9683C3-67A6-1872-B777-209597947493}"/>
              </a:ext>
            </a:extLst>
          </p:cNvPr>
          <p:cNvSpPr/>
          <p:nvPr/>
        </p:nvSpPr>
        <p:spPr>
          <a:xfrm>
            <a:off x="2895600" y="10892"/>
            <a:ext cx="13716000" cy="1856015"/>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395" tIns="45698" rIns="91395" bIns="45698" rtlCol="0" anchor="ctr"/>
          <a:lstStyle/>
          <a:p>
            <a:pPr algn="ctr"/>
            <a:endParaRPr lang="vi-VN"/>
          </a:p>
        </p:txBody>
      </p:sp>
      <p:sp>
        <p:nvSpPr>
          <p:cNvPr id="23" name="TextBox 22">
            <a:extLst>
              <a:ext uri="{FF2B5EF4-FFF2-40B4-BE49-F238E27FC236}">
                <a16:creationId xmlns:a16="http://schemas.microsoft.com/office/drawing/2014/main" xmlns="" id="{A1D3C847-9F36-3786-3E04-F1D3B1380C48}"/>
              </a:ext>
            </a:extLst>
          </p:cNvPr>
          <p:cNvSpPr txBox="1"/>
          <p:nvPr/>
        </p:nvSpPr>
        <p:spPr>
          <a:xfrm>
            <a:off x="3429000" y="114307"/>
            <a:ext cx="12877800" cy="1446505"/>
          </a:xfrm>
          <a:prstGeom prst="rect">
            <a:avLst/>
          </a:prstGeom>
          <a:noFill/>
        </p:spPr>
        <p:txBody>
          <a:bodyPr wrap="square" lIns="91395" tIns="45698" rIns="91395" bIns="45698" rtlCol="0">
            <a:spAutoFit/>
          </a:bodyPr>
          <a:lstStyle/>
          <a:p>
            <a:pPr algn="just"/>
            <a:r>
              <a:rPr lang="vi-VN" sz="4400" b="1" dirty="0" smtClean="0">
                <a:latin typeface="+mj-lt"/>
                <a:ea typeface="Cambria" panose="02040503050406030204" pitchFamily="18" charset="0"/>
              </a:rPr>
              <a:t>Qua truyền thuyết và bằng chứng khảo cổ, em hãy trình bày về sự thành lập Vương quốc Phù Nam?</a:t>
            </a:r>
            <a:endParaRPr lang="vi-VN" sz="4800" b="1" dirty="0">
              <a:latin typeface="+mj-lt"/>
              <a:ea typeface="Cambria" panose="02040503050406030204" pitchFamily="18" charset="0"/>
            </a:endParaRPr>
          </a:p>
        </p:txBody>
      </p:sp>
      <p:sp>
        <p:nvSpPr>
          <p:cNvPr id="6" name="TextBox 5">
            <a:extLst>
              <a:ext uri="{FF2B5EF4-FFF2-40B4-BE49-F238E27FC236}">
                <a16:creationId xmlns:a16="http://schemas.microsoft.com/office/drawing/2014/main" xmlns="" id="{F7B2083C-8EB6-CDE6-C656-B8622D1D60C9}"/>
              </a:ext>
            </a:extLst>
          </p:cNvPr>
          <p:cNvSpPr txBox="1"/>
          <p:nvPr/>
        </p:nvSpPr>
        <p:spPr>
          <a:xfrm>
            <a:off x="4038607" y="2171707"/>
            <a:ext cx="12087593" cy="2660216"/>
          </a:xfrm>
          <a:prstGeom prst="rect">
            <a:avLst/>
          </a:prstGeom>
          <a:noFill/>
        </p:spPr>
        <p:txBody>
          <a:bodyPr wrap="square" lIns="91395" tIns="45698" rIns="91395" bIns="45698" rtlCol="0">
            <a:spAutoFit/>
          </a:bodyPr>
          <a:lstStyle/>
          <a:p>
            <a:pPr algn="ctr">
              <a:lnSpc>
                <a:spcPct val="115000"/>
              </a:lnSpc>
              <a:spcAft>
                <a:spcPts val="800"/>
              </a:spcAft>
            </a:pPr>
            <a:r>
              <a:rPr lang="vi-VN" sz="3600" b="1" kern="100" dirty="0">
                <a:solidFill>
                  <a:srgbClr val="FF0000"/>
                </a:solidFill>
                <a:latin typeface="+mj-lt"/>
                <a:ea typeface="Cambria" panose="02040503050406030204" pitchFamily="18" charset="0"/>
                <a:cs typeface="Times New Roman" panose="02020603050405020304" pitchFamily="18" charset="0"/>
              </a:rPr>
              <a:t>PHIẾU HỌC </a:t>
            </a:r>
            <a:r>
              <a:rPr lang="vi-VN" sz="3600" b="1" kern="100" dirty="0" smtClean="0">
                <a:solidFill>
                  <a:srgbClr val="FF0000"/>
                </a:solidFill>
                <a:latin typeface="+mj-lt"/>
                <a:ea typeface="Cambria" panose="02040503050406030204" pitchFamily="18" charset="0"/>
                <a:cs typeface="Times New Roman" panose="02020603050405020304" pitchFamily="18" charset="0"/>
              </a:rPr>
              <a:t>TẬP</a:t>
            </a:r>
            <a:endParaRPr lang="en-US" sz="3600" kern="100" dirty="0">
              <a:latin typeface="+mj-lt"/>
              <a:ea typeface="Cambria" panose="02040503050406030204" pitchFamily="18" charset="0"/>
              <a:cs typeface="Times New Roman" panose="02020603050405020304" pitchFamily="18" charset="0"/>
            </a:endParaRPr>
          </a:p>
          <a:p>
            <a:pPr algn="ctr">
              <a:lnSpc>
                <a:spcPct val="115000"/>
              </a:lnSpc>
            </a:pPr>
            <a:r>
              <a:rPr lang="vi-VN" sz="3600" b="1" kern="100" dirty="0">
                <a:solidFill>
                  <a:srgbClr val="000000"/>
                </a:solidFill>
                <a:latin typeface="+mj-lt"/>
                <a:ea typeface="Cambria" panose="02040503050406030204" pitchFamily="18" charset="0"/>
                <a:cs typeface="Times New Roman" panose="02020603050405020304" pitchFamily="18" charset="0"/>
              </a:rPr>
              <a:t>SỰ THÀNH LẬP VƯƠNG QUỐC PHÙ NAM</a:t>
            </a:r>
            <a:endParaRPr lang="en-US" sz="3600" b="1" kern="100" dirty="0">
              <a:solidFill>
                <a:srgbClr val="000000"/>
              </a:solidFill>
              <a:latin typeface="+mj-lt"/>
              <a:ea typeface="Cambria" panose="02040503050406030204" pitchFamily="18" charset="0"/>
              <a:cs typeface="Times New Roman" panose="02020603050405020304" pitchFamily="18" charset="0"/>
            </a:endParaRPr>
          </a:p>
          <a:p>
            <a:pPr algn="ctr">
              <a:lnSpc>
                <a:spcPct val="115000"/>
              </a:lnSpc>
            </a:pPr>
            <a:r>
              <a:rPr lang="en-US" sz="3600" kern="100" dirty="0" err="1">
                <a:latin typeface="Times New Roman" pitchFamily="18" charset="0"/>
                <a:ea typeface="Cambria" panose="02040503050406030204" pitchFamily="18" charset="0"/>
                <a:cs typeface="Times New Roman" pitchFamily="18" charset="0"/>
              </a:rPr>
              <a:t>Nhóm</a:t>
            </a:r>
            <a:r>
              <a:rPr lang="en-US" sz="3600" kern="100" dirty="0">
                <a:latin typeface="Times New Roman" pitchFamily="18" charset="0"/>
                <a:ea typeface="Cambria" panose="02040503050406030204" pitchFamily="18" charset="0"/>
                <a:cs typeface="Times New Roman" pitchFamily="18" charset="0"/>
              </a:rPr>
              <a:t>:…</a:t>
            </a:r>
          </a:p>
          <a:p>
            <a:endParaRPr lang="en-US" sz="3600" dirty="0">
              <a:latin typeface="+mj-lt"/>
              <a:ea typeface="Cambria" panose="02040503050406030204" pitchFamily="18" charset="0"/>
            </a:endParaRPr>
          </a:p>
        </p:txBody>
      </p:sp>
      <p:graphicFrame>
        <p:nvGraphicFramePr>
          <p:cNvPr id="7" name="Table 6">
            <a:extLst>
              <a:ext uri="{FF2B5EF4-FFF2-40B4-BE49-F238E27FC236}">
                <a16:creationId xmlns:a16="http://schemas.microsoft.com/office/drawing/2014/main" xmlns="" id="{BA245364-D11B-4045-AC09-227BC37A0871}"/>
              </a:ext>
            </a:extLst>
          </p:cNvPr>
          <p:cNvGraphicFramePr>
            <a:graphicFrameLocks noGrp="1"/>
          </p:cNvGraphicFramePr>
          <p:nvPr>
            <p:extLst>
              <p:ext uri="{D42A27DB-BD31-4B8C-83A1-F6EECF244321}">
                <p14:modId xmlns:p14="http://schemas.microsoft.com/office/powerpoint/2010/main" val="2321709413"/>
              </p:ext>
            </p:extLst>
          </p:nvPr>
        </p:nvGraphicFramePr>
        <p:xfrm>
          <a:off x="2133600" y="4360812"/>
          <a:ext cx="14782801" cy="5659489"/>
        </p:xfrm>
        <a:graphic>
          <a:graphicData uri="http://schemas.openxmlformats.org/drawingml/2006/table">
            <a:tbl>
              <a:tblPr firstRow="1" firstCol="1" bandRow="1">
                <a:tableStyleId>{93296810-A885-4BE3-A3E7-6D5BEEA58F35}</a:tableStyleId>
              </a:tblPr>
              <a:tblGrid>
                <a:gridCol w="6778853">
                  <a:extLst>
                    <a:ext uri="{9D8B030D-6E8A-4147-A177-3AD203B41FA5}">
                      <a16:colId xmlns:a16="http://schemas.microsoft.com/office/drawing/2014/main" xmlns="" val="263690181"/>
                    </a:ext>
                  </a:extLst>
                </a:gridCol>
                <a:gridCol w="8003948">
                  <a:extLst>
                    <a:ext uri="{9D8B030D-6E8A-4147-A177-3AD203B41FA5}">
                      <a16:colId xmlns:a16="http://schemas.microsoft.com/office/drawing/2014/main" xmlns="" val="3203131028"/>
                    </a:ext>
                  </a:extLst>
                </a:gridCol>
              </a:tblGrid>
              <a:tr h="869910">
                <a:tc gridSpan="2">
                  <a:txBody>
                    <a:bodyPr/>
                    <a:lstStyle/>
                    <a:p>
                      <a:pPr marL="0" marR="0" algn="ctr">
                        <a:lnSpc>
                          <a:spcPct val="115000"/>
                        </a:lnSpc>
                        <a:spcBef>
                          <a:spcPts val="0"/>
                        </a:spcBef>
                        <a:spcAft>
                          <a:spcPts val="0"/>
                        </a:spcAft>
                      </a:pPr>
                      <a:r>
                        <a:rPr lang="en-US" sz="4400" kern="100" dirty="0" err="1">
                          <a:solidFill>
                            <a:srgbClr val="002060"/>
                          </a:solidFill>
                          <a:effectLst/>
                          <a:latin typeface="Cambria" panose="02040503050406030204" pitchFamily="18" charset="0"/>
                          <a:ea typeface="Cambria" panose="02040503050406030204" pitchFamily="18" charset="0"/>
                        </a:rPr>
                        <a:t>Sự</a:t>
                      </a:r>
                      <a:r>
                        <a:rPr lang="en-US" sz="4400" kern="100" dirty="0">
                          <a:solidFill>
                            <a:srgbClr val="002060"/>
                          </a:solidFill>
                          <a:effectLst/>
                          <a:latin typeface="Cambria" panose="02040503050406030204" pitchFamily="18" charset="0"/>
                          <a:ea typeface="Cambria" panose="02040503050406030204" pitchFamily="18" charset="0"/>
                        </a:rPr>
                        <a:t> </a:t>
                      </a:r>
                      <a:r>
                        <a:rPr lang="en-US" sz="4400" kern="100" dirty="0" err="1">
                          <a:solidFill>
                            <a:srgbClr val="002060"/>
                          </a:solidFill>
                          <a:effectLst/>
                          <a:latin typeface="Cambria" panose="02040503050406030204" pitchFamily="18" charset="0"/>
                          <a:ea typeface="Cambria" panose="02040503050406030204" pitchFamily="18" charset="0"/>
                        </a:rPr>
                        <a:t>thành</a:t>
                      </a:r>
                      <a:r>
                        <a:rPr lang="en-US" sz="4400" kern="100" dirty="0">
                          <a:solidFill>
                            <a:srgbClr val="002060"/>
                          </a:solidFill>
                          <a:effectLst/>
                          <a:latin typeface="Cambria" panose="02040503050406030204" pitchFamily="18" charset="0"/>
                          <a:ea typeface="Cambria" panose="02040503050406030204" pitchFamily="18" charset="0"/>
                        </a:rPr>
                        <a:t> </a:t>
                      </a:r>
                      <a:r>
                        <a:rPr lang="en-US" sz="4400" kern="100" dirty="0" err="1">
                          <a:solidFill>
                            <a:srgbClr val="002060"/>
                          </a:solidFill>
                          <a:effectLst/>
                          <a:latin typeface="Cambria" panose="02040503050406030204" pitchFamily="18" charset="0"/>
                          <a:ea typeface="Cambria" panose="02040503050406030204" pitchFamily="18" charset="0"/>
                        </a:rPr>
                        <a:t>lập</a:t>
                      </a:r>
                      <a:r>
                        <a:rPr lang="en-US" sz="4400" kern="100" dirty="0">
                          <a:solidFill>
                            <a:srgbClr val="002060"/>
                          </a:solidFill>
                          <a:effectLst/>
                          <a:latin typeface="Cambria" panose="02040503050406030204" pitchFamily="18" charset="0"/>
                          <a:ea typeface="Cambria" panose="02040503050406030204" pitchFamily="18" charset="0"/>
                        </a:rPr>
                        <a:t> </a:t>
                      </a:r>
                      <a:r>
                        <a:rPr lang="en-US" sz="4400" kern="100" dirty="0" err="1">
                          <a:solidFill>
                            <a:srgbClr val="002060"/>
                          </a:solidFill>
                          <a:effectLst/>
                          <a:latin typeface="Cambria" panose="02040503050406030204" pitchFamily="18" charset="0"/>
                          <a:ea typeface="Cambria" panose="02040503050406030204" pitchFamily="18" charset="0"/>
                        </a:rPr>
                        <a:t>Vương</a:t>
                      </a:r>
                      <a:r>
                        <a:rPr lang="en-US" sz="4400" kern="100" dirty="0">
                          <a:solidFill>
                            <a:srgbClr val="002060"/>
                          </a:solidFill>
                          <a:effectLst/>
                          <a:latin typeface="Cambria" panose="02040503050406030204" pitchFamily="18" charset="0"/>
                          <a:ea typeface="Cambria" panose="02040503050406030204" pitchFamily="18" charset="0"/>
                        </a:rPr>
                        <a:t> </a:t>
                      </a:r>
                      <a:r>
                        <a:rPr lang="en-US" sz="4400" kern="100" dirty="0" err="1">
                          <a:solidFill>
                            <a:srgbClr val="002060"/>
                          </a:solidFill>
                          <a:effectLst/>
                          <a:latin typeface="Cambria" panose="02040503050406030204" pitchFamily="18" charset="0"/>
                          <a:ea typeface="Cambria" panose="02040503050406030204" pitchFamily="18" charset="0"/>
                        </a:rPr>
                        <a:t>quốc</a:t>
                      </a:r>
                      <a:r>
                        <a:rPr lang="en-US" sz="4400" kern="100" dirty="0">
                          <a:solidFill>
                            <a:srgbClr val="002060"/>
                          </a:solidFill>
                          <a:effectLst/>
                          <a:latin typeface="Cambria" panose="02040503050406030204" pitchFamily="18" charset="0"/>
                          <a:ea typeface="Cambria" panose="02040503050406030204" pitchFamily="18" charset="0"/>
                        </a:rPr>
                        <a:t> </a:t>
                      </a:r>
                      <a:r>
                        <a:rPr lang="en-US" sz="4400" kern="100" dirty="0" err="1">
                          <a:solidFill>
                            <a:srgbClr val="002060"/>
                          </a:solidFill>
                          <a:effectLst/>
                          <a:latin typeface="Cambria" panose="02040503050406030204" pitchFamily="18" charset="0"/>
                          <a:ea typeface="Cambria" panose="02040503050406030204" pitchFamily="18" charset="0"/>
                        </a:rPr>
                        <a:t>Phù</a:t>
                      </a:r>
                      <a:r>
                        <a:rPr lang="en-US" sz="4400" kern="100" dirty="0">
                          <a:solidFill>
                            <a:srgbClr val="002060"/>
                          </a:solidFill>
                          <a:effectLst/>
                          <a:latin typeface="Cambria" panose="02040503050406030204" pitchFamily="18" charset="0"/>
                          <a:ea typeface="Cambria" panose="02040503050406030204" pitchFamily="18" charset="0"/>
                        </a:rPr>
                        <a:t> Nam</a:t>
                      </a:r>
                      <a:endParaRPr lang="en-US" sz="4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4236107611"/>
                  </a:ext>
                </a:extLst>
              </a:tr>
              <a:tr h="762602">
                <a:tc>
                  <a:txBody>
                    <a:bodyPr/>
                    <a:lstStyle/>
                    <a:p>
                      <a:pPr marL="0" marR="0" algn="just">
                        <a:lnSpc>
                          <a:spcPct val="115000"/>
                        </a:lnSpc>
                        <a:spcBef>
                          <a:spcPts val="0"/>
                        </a:spcBef>
                        <a:spcAft>
                          <a:spcPts val="0"/>
                        </a:spcAft>
                      </a:pPr>
                      <a:r>
                        <a:rPr lang="en-US" sz="3600" kern="100" dirty="0" err="1">
                          <a:solidFill>
                            <a:srgbClr val="002060"/>
                          </a:solidFill>
                          <a:effectLst/>
                          <a:latin typeface="Cambria" panose="02040503050406030204" pitchFamily="18" charset="0"/>
                          <a:ea typeface="Cambria" panose="02040503050406030204" pitchFamily="18" charset="0"/>
                        </a:rPr>
                        <a:t>Thời</a:t>
                      </a:r>
                      <a:r>
                        <a:rPr lang="en-US" sz="3600" kern="100" dirty="0">
                          <a:solidFill>
                            <a:srgbClr val="002060"/>
                          </a:solidFill>
                          <a:effectLst/>
                          <a:latin typeface="Cambria" panose="02040503050406030204" pitchFamily="18" charset="0"/>
                          <a:ea typeface="Cambria" panose="020405030504060302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rPr>
                        <a:t>gian</a:t>
                      </a:r>
                      <a:r>
                        <a:rPr lang="en-US" sz="3600" kern="100" dirty="0">
                          <a:solidFill>
                            <a:srgbClr val="002060"/>
                          </a:solidFill>
                          <a:effectLst/>
                          <a:latin typeface="Cambria" panose="02040503050406030204" pitchFamily="18" charset="0"/>
                          <a:ea typeface="Cambria" panose="020405030504060302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rPr>
                        <a:t>ra</a:t>
                      </a:r>
                      <a:r>
                        <a:rPr lang="en-US" sz="3600" kern="100" dirty="0">
                          <a:solidFill>
                            <a:srgbClr val="002060"/>
                          </a:solidFill>
                          <a:effectLst/>
                          <a:latin typeface="Cambria" panose="02040503050406030204" pitchFamily="18" charset="0"/>
                          <a:ea typeface="Cambria" panose="020405030504060302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rPr>
                        <a:t>đời</a:t>
                      </a:r>
                      <a:r>
                        <a:rPr lang="en-US" sz="3600" kern="100" dirty="0">
                          <a:solidFill>
                            <a:srgbClr val="002060"/>
                          </a:solidFill>
                          <a:effectLst/>
                          <a:latin typeface="Cambria" panose="02040503050406030204" pitchFamily="18" charset="0"/>
                          <a:ea typeface="Cambria" panose="020405030504060302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rPr>
                        <a:t>và</a:t>
                      </a:r>
                      <a:r>
                        <a:rPr lang="en-US" sz="3600" kern="100" dirty="0">
                          <a:solidFill>
                            <a:srgbClr val="002060"/>
                          </a:solidFill>
                          <a:effectLst/>
                          <a:latin typeface="Cambria" panose="02040503050406030204" pitchFamily="18" charset="0"/>
                          <a:ea typeface="Cambria" panose="020405030504060302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rPr>
                        <a:t>tồn</a:t>
                      </a:r>
                      <a:r>
                        <a:rPr lang="en-US" sz="3600" kern="100" dirty="0">
                          <a:solidFill>
                            <a:srgbClr val="002060"/>
                          </a:solidFill>
                          <a:effectLst/>
                          <a:latin typeface="Cambria" panose="02040503050406030204" pitchFamily="18" charset="0"/>
                          <a:ea typeface="Cambria" panose="020405030504060302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rPr>
                        <a:t>tại</a:t>
                      </a:r>
                      <a:endParaRPr lang="en-US" sz="41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endParaRPr lang="en-US" sz="29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20672985"/>
                  </a:ext>
                </a:extLst>
              </a:tr>
              <a:tr h="711744">
                <a:tc>
                  <a:txBody>
                    <a:bodyPr/>
                    <a:lstStyle/>
                    <a:p>
                      <a:pPr marL="0" marR="0" algn="just">
                        <a:lnSpc>
                          <a:spcPct val="115000"/>
                        </a:lnSpc>
                        <a:spcBef>
                          <a:spcPts val="0"/>
                        </a:spcBef>
                        <a:spcAft>
                          <a:spcPts val="0"/>
                        </a:spcAft>
                      </a:pPr>
                      <a:r>
                        <a:rPr lang="en-US" sz="3600" kern="100" dirty="0" err="1">
                          <a:solidFill>
                            <a:srgbClr val="002060"/>
                          </a:solidFill>
                          <a:effectLst/>
                          <a:latin typeface="Cambria" panose="02040503050406030204" pitchFamily="18" charset="0"/>
                          <a:ea typeface="Cambria" panose="02040503050406030204" pitchFamily="18" charset="0"/>
                        </a:rPr>
                        <a:t>Địa</a:t>
                      </a:r>
                      <a:r>
                        <a:rPr lang="en-US" sz="3600" kern="100" dirty="0">
                          <a:solidFill>
                            <a:srgbClr val="002060"/>
                          </a:solidFill>
                          <a:effectLst/>
                          <a:latin typeface="Cambria" panose="02040503050406030204" pitchFamily="18" charset="0"/>
                          <a:ea typeface="Cambria" panose="020405030504060302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rPr>
                        <a:t>bàn</a:t>
                      </a:r>
                      <a:endParaRPr lang="en-US" sz="41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endParaRPr lang="en-US" sz="29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66379231"/>
                  </a:ext>
                </a:extLst>
              </a:tr>
              <a:tr h="1391656">
                <a:tc>
                  <a:txBody>
                    <a:bodyPr/>
                    <a:lstStyle/>
                    <a:p>
                      <a:pPr marL="0" marR="0" algn="just">
                        <a:lnSpc>
                          <a:spcPct val="115000"/>
                        </a:lnSpc>
                        <a:spcBef>
                          <a:spcPts val="0"/>
                        </a:spcBef>
                        <a:spcAft>
                          <a:spcPts val="0"/>
                        </a:spcAft>
                      </a:pPr>
                      <a:r>
                        <a:rPr lang="en-US" sz="3600" kern="100" dirty="0">
                          <a:solidFill>
                            <a:srgbClr val="002060"/>
                          </a:solidFill>
                          <a:effectLst/>
                          <a:latin typeface="Cambria" panose="02040503050406030204" pitchFamily="18" charset="0"/>
                          <a:ea typeface="Cambria" panose="02040503050406030204" pitchFamily="18" charset="0"/>
                        </a:rPr>
                        <a:t>Theo </a:t>
                      </a:r>
                      <a:r>
                        <a:rPr lang="en-US" sz="3600" kern="100" dirty="0" err="1">
                          <a:solidFill>
                            <a:srgbClr val="002060"/>
                          </a:solidFill>
                          <a:effectLst/>
                          <a:latin typeface="Cambria" panose="02040503050406030204" pitchFamily="18" charset="0"/>
                          <a:ea typeface="Cambria" panose="02040503050406030204" pitchFamily="18" charset="0"/>
                        </a:rPr>
                        <a:t>truyền</a:t>
                      </a:r>
                      <a:r>
                        <a:rPr lang="en-US" sz="3600" kern="100" dirty="0">
                          <a:solidFill>
                            <a:srgbClr val="002060"/>
                          </a:solidFill>
                          <a:effectLst/>
                          <a:latin typeface="Cambria" panose="02040503050406030204" pitchFamily="18" charset="0"/>
                          <a:ea typeface="Cambria" panose="020405030504060302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rPr>
                        <a:t>thuyết</a:t>
                      </a:r>
                      <a:endParaRPr lang="en-US" sz="41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endParaRPr lang="en-US" sz="29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89529530"/>
                  </a:ext>
                </a:extLst>
              </a:tr>
              <a:tr h="1923577">
                <a:tc>
                  <a:txBody>
                    <a:bodyPr/>
                    <a:lstStyle/>
                    <a:p>
                      <a:pPr marL="0" marR="0" algn="l">
                        <a:lnSpc>
                          <a:spcPct val="115000"/>
                        </a:lnSpc>
                        <a:spcBef>
                          <a:spcPts val="0"/>
                        </a:spcBef>
                        <a:spcAft>
                          <a:spcPts val="0"/>
                        </a:spcAft>
                      </a:pPr>
                      <a:r>
                        <a:rPr lang="en-US" sz="3600" kern="100" dirty="0" smtClean="0">
                          <a:solidFill>
                            <a:srgbClr val="002060"/>
                          </a:solidFill>
                          <a:effectLst/>
                          <a:latin typeface="Cambria" panose="02040503050406030204" pitchFamily="18" charset="0"/>
                          <a:ea typeface="Cambria" panose="02040503050406030204" pitchFamily="18" charset="0"/>
                        </a:rPr>
                        <a:t>Theo </a:t>
                      </a:r>
                      <a:r>
                        <a:rPr lang="en-US" sz="3600" kern="100" dirty="0" err="1">
                          <a:solidFill>
                            <a:srgbClr val="002060"/>
                          </a:solidFill>
                          <a:effectLst/>
                          <a:latin typeface="Cambria" panose="02040503050406030204" pitchFamily="18" charset="0"/>
                          <a:ea typeface="Cambria" panose="02040503050406030204" pitchFamily="18" charset="0"/>
                        </a:rPr>
                        <a:t>một</a:t>
                      </a:r>
                      <a:r>
                        <a:rPr lang="en-US" sz="3600" kern="100" dirty="0">
                          <a:solidFill>
                            <a:srgbClr val="002060"/>
                          </a:solidFill>
                          <a:effectLst/>
                          <a:latin typeface="Cambria" panose="02040503050406030204" pitchFamily="18" charset="0"/>
                          <a:ea typeface="Cambria" panose="020405030504060302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rPr>
                        <a:t>số</a:t>
                      </a:r>
                      <a:r>
                        <a:rPr lang="en-US" sz="3600" kern="100" dirty="0">
                          <a:solidFill>
                            <a:srgbClr val="002060"/>
                          </a:solidFill>
                          <a:effectLst/>
                          <a:latin typeface="Cambria" panose="02040503050406030204" pitchFamily="18" charset="0"/>
                          <a:ea typeface="Cambria" panose="020405030504060302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rPr>
                        <a:t>bằng</a:t>
                      </a:r>
                      <a:r>
                        <a:rPr lang="en-US" sz="3600" kern="100" dirty="0">
                          <a:solidFill>
                            <a:srgbClr val="002060"/>
                          </a:solidFill>
                          <a:effectLst/>
                          <a:latin typeface="Cambria" panose="02040503050406030204" pitchFamily="18" charset="0"/>
                          <a:ea typeface="Cambria" panose="020405030504060302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rPr>
                        <a:t>chứng</a:t>
                      </a:r>
                      <a:r>
                        <a:rPr lang="en-US" sz="3600" kern="100" dirty="0">
                          <a:solidFill>
                            <a:srgbClr val="002060"/>
                          </a:solidFill>
                          <a:effectLst/>
                          <a:latin typeface="Cambria" panose="02040503050406030204" pitchFamily="18" charset="0"/>
                          <a:ea typeface="Cambria" panose="020405030504060302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rPr>
                        <a:t>khảo</a:t>
                      </a:r>
                      <a:r>
                        <a:rPr lang="en-US" sz="3600" kern="100" dirty="0">
                          <a:solidFill>
                            <a:srgbClr val="002060"/>
                          </a:solidFill>
                          <a:effectLst/>
                          <a:latin typeface="Cambria" panose="02040503050406030204" pitchFamily="18" charset="0"/>
                          <a:ea typeface="Cambria" panose="020405030504060302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rPr>
                        <a:t>cổ</a:t>
                      </a:r>
                      <a:endParaRPr lang="en-US" sz="41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endParaRPr lang="en-US" sz="29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6689381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CC6204B-D4F1-FE4D-444E-0BFC5BD45F6D}"/>
              </a:ext>
            </a:extLst>
          </p:cNvPr>
          <p:cNvSpPr txBox="1"/>
          <p:nvPr/>
        </p:nvSpPr>
        <p:spPr>
          <a:xfrm>
            <a:off x="3581400" y="4000500"/>
            <a:ext cx="9336157" cy="646286"/>
          </a:xfrm>
          <a:prstGeom prst="rect">
            <a:avLst/>
          </a:prstGeom>
          <a:noFill/>
        </p:spPr>
        <p:txBody>
          <a:bodyPr wrap="square" lIns="91395" tIns="45698" rIns="91395" bIns="45698" rtlCol="0">
            <a:spAutoFit/>
          </a:bodyPr>
          <a:lstStyle/>
          <a:p>
            <a:pPr algn="ctr"/>
            <a:r>
              <a:rPr lang="en-US" sz="3600" b="1" dirty="0" err="1" smtClean="0">
                <a:latin typeface="Times New Roman" pitchFamily="18" charset="0"/>
                <a:ea typeface="Cambria" panose="02040503050406030204" pitchFamily="18" charset="0"/>
                <a:cs typeface="Times New Roman" pitchFamily="18" charset="0"/>
              </a:rPr>
              <a:t>Chiếu</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phiếu</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bài</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làm</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của</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hs</a:t>
            </a:r>
            <a:endParaRPr lang="en-US" sz="3600" b="1" dirty="0">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4034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pPr>
              <a:defRPr/>
            </a:pPr>
            <a:endParaRPr lang="en-US">
              <a:solidFill>
                <a:prstClr val="black"/>
              </a:solidFill>
              <a:latin typeface="Calibri"/>
            </a:endParaRPr>
          </a:p>
        </p:txBody>
      </p:sp>
      <p:sp>
        <p:nvSpPr>
          <p:cNvPr id="3" name="Freeform 3"/>
          <p:cNvSpPr/>
          <p:nvPr/>
        </p:nvSpPr>
        <p:spPr>
          <a:xfrm rot="-10800000" flipV="1">
            <a:off x="90305" y="-1069059"/>
            <a:ext cx="18145505"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lIns="91395" tIns="45698" rIns="91395" bIns="45698"/>
          <a:lstStyle/>
          <a:p>
            <a:pPr>
              <a:defRPr/>
            </a:pPr>
            <a:endParaRPr lang="en-US">
              <a:solidFill>
                <a:prstClr val="black"/>
              </a:solidFill>
              <a:latin typeface="Calibri"/>
            </a:endParaRPr>
          </a:p>
        </p:txBody>
      </p:sp>
      <p:graphicFrame>
        <p:nvGraphicFramePr>
          <p:cNvPr id="7" name="Table 6">
            <a:extLst>
              <a:ext uri="{FF2B5EF4-FFF2-40B4-BE49-F238E27FC236}">
                <a16:creationId xmlns:a16="http://schemas.microsoft.com/office/drawing/2014/main" xmlns="" id="{BA245364-D11B-4045-AC09-227BC37A0871}"/>
              </a:ext>
            </a:extLst>
          </p:cNvPr>
          <p:cNvGraphicFramePr>
            <a:graphicFrameLocks noGrp="1"/>
          </p:cNvGraphicFramePr>
          <p:nvPr>
            <p:extLst>
              <p:ext uri="{D42A27DB-BD31-4B8C-83A1-F6EECF244321}">
                <p14:modId xmlns:p14="http://schemas.microsoft.com/office/powerpoint/2010/main" val="1588785524"/>
              </p:ext>
            </p:extLst>
          </p:nvPr>
        </p:nvGraphicFramePr>
        <p:xfrm>
          <a:off x="2133600" y="723907"/>
          <a:ext cx="14782800" cy="8381656"/>
        </p:xfrm>
        <a:graphic>
          <a:graphicData uri="http://schemas.openxmlformats.org/drawingml/2006/table">
            <a:tbl>
              <a:tblPr firstRow="1" firstCol="1" bandRow="1">
                <a:tableStyleId>{93296810-A885-4BE3-A3E7-6D5BEEA58F35}</a:tableStyleId>
              </a:tblPr>
              <a:tblGrid>
                <a:gridCol w="3886200">
                  <a:extLst>
                    <a:ext uri="{9D8B030D-6E8A-4147-A177-3AD203B41FA5}">
                      <a16:colId xmlns:a16="http://schemas.microsoft.com/office/drawing/2014/main" xmlns="" val="263690181"/>
                    </a:ext>
                  </a:extLst>
                </a:gridCol>
                <a:gridCol w="10896600">
                  <a:extLst>
                    <a:ext uri="{9D8B030D-6E8A-4147-A177-3AD203B41FA5}">
                      <a16:colId xmlns:a16="http://schemas.microsoft.com/office/drawing/2014/main" xmlns="" val="3203131028"/>
                    </a:ext>
                  </a:extLst>
                </a:gridCol>
              </a:tblGrid>
              <a:tr h="1229273">
                <a:tc gridSpan="2">
                  <a:txBody>
                    <a:bodyPr/>
                    <a:lstStyle/>
                    <a:p>
                      <a:pPr marL="0" marR="0" algn="ctr">
                        <a:lnSpc>
                          <a:spcPct val="115000"/>
                        </a:lnSpc>
                        <a:spcBef>
                          <a:spcPts val="0"/>
                        </a:spcBef>
                        <a:spcAft>
                          <a:spcPts val="0"/>
                        </a:spcAft>
                      </a:pPr>
                      <a:r>
                        <a:rPr lang="en-US" sz="4400" kern="100" dirty="0" err="1">
                          <a:solidFill>
                            <a:srgbClr val="002060"/>
                          </a:solidFill>
                          <a:effectLst/>
                          <a:latin typeface="Times New Roman" pitchFamily="18" charset="0"/>
                          <a:ea typeface="Cambria" panose="02040503050406030204" pitchFamily="18" charset="0"/>
                          <a:cs typeface="Times New Roman" pitchFamily="18" charset="0"/>
                        </a:rPr>
                        <a:t>Sự</a:t>
                      </a:r>
                      <a:r>
                        <a:rPr lang="en-US" sz="4400" kern="100" dirty="0">
                          <a:solidFill>
                            <a:srgbClr val="002060"/>
                          </a:solidFill>
                          <a:effectLst/>
                          <a:latin typeface="Times New Roman" pitchFamily="18" charset="0"/>
                          <a:ea typeface="Cambria" panose="02040503050406030204" pitchFamily="18" charset="0"/>
                          <a:cs typeface="Times New Roman" pitchFamily="18" charset="0"/>
                        </a:rPr>
                        <a:t> </a:t>
                      </a:r>
                      <a:r>
                        <a:rPr lang="en-US" sz="4400" kern="100" dirty="0" err="1">
                          <a:solidFill>
                            <a:srgbClr val="002060"/>
                          </a:solidFill>
                          <a:effectLst/>
                          <a:latin typeface="Times New Roman" pitchFamily="18" charset="0"/>
                          <a:ea typeface="Cambria" panose="02040503050406030204" pitchFamily="18" charset="0"/>
                          <a:cs typeface="Times New Roman" pitchFamily="18" charset="0"/>
                        </a:rPr>
                        <a:t>thành</a:t>
                      </a:r>
                      <a:r>
                        <a:rPr lang="en-US" sz="4400" kern="100" dirty="0">
                          <a:solidFill>
                            <a:srgbClr val="002060"/>
                          </a:solidFill>
                          <a:effectLst/>
                          <a:latin typeface="Times New Roman" pitchFamily="18" charset="0"/>
                          <a:ea typeface="Cambria" panose="02040503050406030204" pitchFamily="18" charset="0"/>
                          <a:cs typeface="Times New Roman" pitchFamily="18" charset="0"/>
                        </a:rPr>
                        <a:t> </a:t>
                      </a:r>
                      <a:r>
                        <a:rPr lang="en-US" sz="4400" kern="100" dirty="0" err="1">
                          <a:solidFill>
                            <a:srgbClr val="002060"/>
                          </a:solidFill>
                          <a:effectLst/>
                          <a:latin typeface="Times New Roman" pitchFamily="18" charset="0"/>
                          <a:ea typeface="Cambria" panose="02040503050406030204" pitchFamily="18" charset="0"/>
                          <a:cs typeface="Times New Roman" pitchFamily="18" charset="0"/>
                        </a:rPr>
                        <a:t>lập</a:t>
                      </a:r>
                      <a:r>
                        <a:rPr lang="en-US" sz="4400" kern="100" dirty="0">
                          <a:solidFill>
                            <a:srgbClr val="002060"/>
                          </a:solidFill>
                          <a:effectLst/>
                          <a:latin typeface="Times New Roman" pitchFamily="18" charset="0"/>
                          <a:ea typeface="Cambria" panose="02040503050406030204" pitchFamily="18" charset="0"/>
                          <a:cs typeface="Times New Roman" pitchFamily="18" charset="0"/>
                        </a:rPr>
                        <a:t> </a:t>
                      </a:r>
                      <a:r>
                        <a:rPr lang="en-US" sz="4400" kern="100" dirty="0" err="1">
                          <a:solidFill>
                            <a:srgbClr val="002060"/>
                          </a:solidFill>
                          <a:effectLst/>
                          <a:latin typeface="Times New Roman" pitchFamily="18" charset="0"/>
                          <a:ea typeface="Cambria" panose="02040503050406030204" pitchFamily="18" charset="0"/>
                          <a:cs typeface="Times New Roman" pitchFamily="18" charset="0"/>
                        </a:rPr>
                        <a:t>Vương</a:t>
                      </a:r>
                      <a:r>
                        <a:rPr lang="en-US" sz="4400" kern="100" dirty="0">
                          <a:solidFill>
                            <a:srgbClr val="002060"/>
                          </a:solidFill>
                          <a:effectLst/>
                          <a:latin typeface="Times New Roman" pitchFamily="18" charset="0"/>
                          <a:ea typeface="Cambria" panose="02040503050406030204" pitchFamily="18" charset="0"/>
                          <a:cs typeface="Times New Roman" pitchFamily="18" charset="0"/>
                        </a:rPr>
                        <a:t> </a:t>
                      </a:r>
                      <a:r>
                        <a:rPr lang="en-US" sz="4400" kern="100" dirty="0" err="1">
                          <a:solidFill>
                            <a:srgbClr val="002060"/>
                          </a:solidFill>
                          <a:effectLst/>
                          <a:latin typeface="Times New Roman" pitchFamily="18" charset="0"/>
                          <a:ea typeface="Cambria" panose="02040503050406030204" pitchFamily="18" charset="0"/>
                          <a:cs typeface="Times New Roman" pitchFamily="18" charset="0"/>
                        </a:rPr>
                        <a:t>quốc</a:t>
                      </a:r>
                      <a:r>
                        <a:rPr lang="en-US" sz="4400" kern="100" dirty="0">
                          <a:solidFill>
                            <a:srgbClr val="002060"/>
                          </a:solidFill>
                          <a:effectLst/>
                          <a:latin typeface="Times New Roman" pitchFamily="18" charset="0"/>
                          <a:ea typeface="Cambria" panose="02040503050406030204" pitchFamily="18" charset="0"/>
                          <a:cs typeface="Times New Roman" pitchFamily="18" charset="0"/>
                        </a:rPr>
                        <a:t> </a:t>
                      </a:r>
                      <a:r>
                        <a:rPr lang="en-US" sz="4400" kern="100" dirty="0" err="1">
                          <a:solidFill>
                            <a:srgbClr val="002060"/>
                          </a:solidFill>
                          <a:effectLst/>
                          <a:latin typeface="Times New Roman" pitchFamily="18" charset="0"/>
                          <a:ea typeface="Cambria" panose="02040503050406030204" pitchFamily="18" charset="0"/>
                          <a:cs typeface="Times New Roman" pitchFamily="18" charset="0"/>
                        </a:rPr>
                        <a:t>Phù</a:t>
                      </a:r>
                      <a:r>
                        <a:rPr lang="en-US" sz="4400" kern="100" dirty="0">
                          <a:solidFill>
                            <a:srgbClr val="002060"/>
                          </a:solidFill>
                          <a:effectLst/>
                          <a:latin typeface="Times New Roman" pitchFamily="18" charset="0"/>
                          <a:ea typeface="Cambria" panose="02040503050406030204" pitchFamily="18" charset="0"/>
                          <a:cs typeface="Times New Roman" pitchFamily="18" charset="0"/>
                        </a:rPr>
                        <a:t> Nam</a:t>
                      </a:r>
                      <a:endParaRPr lang="en-US" sz="4800" kern="100" dirty="0">
                        <a:solidFill>
                          <a:srgbClr val="002060"/>
                        </a:solidFill>
                        <a:effectLst/>
                        <a:latin typeface="Times New Roman" pitchFamily="18" charset="0"/>
                        <a:ea typeface="Cambria" panose="02040503050406030204" pitchFamily="18"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4236107611"/>
                  </a:ext>
                </a:extLst>
              </a:tr>
              <a:tr h="1261872">
                <a:tc>
                  <a:txBody>
                    <a:bodyPr/>
                    <a:lstStyle/>
                    <a:p>
                      <a:pPr marL="0" marR="0" algn="ctr">
                        <a:lnSpc>
                          <a:spcPct val="115000"/>
                        </a:lnSpc>
                        <a:spcBef>
                          <a:spcPts val="0"/>
                        </a:spcBef>
                        <a:spcAft>
                          <a:spcPts val="0"/>
                        </a:spcAft>
                      </a:pP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Thời</a:t>
                      </a:r>
                      <a:r>
                        <a:rPr lang="en-US" sz="3600" kern="100" dirty="0">
                          <a:solidFill>
                            <a:srgbClr val="002060"/>
                          </a:solidFill>
                          <a:effectLst/>
                          <a:latin typeface="Times New Roman" pitchFamily="18" charset="0"/>
                          <a:ea typeface="Cambria" panose="02040503050406030204" pitchFamily="18" charset="0"/>
                          <a:cs typeface="Times New Roman" pitchFamily="18" charset="0"/>
                        </a:rPr>
                        <a:t> </a:t>
                      </a: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gian</a:t>
                      </a:r>
                      <a:r>
                        <a:rPr lang="en-US" sz="3600" kern="100" dirty="0">
                          <a:solidFill>
                            <a:srgbClr val="002060"/>
                          </a:solidFill>
                          <a:effectLst/>
                          <a:latin typeface="Times New Roman" pitchFamily="18" charset="0"/>
                          <a:ea typeface="Cambria" panose="02040503050406030204" pitchFamily="18" charset="0"/>
                          <a:cs typeface="Times New Roman" pitchFamily="18" charset="0"/>
                        </a:rPr>
                        <a:t> </a:t>
                      </a: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ra</a:t>
                      </a:r>
                      <a:r>
                        <a:rPr lang="en-US" sz="3600" kern="100" dirty="0">
                          <a:solidFill>
                            <a:srgbClr val="002060"/>
                          </a:solidFill>
                          <a:effectLst/>
                          <a:latin typeface="Times New Roman" pitchFamily="18" charset="0"/>
                          <a:ea typeface="Cambria" panose="02040503050406030204" pitchFamily="18" charset="0"/>
                          <a:cs typeface="Times New Roman" pitchFamily="18" charset="0"/>
                        </a:rPr>
                        <a:t> </a:t>
                      </a: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đời</a:t>
                      </a:r>
                      <a:r>
                        <a:rPr lang="en-US" sz="3600" kern="100" dirty="0">
                          <a:solidFill>
                            <a:srgbClr val="002060"/>
                          </a:solidFill>
                          <a:effectLst/>
                          <a:latin typeface="Times New Roman" pitchFamily="18" charset="0"/>
                          <a:ea typeface="Cambria" panose="02040503050406030204" pitchFamily="18" charset="0"/>
                          <a:cs typeface="Times New Roman" pitchFamily="18" charset="0"/>
                        </a:rPr>
                        <a:t> </a:t>
                      </a: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và</a:t>
                      </a:r>
                      <a:r>
                        <a:rPr lang="en-US" sz="3600" kern="100" dirty="0">
                          <a:solidFill>
                            <a:srgbClr val="002060"/>
                          </a:solidFill>
                          <a:effectLst/>
                          <a:latin typeface="Times New Roman" pitchFamily="18" charset="0"/>
                          <a:ea typeface="Cambria" panose="02040503050406030204" pitchFamily="18" charset="0"/>
                          <a:cs typeface="Times New Roman" pitchFamily="18" charset="0"/>
                        </a:rPr>
                        <a:t> </a:t>
                      </a: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tồn</a:t>
                      </a:r>
                      <a:r>
                        <a:rPr lang="en-US" sz="3600" kern="100" dirty="0">
                          <a:solidFill>
                            <a:srgbClr val="002060"/>
                          </a:solidFill>
                          <a:effectLst/>
                          <a:latin typeface="Times New Roman" pitchFamily="18" charset="0"/>
                          <a:ea typeface="Cambria" panose="02040503050406030204" pitchFamily="18" charset="0"/>
                          <a:cs typeface="Times New Roman" pitchFamily="18" charset="0"/>
                        </a:rPr>
                        <a:t> </a:t>
                      </a: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tại</a:t>
                      </a:r>
                      <a:endParaRPr lang="en-US" sz="4100" kern="100" dirty="0">
                        <a:solidFill>
                          <a:srgbClr val="002060"/>
                        </a:solidFill>
                        <a:effectLst/>
                        <a:latin typeface="Times New Roman" pitchFamily="18" charset="0"/>
                        <a:ea typeface="Cambria" panose="02040503050406030204" pitchFamily="18"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endParaRPr lang="en-US" sz="2900" kern="100" dirty="0">
                        <a:effectLst/>
                        <a:latin typeface="Times New Roman" pitchFamily="18" charset="0"/>
                        <a:ea typeface="Cambria" panose="02040503050406030204" pitchFamily="18"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20672985"/>
                  </a:ext>
                </a:extLst>
              </a:tr>
              <a:tr h="1005860">
                <a:tc>
                  <a:txBody>
                    <a:bodyPr/>
                    <a:lstStyle/>
                    <a:p>
                      <a:pPr marL="0" marR="0" algn="ctr">
                        <a:lnSpc>
                          <a:spcPct val="115000"/>
                        </a:lnSpc>
                        <a:spcBef>
                          <a:spcPts val="0"/>
                        </a:spcBef>
                        <a:spcAft>
                          <a:spcPts val="0"/>
                        </a:spcAft>
                      </a:pP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Địa</a:t>
                      </a:r>
                      <a:r>
                        <a:rPr lang="en-US" sz="3600" kern="100" dirty="0">
                          <a:solidFill>
                            <a:srgbClr val="002060"/>
                          </a:solidFill>
                          <a:effectLst/>
                          <a:latin typeface="Times New Roman" pitchFamily="18" charset="0"/>
                          <a:ea typeface="Cambria" panose="02040503050406030204" pitchFamily="18" charset="0"/>
                          <a:cs typeface="Times New Roman" pitchFamily="18" charset="0"/>
                        </a:rPr>
                        <a:t> </a:t>
                      </a: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bàn</a:t>
                      </a:r>
                      <a:endParaRPr lang="en-US" sz="4100" kern="100" dirty="0">
                        <a:solidFill>
                          <a:srgbClr val="002060"/>
                        </a:solidFill>
                        <a:effectLst/>
                        <a:latin typeface="Times New Roman" pitchFamily="18" charset="0"/>
                        <a:ea typeface="Cambria" panose="02040503050406030204" pitchFamily="18"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endParaRPr lang="en-US" sz="2900" kern="100" dirty="0">
                        <a:effectLst/>
                        <a:latin typeface="Times New Roman" pitchFamily="18" charset="0"/>
                        <a:ea typeface="Cambria" panose="02040503050406030204" pitchFamily="18"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66379231"/>
                  </a:ext>
                </a:extLst>
              </a:tr>
              <a:tr h="1913188">
                <a:tc>
                  <a:txBody>
                    <a:bodyPr/>
                    <a:lstStyle/>
                    <a:p>
                      <a:pPr marL="0" marR="0" algn="ctr">
                        <a:lnSpc>
                          <a:spcPct val="115000"/>
                        </a:lnSpc>
                        <a:spcBef>
                          <a:spcPts val="0"/>
                        </a:spcBef>
                        <a:spcAft>
                          <a:spcPts val="0"/>
                        </a:spcAft>
                      </a:pPr>
                      <a:r>
                        <a:rPr lang="en-US" sz="3600" kern="100" dirty="0" smtClean="0">
                          <a:solidFill>
                            <a:srgbClr val="002060"/>
                          </a:solidFill>
                          <a:effectLst/>
                          <a:latin typeface="Times New Roman" pitchFamily="18" charset="0"/>
                          <a:ea typeface="Cambria" panose="02040503050406030204" pitchFamily="18" charset="0"/>
                          <a:cs typeface="Times New Roman" pitchFamily="18" charset="0"/>
                        </a:rPr>
                        <a:t>Theo </a:t>
                      </a: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truyền</a:t>
                      </a:r>
                      <a:r>
                        <a:rPr lang="en-US" sz="3600" kern="100" dirty="0">
                          <a:solidFill>
                            <a:srgbClr val="002060"/>
                          </a:solidFill>
                          <a:effectLst/>
                          <a:latin typeface="Times New Roman" pitchFamily="18" charset="0"/>
                          <a:ea typeface="Cambria" panose="02040503050406030204" pitchFamily="18" charset="0"/>
                          <a:cs typeface="Times New Roman" pitchFamily="18" charset="0"/>
                        </a:rPr>
                        <a:t> </a:t>
                      </a: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thuyết</a:t>
                      </a:r>
                      <a:endParaRPr lang="en-US" sz="4100" kern="100" dirty="0">
                        <a:solidFill>
                          <a:srgbClr val="002060"/>
                        </a:solidFill>
                        <a:effectLst/>
                        <a:latin typeface="Times New Roman" pitchFamily="18" charset="0"/>
                        <a:ea typeface="Cambria" panose="02040503050406030204" pitchFamily="18"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endParaRPr lang="en-US" sz="2900" kern="100" dirty="0">
                        <a:effectLst/>
                        <a:latin typeface="Times New Roman" pitchFamily="18" charset="0"/>
                        <a:ea typeface="Cambria" panose="02040503050406030204" pitchFamily="18"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89529530"/>
                  </a:ext>
                </a:extLst>
              </a:tr>
              <a:tr h="2971463">
                <a:tc>
                  <a:txBody>
                    <a:bodyPr/>
                    <a:lstStyle/>
                    <a:p>
                      <a:pPr marL="0" marR="0" algn="ctr">
                        <a:lnSpc>
                          <a:spcPct val="115000"/>
                        </a:lnSpc>
                        <a:spcBef>
                          <a:spcPts val="0"/>
                        </a:spcBef>
                        <a:spcAft>
                          <a:spcPts val="0"/>
                        </a:spcAft>
                      </a:pPr>
                      <a:endParaRPr lang="en-US" sz="3600" kern="100" dirty="0" smtClean="0">
                        <a:solidFill>
                          <a:srgbClr val="002060"/>
                        </a:solidFill>
                        <a:effectLst/>
                        <a:latin typeface="Times New Roman" pitchFamily="18" charset="0"/>
                        <a:ea typeface="Cambria" panose="02040503050406030204" pitchFamily="18" charset="0"/>
                        <a:cs typeface="Times New Roman" pitchFamily="18" charset="0"/>
                      </a:endParaRPr>
                    </a:p>
                    <a:p>
                      <a:pPr marL="0" marR="0" algn="ctr">
                        <a:lnSpc>
                          <a:spcPct val="115000"/>
                        </a:lnSpc>
                        <a:spcBef>
                          <a:spcPts val="0"/>
                        </a:spcBef>
                        <a:spcAft>
                          <a:spcPts val="0"/>
                        </a:spcAft>
                      </a:pPr>
                      <a:r>
                        <a:rPr lang="en-US" sz="3600" kern="100" dirty="0" smtClean="0">
                          <a:solidFill>
                            <a:srgbClr val="002060"/>
                          </a:solidFill>
                          <a:effectLst/>
                          <a:latin typeface="Times New Roman" pitchFamily="18" charset="0"/>
                          <a:ea typeface="Cambria" panose="02040503050406030204" pitchFamily="18" charset="0"/>
                          <a:cs typeface="Times New Roman" pitchFamily="18" charset="0"/>
                        </a:rPr>
                        <a:t>Theo </a:t>
                      </a: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một</a:t>
                      </a:r>
                      <a:r>
                        <a:rPr lang="en-US" sz="3600" kern="100" dirty="0">
                          <a:solidFill>
                            <a:srgbClr val="002060"/>
                          </a:solidFill>
                          <a:effectLst/>
                          <a:latin typeface="Times New Roman" pitchFamily="18" charset="0"/>
                          <a:ea typeface="Cambria" panose="02040503050406030204" pitchFamily="18" charset="0"/>
                          <a:cs typeface="Times New Roman" pitchFamily="18" charset="0"/>
                        </a:rPr>
                        <a:t> </a:t>
                      </a: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số</a:t>
                      </a:r>
                      <a:r>
                        <a:rPr lang="en-US" sz="3600" kern="100" dirty="0">
                          <a:solidFill>
                            <a:srgbClr val="002060"/>
                          </a:solidFill>
                          <a:effectLst/>
                          <a:latin typeface="Times New Roman" pitchFamily="18" charset="0"/>
                          <a:ea typeface="Cambria" panose="02040503050406030204" pitchFamily="18" charset="0"/>
                          <a:cs typeface="Times New Roman" pitchFamily="18" charset="0"/>
                        </a:rPr>
                        <a:t> </a:t>
                      </a: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bằng</a:t>
                      </a:r>
                      <a:r>
                        <a:rPr lang="en-US" sz="3600" kern="100" dirty="0">
                          <a:solidFill>
                            <a:srgbClr val="002060"/>
                          </a:solidFill>
                          <a:effectLst/>
                          <a:latin typeface="Times New Roman" pitchFamily="18" charset="0"/>
                          <a:ea typeface="Cambria" panose="02040503050406030204" pitchFamily="18" charset="0"/>
                          <a:cs typeface="Times New Roman" pitchFamily="18" charset="0"/>
                        </a:rPr>
                        <a:t> </a:t>
                      </a: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chứng</a:t>
                      </a:r>
                      <a:r>
                        <a:rPr lang="en-US" sz="3600" kern="100" dirty="0">
                          <a:solidFill>
                            <a:srgbClr val="002060"/>
                          </a:solidFill>
                          <a:effectLst/>
                          <a:latin typeface="Times New Roman" pitchFamily="18" charset="0"/>
                          <a:ea typeface="Cambria" panose="02040503050406030204" pitchFamily="18" charset="0"/>
                          <a:cs typeface="Times New Roman" pitchFamily="18" charset="0"/>
                        </a:rPr>
                        <a:t> </a:t>
                      </a: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khảo</a:t>
                      </a:r>
                      <a:r>
                        <a:rPr lang="en-US" sz="3600" kern="100" dirty="0">
                          <a:solidFill>
                            <a:srgbClr val="002060"/>
                          </a:solidFill>
                          <a:effectLst/>
                          <a:latin typeface="Times New Roman" pitchFamily="18" charset="0"/>
                          <a:ea typeface="Cambria" panose="02040503050406030204" pitchFamily="18" charset="0"/>
                          <a:cs typeface="Times New Roman" pitchFamily="18" charset="0"/>
                        </a:rPr>
                        <a:t> </a:t>
                      </a:r>
                      <a:r>
                        <a:rPr lang="en-US" sz="3600" kern="100" dirty="0" err="1">
                          <a:solidFill>
                            <a:srgbClr val="002060"/>
                          </a:solidFill>
                          <a:effectLst/>
                          <a:latin typeface="Times New Roman" pitchFamily="18" charset="0"/>
                          <a:ea typeface="Cambria" panose="02040503050406030204" pitchFamily="18" charset="0"/>
                          <a:cs typeface="Times New Roman" pitchFamily="18" charset="0"/>
                        </a:rPr>
                        <a:t>cổ</a:t>
                      </a:r>
                      <a:endParaRPr lang="en-US" sz="4100" kern="100" dirty="0">
                        <a:solidFill>
                          <a:srgbClr val="002060"/>
                        </a:solidFill>
                        <a:effectLst/>
                        <a:latin typeface="Times New Roman" pitchFamily="18" charset="0"/>
                        <a:ea typeface="Cambria" panose="02040503050406030204" pitchFamily="18"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endParaRPr lang="en-US" sz="2900" kern="100" dirty="0">
                        <a:effectLst/>
                        <a:latin typeface="Times New Roman" pitchFamily="18" charset="0"/>
                        <a:ea typeface="Cambria" panose="02040503050406030204" pitchFamily="18"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66893819"/>
                  </a:ext>
                </a:extLst>
              </a:tr>
            </a:tbl>
          </a:graphicData>
        </a:graphic>
      </p:graphicFrame>
      <p:sp>
        <p:nvSpPr>
          <p:cNvPr id="4" name="TextBox 3">
            <a:extLst>
              <a:ext uri="{FF2B5EF4-FFF2-40B4-BE49-F238E27FC236}">
                <a16:creationId xmlns:a16="http://schemas.microsoft.com/office/drawing/2014/main" xmlns="" id="{8CC6204B-D4F1-FE4D-444E-0BFC5BD45F6D}"/>
              </a:ext>
            </a:extLst>
          </p:cNvPr>
          <p:cNvSpPr txBox="1"/>
          <p:nvPr/>
        </p:nvSpPr>
        <p:spPr>
          <a:xfrm>
            <a:off x="6248400" y="2095507"/>
            <a:ext cx="9601200" cy="769442"/>
          </a:xfrm>
          <a:prstGeom prst="rect">
            <a:avLst/>
          </a:prstGeom>
          <a:noFill/>
        </p:spPr>
        <p:txBody>
          <a:bodyPr wrap="square" lIns="91395" tIns="45698" rIns="91395" bIns="45698" rtlCol="0">
            <a:spAutoFit/>
          </a:bodyPr>
          <a:lstStyle/>
          <a:p>
            <a:r>
              <a:rPr lang="en-US" sz="4400" b="1" dirty="0" err="1">
                <a:solidFill>
                  <a:srgbClr val="FF0000"/>
                </a:solidFill>
                <a:latin typeface="Times New Roman" pitchFamily="18" charset="0"/>
                <a:ea typeface="Cambria" panose="02040503050406030204" pitchFamily="18" charset="0"/>
                <a:cs typeface="Times New Roman" pitchFamily="18" charset="0"/>
              </a:rPr>
              <a:t>Từ</a:t>
            </a:r>
            <a:r>
              <a:rPr lang="en-US" sz="4400" b="1" dirty="0">
                <a:solidFill>
                  <a:srgbClr val="FF0000"/>
                </a:solidFill>
                <a:latin typeface="Times New Roman" pitchFamily="18" charset="0"/>
                <a:ea typeface="Cambria" panose="02040503050406030204" pitchFamily="18" charset="0"/>
                <a:cs typeface="Times New Roman" pitchFamily="18" charset="0"/>
              </a:rPr>
              <a:t> </a:t>
            </a:r>
            <a:r>
              <a:rPr lang="en-US" sz="4400" b="1" dirty="0" err="1">
                <a:solidFill>
                  <a:srgbClr val="FF0000"/>
                </a:solidFill>
                <a:latin typeface="Times New Roman" pitchFamily="18" charset="0"/>
                <a:ea typeface="Cambria" panose="02040503050406030204" pitchFamily="18" charset="0"/>
                <a:cs typeface="Times New Roman" pitchFamily="18" charset="0"/>
              </a:rPr>
              <a:t>thế</a:t>
            </a:r>
            <a:r>
              <a:rPr lang="en-US" sz="4400" b="1" dirty="0">
                <a:solidFill>
                  <a:srgbClr val="FF0000"/>
                </a:solidFill>
                <a:latin typeface="Times New Roman" pitchFamily="18" charset="0"/>
                <a:ea typeface="Cambria" panose="02040503050406030204" pitchFamily="18" charset="0"/>
                <a:cs typeface="Times New Roman" pitchFamily="18" charset="0"/>
              </a:rPr>
              <a:t> </a:t>
            </a:r>
            <a:r>
              <a:rPr lang="en-US" sz="4400" b="1" dirty="0" err="1">
                <a:solidFill>
                  <a:srgbClr val="FF0000"/>
                </a:solidFill>
                <a:latin typeface="Times New Roman" pitchFamily="18" charset="0"/>
                <a:ea typeface="Cambria" panose="02040503050406030204" pitchFamily="18" charset="0"/>
                <a:cs typeface="Times New Roman" pitchFamily="18" charset="0"/>
              </a:rPr>
              <a:t>kỉ</a:t>
            </a:r>
            <a:r>
              <a:rPr lang="en-US" sz="4400" b="1" dirty="0">
                <a:solidFill>
                  <a:srgbClr val="FF0000"/>
                </a:solidFill>
                <a:latin typeface="Times New Roman" pitchFamily="18" charset="0"/>
                <a:ea typeface="Cambria" panose="02040503050406030204" pitchFamily="18" charset="0"/>
                <a:cs typeface="Times New Roman" pitchFamily="18" charset="0"/>
              </a:rPr>
              <a:t> I </a:t>
            </a:r>
            <a:r>
              <a:rPr lang="en-US" sz="4400" b="1" dirty="0" err="1">
                <a:solidFill>
                  <a:srgbClr val="FF0000"/>
                </a:solidFill>
                <a:latin typeface="Times New Roman" pitchFamily="18" charset="0"/>
                <a:ea typeface="Cambria" panose="02040503050406030204" pitchFamily="18" charset="0"/>
                <a:cs typeface="Times New Roman" pitchFamily="18" charset="0"/>
              </a:rPr>
              <a:t>đến</a:t>
            </a:r>
            <a:r>
              <a:rPr lang="en-US" sz="4400" b="1" dirty="0">
                <a:solidFill>
                  <a:srgbClr val="FF0000"/>
                </a:solidFill>
                <a:latin typeface="Times New Roman" pitchFamily="18" charset="0"/>
                <a:ea typeface="Cambria" panose="02040503050406030204" pitchFamily="18" charset="0"/>
                <a:cs typeface="Times New Roman" pitchFamily="18" charset="0"/>
              </a:rPr>
              <a:t> </a:t>
            </a:r>
            <a:r>
              <a:rPr lang="en-US" sz="4400" b="1" dirty="0" err="1">
                <a:solidFill>
                  <a:srgbClr val="FF0000"/>
                </a:solidFill>
                <a:latin typeface="Times New Roman" pitchFamily="18" charset="0"/>
                <a:ea typeface="Cambria" panose="02040503050406030204" pitchFamily="18" charset="0"/>
                <a:cs typeface="Times New Roman" pitchFamily="18" charset="0"/>
              </a:rPr>
              <a:t>thế</a:t>
            </a:r>
            <a:r>
              <a:rPr lang="en-US" sz="4400" b="1" dirty="0">
                <a:solidFill>
                  <a:srgbClr val="FF0000"/>
                </a:solidFill>
                <a:latin typeface="Times New Roman" pitchFamily="18" charset="0"/>
                <a:ea typeface="Cambria" panose="02040503050406030204" pitchFamily="18" charset="0"/>
                <a:cs typeface="Times New Roman" pitchFamily="18" charset="0"/>
              </a:rPr>
              <a:t> </a:t>
            </a:r>
            <a:r>
              <a:rPr lang="en-US" sz="4400" b="1" dirty="0" err="1">
                <a:solidFill>
                  <a:srgbClr val="FF0000"/>
                </a:solidFill>
                <a:latin typeface="Times New Roman" pitchFamily="18" charset="0"/>
                <a:ea typeface="Cambria" panose="02040503050406030204" pitchFamily="18" charset="0"/>
                <a:cs typeface="Times New Roman" pitchFamily="18" charset="0"/>
              </a:rPr>
              <a:t>kỉ</a:t>
            </a:r>
            <a:r>
              <a:rPr lang="en-US" sz="4400" b="1" dirty="0">
                <a:solidFill>
                  <a:srgbClr val="FF0000"/>
                </a:solidFill>
                <a:latin typeface="Times New Roman" pitchFamily="18" charset="0"/>
                <a:ea typeface="Cambria" panose="02040503050406030204" pitchFamily="18" charset="0"/>
                <a:cs typeface="Times New Roman" pitchFamily="18" charset="0"/>
              </a:rPr>
              <a:t> VII</a:t>
            </a:r>
          </a:p>
        </p:txBody>
      </p:sp>
      <p:sp>
        <p:nvSpPr>
          <p:cNvPr id="5" name="TextBox 4">
            <a:extLst>
              <a:ext uri="{FF2B5EF4-FFF2-40B4-BE49-F238E27FC236}">
                <a16:creationId xmlns:a16="http://schemas.microsoft.com/office/drawing/2014/main" xmlns="" id="{270CC50A-11ED-9A17-ECE5-71C59194ECD2}"/>
              </a:ext>
            </a:extLst>
          </p:cNvPr>
          <p:cNvSpPr txBox="1"/>
          <p:nvPr/>
        </p:nvSpPr>
        <p:spPr>
          <a:xfrm>
            <a:off x="6172200" y="3314708"/>
            <a:ext cx="10668000" cy="707842"/>
          </a:xfrm>
          <a:prstGeom prst="rect">
            <a:avLst/>
          </a:prstGeom>
          <a:noFill/>
        </p:spPr>
        <p:txBody>
          <a:bodyPr wrap="square" lIns="91395" tIns="45698" rIns="91395" bIns="45698" rtlCol="0">
            <a:spAutoFit/>
          </a:bodyPr>
          <a:lstStyle/>
          <a:p>
            <a:r>
              <a:rPr lang="en-US" sz="4000" b="1" dirty="0" err="1">
                <a:solidFill>
                  <a:srgbClr val="FF0000"/>
                </a:solidFill>
                <a:latin typeface="Times New Roman" pitchFamily="18" charset="0"/>
                <a:ea typeface="Cambria" panose="02040503050406030204" pitchFamily="18" charset="0"/>
                <a:cs typeface="Times New Roman" pitchFamily="18" charset="0"/>
              </a:rPr>
              <a:t>Phần</a:t>
            </a:r>
            <a:r>
              <a:rPr lang="en-US" sz="4000" b="1" dirty="0">
                <a:solidFill>
                  <a:srgbClr val="FF0000"/>
                </a:solidFill>
                <a:latin typeface="Times New Roman" pitchFamily="18" charset="0"/>
                <a:ea typeface="Cambria" panose="02040503050406030204" pitchFamily="18" charset="0"/>
                <a:cs typeface="Times New Roman" pitchFamily="18" charset="0"/>
              </a:rPr>
              <a:t> </a:t>
            </a:r>
            <a:r>
              <a:rPr lang="en-US" sz="4000" b="1" dirty="0" err="1">
                <a:solidFill>
                  <a:srgbClr val="FF0000"/>
                </a:solidFill>
                <a:latin typeface="Times New Roman" pitchFamily="18" charset="0"/>
                <a:ea typeface="Cambria" panose="02040503050406030204" pitchFamily="18" charset="0"/>
                <a:cs typeface="Times New Roman" pitchFamily="18" charset="0"/>
              </a:rPr>
              <a:t>lớn</a:t>
            </a:r>
            <a:r>
              <a:rPr lang="en-US" sz="4000" b="1" dirty="0">
                <a:solidFill>
                  <a:srgbClr val="FF0000"/>
                </a:solidFill>
                <a:latin typeface="Times New Roman" pitchFamily="18" charset="0"/>
                <a:ea typeface="Cambria" panose="02040503050406030204" pitchFamily="18" charset="0"/>
                <a:cs typeface="Times New Roman" pitchFamily="18" charset="0"/>
              </a:rPr>
              <a:t> ở Nam </a:t>
            </a:r>
            <a:r>
              <a:rPr lang="en-US" sz="4000" b="1" dirty="0" err="1">
                <a:solidFill>
                  <a:srgbClr val="FF0000"/>
                </a:solidFill>
                <a:latin typeface="Times New Roman" pitchFamily="18" charset="0"/>
                <a:ea typeface="Cambria" panose="02040503050406030204" pitchFamily="18" charset="0"/>
                <a:cs typeface="Times New Roman" pitchFamily="18" charset="0"/>
              </a:rPr>
              <a:t>Bộ</a:t>
            </a:r>
            <a:r>
              <a:rPr lang="en-US" sz="4000" b="1" dirty="0">
                <a:solidFill>
                  <a:srgbClr val="FF0000"/>
                </a:solidFill>
                <a:latin typeface="Times New Roman" pitchFamily="18" charset="0"/>
                <a:ea typeface="Cambria" panose="02040503050406030204" pitchFamily="18" charset="0"/>
                <a:cs typeface="Times New Roman" pitchFamily="18" charset="0"/>
              </a:rPr>
              <a:t> </a:t>
            </a:r>
            <a:r>
              <a:rPr lang="en-US" sz="4000" b="1" dirty="0" err="1">
                <a:solidFill>
                  <a:srgbClr val="FF0000"/>
                </a:solidFill>
                <a:latin typeface="Times New Roman" pitchFamily="18" charset="0"/>
                <a:ea typeface="Cambria" panose="02040503050406030204" pitchFamily="18" charset="0"/>
                <a:cs typeface="Times New Roman" pitchFamily="18" charset="0"/>
              </a:rPr>
              <a:t>của</a:t>
            </a:r>
            <a:r>
              <a:rPr lang="en-US" sz="4000" b="1" dirty="0">
                <a:solidFill>
                  <a:srgbClr val="FF0000"/>
                </a:solidFill>
                <a:latin typeface="Times New Roman" pitchFamily="18" charset="0"/>
                <a:ea typeface="Cambria" panose="02040503050406030204" pitchFamily="18" charset="0"/>
                <a:cs typeface="Times New Roman" pitchFamily="18" charset="0"/>
              </a:rPr>
              <a:t> </a:t>
            </a:r>
            <a:r>
              <a:rPr lang="en-US" sz="4000" b="1" dirty="0" err="1">
                <a:solidFill>
                  <a:srgbClr val="FF0000"/>
                </a:solidFill>
                <a:latin typeface="Times New Roman" pitchFamily="18" charset="0"/>
                <a:ea typeface="Cambria" panose="02040503050406030204" pitchFamily="18" charset="0"/>
                <a:cs typeface="Times New Roman" pitchFamily="18" charset="0"/>
              </a:rPr>
              <a:t>Việt</a:t>
            </a:r>
            <a:r>
              <a:rPr lang="en-US" sz="4000" b="1" dirty="0">
                <a:solidFill>
                  <a:srgbClr val="FF0000"/>
                </a:solidFill>
                <a:latin typeface="Times New Roman" pitchFamily="18" charset="0"/>
                <a:ea typeface="Cambria" panose="02040503050406030204" pitchFamily="18" charset="0"/>
                <a:cs typeface="Times New Roman" pitchFamily="18" charset="0"/>
              </a:rPr>
              <a:t> Nam </a:t>
            </a:r>
            <a:r>
              <a:rPr lang="en-US" sz="4000" b="1" dirty="0" err="1">
                <a:solidFill>
                  <a:srgbClr val="FF0000"/>
                </a:solidFill>
                <a:latin typeface="Times New Roman" pitchFamily="18" charset="0"/>
                <a:ea typeface="Cambria" panose="02040503050406030204" pitchFamily="18" charset="0"/>
                <a:cs typeface="Times New Roman" pitchFamily="18" charset="0"/>
              </a:rPr>
              <a:t>ngày</a:t>
            </a:r>
            <a:r>
              <a:rPr lang="en-US" sz="4000" b="1" dirty="0">
                <a:solidFill>
                  <a:srgbClr val="FF0000"/>
                </a:solidFill>
                <a:latin typeface="Times New Roman" pitchFamily="18" charset="0"/>
                <a:ea typeface="Cambria" panose="02040503050406030204" pitchFamily="18" charset="0"/>
                <a:cs typeface="Times New Roman" pitchFamily="18" charset="0"/>
              </a:rPr>
              <a:t> nay. </a:t>
            </a:r>
          </a:p>
        </p:txBody>
      </p:sp>
      <p:sp>
        <p:nvSpPr>
          <p:cNvPr id="8" name="TextBox 7">
            <a:extLst>
              <a:ext uri="{FF2B5EF4-FFF2-40B4-BE49-F238E27FC236}">
                <a16:creationId xmlns:a16="http://schemas.microsoft.com/office/drawing/2014/main" xmlns="" id="{B7C6F9FD-E491-BC9D-8E30-E1FE8F90387E}"/>
              </a:ext>
            </a:extLst>
          </p:cNvPr>
          <p:cNvSpPr txBox="1"/>
          <p:nvPr/>
        </p:nvSpPr>
        <p:spPr>
          <a:xfrm>
            <a:off x="6248400" y="4229100"/>
            <a:ext cx="10591800" cy="1938948"/>
          </a:xfrm>
          <a:prstGeom prst="rect">
            <a:avLst/>
          </a:prstGeom>
          <a:noFill/>
        </p:spPr>
        <p:txBody>
          <a:bodyPr wrap="square" lIns="91395" tIns="45698" rIns="91395" bIns="45698" rtlCol="0">
            <a:spAutoFit/>
          </a:bodyPr>
          <a:lstStyle/>
          <a:p>
            <a:pPr algn="just"/>
            <a:r>
              <a:rPr lang="vi-VN" sz="4000" b="1" dirty="0">
                <a:solidFill>
                  <a:srgbClr val="FF0000"/>
                </a:solidFill>
                <a:latin typeface="+mj-lt"/>
                <a:ea typeface="Cambria" panose="02040503050406030204" pitchFamily="18" charset="0"/>
              </a:rPr>
              <a:t>Hỗn Điền từ Ấn Độ tới đất Phù </a:t>
            </a:r>
            <a:r>
              <a:rPr lang="vi-VN" sz="4000" b="1" dirty="0" smtClean="0">
                <a:solidFill>
                  <a:srgbClr val="FF0000"/>
                </a:solidFill>
                <a:latin typeface="+mj-lt"/>
                <a:ea typeface="Cambria" panose="02040503050406030204" pitchFamily="18" charset="0"/>
              </a:rPr>
              <a:t>Nam</a:t>
            </a:r>
            <a:r>
              <a:rPr lang="vi-VN" sz="4000" b="1" dirty="0">
                <a:solidFill>
                  <a:srgbClr val="FF0000"/>
                </a:solidFill>
                <a:latin typeface="+mj-lt"/>
                <a:ea typeface="Cambria" panose="02040503050406030204" pitchFamily="18" charset="0"/>
              </a:rPr>
              <a:t>, kết hôn với Liễu Diệp và cùng nhau cai trị Vương quốc Phù Nam.</a:t>
            </a:r>
            <a:endParaRPr lang="en-US" sz="4000" b="1" dirty="0">
              <a:solidFill>
                <a:srgbClr val="FF0000"/>
              </a:solidFill>
              <a:latin typeface="+mj-lt"/>
              <a:ea typeface="Cambria" panose="02040503050406030204" pitchFamily="18" charset="0"/>
            </a:endParaRPr>
          </a:p>
        </p:txBody>
      </p:sp>
      <p:sp>
        <p:nvSpPr>
          <p:cNvPr id="9" name="TextBox 8">
            <a:extLst>
              <a:ext uri="{FF2B5EF4-FFF2-40B4-BE49-F238E27FC236}">
                <a16:creationId xmlns:a16="http://schemas.microsoft.com/office/drawing/2014/main" xmlns="" id="{A0C958F9-09D6-5226-EBC9-8C3F2E5270B8}"/>
              </a:ext>
            </a:extLst>
          </p:cNvPr>
          <p:cNvSpPr txBox="1"/>
          <p:nvPr/>
        </p:nvSpPr>
        <p:spPr>
          <a:xfrm>
            <a:off x="6152606" y="6286500"/>
            <a:ext cx="10591800" cy="2862278"/>
          </a:xfrm>
          <a:prstGeom prst="rect">
            <a:avLst/>
          </a:prstGeom>
          <a:noFill/>
        </p:spPr>
        <p:txBody>
          <a:bodyPr wrap="square" lIns="91395" tIns="45698" rIns="91395" bIns="45698" rtlCol="0">
            <a:spAutoFit/>
          </a:bodyPr>
          <a:lstStyle/>
          <a:p>
            <a:pPr algn="just"/>
            <a:r>
              <a:rPr lang="vi-VN" sz="3600" b="1" dirty="0">
                <a:solidFill>
                  <a:srgbClr val="FF0000"/>
                </a:solidFill>
                <a:latin typeface="+mj-lt"/>
                <a:ea typeface="Cambria" panose="02040503050406030204" pitchFamily="18" charset="0"/>
              </a:rPr>
              <a:t>Bia đá khắc chữ San – krit, tượng thần Vit – xnu, dấu tích công trình bằng gỗ, gạch… (cọc gỗ làm móng, nhà sàn tại di tích Nền Chùa ở Kiên Giang, dấu tích Đền thần Mặt trời Gò cây Thị ở An Giang)…</a:t>
            </a:r>
            <a:endParaRPr lang="en-US" sz="3600" b="1" dirty="0">
              <a:solidFill>
                <a:srgbClr val="FF0000"/>
              </a:solidFill>
              <a:latin typeface="+mj-lt"/>
              <a:ea typeface="Cambria" panose="02040503050406030204" pitchFamily="18" charset="0"/>
            </a:endParaRPr>
          </a:p>
        </p:txBody>
      </p:sp>
    </p:spTree>
    <p:extLst>
      <p:ext uri="{BB962C8B-B14F-4D97-AF65-F5344CB8AC3E}">
        <p14:creationId xmlns:p14="http://schemas.microsoft.com/office/powerpoint/2010/main" val="90734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down)">
                                      <p:cBhvr>
                                        <p:cTn id="2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p>
        </p:txBody>
      </p:sp>
      <p:grpSp>
        <p:nvGrpSpPr>
          <p:cNvPr id="3" name="Group 3"/>
          <p:cNvGrpSpPr>
            <a:grpSpLocks noChangeAspect="1"/>
          </p:cNvGrpSpPr>
          <p:nvPr/>
        </p:nvGrpSpPr>
        <p:grpSpPr>
          <a:xfrm rot="-8100000">
            <a:off x="-2315292" y="8635501"/>
            <a:ext cx="12231770" cy="8471633"/>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8" y="-2121528"/>
            <a:ext cx="10325543"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AutoShape 2" descr="https://baotanglichsu.vn/DataFiles/2022/08/News/Tieng%20Viet/4.8.2022/Vuong%20quoc%20Phu%20Nam%20Bi%20mat%20vuong%20quoc%20co/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33934204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p>
        </p:txBody>
      </p:sp>
      <p:sp>
        <p:nvSpPr>
          <p:cNvPr id="4" name="TextBox 3">
            <a:extLst>
              <a:ext uri="{FF2B5EF4-FFF2-40B4-BE49-F238E27FC236}">
                <a16:creationId xmlns:a16="http://schemas.microsoft.com/office/drawing/2014/main" xmlns="" id="{8CC6204B-D4F1-FE4D-444E-0BFC5BD45F6D}"/>
              </a:ext>
            </a:extLst>
          </p:cNvPr>
          <p:cNvSpPr txBox="1"/>
          <p:nvPr/>
        </p:nvSpPr>
        <p:spPr>
          <a:xfrm>
            <a:off x="4800600" y="4305300"/>
            <a:ext cx="9336157" cy="646286"/>
          </a:xfrm>
          <a:prstGeom prst="rect">
            <a:avLst/>
          </a:prstGeom>
          <a:noFill/>
        </p:spPr>
        <p:txBody>
          <a:bodyPr wrap="square" lIns="91395" tIns="45698" rIns="91395" bIns="45698" rtlCol="0">
            <a:spAutoFit/>
          </a:bodyPr>
          <a:lstStyle/>
          <a:p>
            <a:pPr algn="ctr"/>
            <a:r>
              <a:rPr lang="en-US" sz="3600" b="1" dirty="0" err="1" smtClean="0">
                <a:latin typeface="Times New Roman" pitchFamily="18" charset="0"/>
                <a:ea typeface="Cambria" panose="02040503050406030204" pitchFamily="18" charset="0"/>
                <a:cs typeface="Times New Roman" pitchFamily="18" charset="0"/>
              </a:rPr>
              <a:t>Truyền</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thuyết</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Hỗn</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Điền</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Liễu</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Diệp</a:t>
            </a:r>
            <a:r>
              <a:rPr lang="en-US" sz="3600" b="1" dirty="0" smtClean="0">
                <a:latin typeface="Times New Roman" pitchFamily="18" charset="0"/>
                <a:ea typeface="Cambria" panose="02040503050406030204" pitchFamily="18" charset="0"/>
                <a:cs typeface="Times New Roman" pitchFamily="18" charset="0"/>
              </a:rPr>
              <a:t> </a:t>
            </a:r>
            <a:endParaRPr lang="en-US" sz="3600" b="1" dirty="0">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19714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p>
        </p:txBody>
      </p:sp>
      <p:grpSp>
        <p:nvGrpSpPr>
          <p:cNvPr id="3" name="Group 3"/>
          <p:cNvGrpSpPr>
            <a:grpSpLocks noChangeAspect="1"/>
          </p:cNvGrpSpPr>
          <p:nvPr/>
        </p:nvGrpSpPr>
        <p:grpSpPr>
          <a:xfrm rot="-8100000">
            <a:off x="-2315292" y="8635501"/>
            <a:ext cx="12231770" cy="8471633"/>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8" y="-2121528"/>
            <a:ext cx="10325543"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AutoShape 2" descr="https://baotanglichsu.vn/DataFiles/2022/08/News/Tieng%20Viet/4.8.2022/Vuong%20quoc%20Phu%20Nam%20Bi%20mat%20vuong%20quoc%20co/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8" y="0"/>
            <a:ext cx="8891451" cy="10287000"/>
          </a:xfrm>
          <a:prstGeom prst="rect">
            <a:avLst/>
          </a:prstGeom>
        </p:spPr>
      </p:pic>
      <p:pic>
        <p:nvPicPr>
          <p:cNvPr id="4098" name="Picture 2" descr="https://upload.wikimedia.org/wikipedia/commons/9/92/Bia_Th%C3%A1p_M%C6%B0%E1%BB%9D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0" y="0"/>
            <a:ext cx="9144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32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heel(1)">
                                      <p:cBhvr>
                                        <p:cTn id="12"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054">
              <a:defRPr/>
            </a:pPr>
            <a:endParaRPr lang="en-US">
              <a:solidFill>
                <a:prstClr val="white"/>
              </a:solidFill>
            </a:endParaRPr>
          </a:p>
        </p:txBody>
      </p:sp>
      <p:pic>
        <p:nvPicPr>
          <p:cNvPr id="5" name="Picture 4">
            <a:extLst>
              <a:ext uri="{FF2B5EF4-FFF2-40B4-BE49-F238E27FC236}">
                <a16:creationId xmlns:a16="http://schemas.microsoft.com/office/drawing/2014/main" xmlns=""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30" y="1923"/>
            <a:ext cx="18287970" cy="10285077"/>
          </a:xfrm>
          <a:prstGeom prst="rect">
            <a:avLst/>
          </a:prstGeom>
        </p:spPr>
      </p:pic>
      <p:grpSp>
        <p:nvGrpSpPr>
          <p:cNvPr id="17" name="Group 2">
            <a:extLst>
              <a:ext uri="{FF2B5EF4-FFF2-40B4-BE49-F238E27FC236}">
                <a16:creationId xmlns:a16="http://schemas.microsoft.com/office/drawing/2014/main" xmlns="" id="{6B212DC7-530B-1D87-F1DC-152F92D3590B}"/>
              </a:ext>
            </a:extLst>
          </p:cNvPr>
          <p:cNvGrpSpPr/>
          <p:nvPr/>
        </p:nvGrpSpPr>
        <p:grpSpPr>
          <a:xfrm>
            <a:off x="645795" y="646754"/>
            <a:ext cx="17459325" cy="7948613"/>
            <a:chOff x="0" y="0"/>
            <a:chExt cx="21640800" cy="11070274"/>
          </a:xfrm>
        </p:grpSpPr>
        <p:grpSp>
          <p:nvGrpSpPr>
            <p:cNvPr id="18" name="Group 3">
              <a:extLst>
                <a:ext uri="{FF2B5EF4-FFF2-40B4-BE49-F238E27FC236}">
                  <a16:creationId xmlns:a16="http://schemas.microsoft.com/office/drawing/2014/main" xmlns=""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xmlns=""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914079">
                  <a:defRPr/>
                </a:pPr>
                <a:endParaRPr lang="en-US">
                  <a:solidFill>
                    <a:prstClr val="black"/>
                  </a:solidFill>
                </a:endParaRPr>
              </a:p>
            </p:txBody>
          </p:sp>
        </p:grpSp>
        <p:sp>
          <p:nvSpPr>
            <p:cNvPr id="19" name="AutoShape 5">
              <a:extLst>
                <a:ext uri="{FF2B5EF4-FFF2-40B4-BE49-F238E27FC236}">
                  <a16:creationId xmlns:a16="http://schemas.microsoft.com/office/drawing/2014/main" xmlns="" id="{C1636445-2F55-A42B-B0B4-A1B12FF4A194}"/>
                </a:ext>
              </a:extLst>
            </p:cNvPr>
            <p:cNvSpPr/>
            <p:nvPr/>
          </p:nvSpPr>
          <p:spPr>
            <a:xfrm>
              <a:off x="1017755" y="1957871"/>
              <a:ext cx="19431930" cy="7183607"/>
            </a:xfrm>
            <a:prstGeom prst="rect">
              <a:avLst/>
            </a:prstGeom>
            <a:solidFill>
              <a:srgbClr val="DFD4BA"/>
            </a:solidFill>
          </p:spPr>
          <p:txBody>
            <a:bodyPr/>
            <a:lstStyle/>
            <a:p>
              <a:pPr defTabSz="914079">
                <a:defRPr/>
              </a:pPr>
              <a:endParaRPr lang="en-US">
                <a:solidFill>
                  <a:prstClr val="black"/>
                </a:solidFill>
              </a:endParaRPr>
            </a:p>
          </p:txBody>
        </p:sp>
        <p:sp>
          <p:nvSpPr>
            <p:cNvPr id="20" name="Freeform 6">
              <a:extLst>
                <a:ext uri="{FF2B5EF4-FFF2-40B4-BE49-F238E27FC236}">
                  <a16:creationId xmlns:a16="http://schemas.microsoft.com/office/drawing/2014/main" xmlns=""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r="-74505"/>
              </a:stretch>
            </a:blipFill>
          </p:spPr>
          <p:txBody>
            <a:bodyPr/>
            <a:lstStyle/>
            <a:p>
              <a:pPr defTabSz="914079">
                <a:defRPr/>
              </a:pPr>
              <a:endParaRPr lang="en-US">
                <a:solidFill>
                  <a:prstClr val="black"/>
                </a:solidFill>
              </a:endParaRPr>
            </a:p>
          </p:txBody>
        </p:sp>
        <p:sp>
          <p:nvSpPr>
            <p:cNvPr id="21" name="Freeform 7">
              <a:extLst>
                <a:ext uri="{FF2B5EF4-FFF2-40B4-BE49-F238E27FC236}">
                  <a16:creationId xmlns:a16="http://schemas.microsoft.com/office/drawing/2014/main" xmlns=""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l="-74505"/>
              </a:stretch>
            </a:blipFill>
          </p:spPr>
          <p:txBody>
            <a:bodyPr/>
            <a:lstStyle/>
            <a:p>
              <a:pPr defTabSz="914079">
                <a:defRPr/>
              </a:pPr>
              <a:endParaRPr lang="en-US">
                <a:solidFill>
                  <a:prstClr val="black"/>
                </a:solidFill>
              </a:endParaRPr>
            </a:p>
          </p:txBody>
        </p:sp>
      </p:grpSp>
      <p:pic>
        <p:nvPicPr>
          <p:cNvPr id="2" name="Picture 1">
            <a:extLst>
              <a:ext uri="{FF2B5EF4-FFF2-40B4-BE49-F238E27FC236}">
                <a16:creationId xmlns:a16="http://schemas.microsoft.com/office/drawing/2014/main" xmlns="" id="{28E8BAA4-6D6D-5213-F8E1-B8CE538F811B}"/>
              </a:ext>
            </a:extLst>
          </p:cNvPr>
          <p:cNvPicPr>
            <a:picLocks noChangeAspect="1"/>
          </p:cNvPicPr>
          <p:nvPr/>
        </p:nvPicPr>
        <p:blipFill>
          <a:blip r:embed="rId6"/>
          <a:stretch>
            <a:fillRect/>
          </a:stretch>
        </p:blipFill>
        <p:spPr>
          <a:xfrm>
            <a:off x="1480665" y="2322377"/>
            <a:ext cx="15326673" cy="4727858"/>
          </a:xfrm>
          <a:prstGeom prst="rect">
            <a:avLst/>
          </a:prstGeom>
        </p:spPr>
      </p:pic>
    </p:spTree>
    <p:extLst>
      <p:ext uri="{BB962C8B-B14F-4D97-AF65-F5344CB8AC3E}">
        <p14:creationId xmlns:p14="http://schemas.microsoft.com/office/powerpoint/2010/main" val="39680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p>
        </p:txBody>
      </p:sp>
      <p:grpSp>
        <p:nvGrpSpPr>
          <p:cNvPr id="3" name="Group 3"/>
          <p:cNvGrpSpPr>
            <a:grpSpLocks noChangeAspect="1"/>
          </p:cNvGrpSpPr>
          <p:nvPr/>
        </p:nvGrpSpPr>
        <p:grpSpPr>
          <a:xfrm rot="-8100000">
            <a:off x="-2315292" y="8635501"/>
            <a:ext cx="12231770" cy="8471633"/>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8" y="-2121528"/>
            <a:ext cx="10325543"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AutoShape 2" descr="https://baotanglichsu.vn/DataFiles/2022/08/News/Tieng%20Viet/4.8.2022/Vuong%20quoc%20Phu%20Nam%20Bi%20mat%20vuong%20quoc%20co/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4871349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p>
        </p:txBody>
      </p:sp>
      <p:pic>
        <p:nvPicPr>
          <p:cNvPr id="3" name="Picture 2" descr="https://baotanglichsu.vn/DataFiles/2022/08/News/Tieng%20Viet/4.8.2022/Vuong%20quoc%20Phu%20Nam%20Bi%20mat%20vuong%20quoc%20c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3" y="16329"/>
            <a:ext cx="9250437" cy="93943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2600" y="0"/>
            <a:ext cx="8904514" cy="10287000"/>
          </a:xfrm>
          <a:prstGeom prst="rect">
            <a:avLst/>
          </a:prstGeom>
        </p:spPr>
      </p:pic>
      <p:sp>
        <p:nvSpPr>
          <p:cNvPr id="6" name="TextBox 5">
            <a:extLst>
              <a:ext uri="{FF2B5EF4-FFF2-40B4-BE49-F238E27FC236}">
                <a16:creationId xmlns:a16="http://schemas.microsoft.com/office/drawing/2014/main" xmlns="" id="{8CC6204B-D4F1-FE4D-444E-0BFC5BD45F6D}"/>
              </a:ext>
            </a:extLst>
          </p:cNvPr>
          <p:cNvSpPr txBox="1"/>
          <p:nvPr/>
        </p:nvSpPr>
        <p:spPr>
          <a:xfrm>
            <a:off x="36443" y="9517558"/>
            <a:ext cx="9336157" cy="646286"/>
          </a:xfrm>
          <a:prstGeom prst="rect">
            <a:avLst/>
          </a:prstGeom>
          <a:noFill/>
        </p:spPr>
        <p:txBody>
          <a:bodyPr wrap="square" lIns="91395" tIns="45698" rIns="91395" bIns="45698" rtlCol="0">
            <a:spAutoFit/>
          </a:bodyPr>
          <a:lstStyle/>
          <a:p>
            <a:r>
              <a:rPr lang="en-US" sz="3600" b="1" dirty="0" err="1" smtClean="0">
                <a:latin typeface="Times New Roman" pitchFamily="18" charset="0"/>
                <a:ea typeface="Cambria" panose="02040503050406030204" pitchFamily="18" charset="0"/>
                <a:cs typeface="Times New Roman" pitchFamily="18" charset="0"/>
              </a:rPr>
              <a:t>Dấu</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tích</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kiến</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trúc</a:t>
            </a:r>
            <a:r>
              <a:rPr lang="en-US" sz="3600" b="1" dirty="0" smtClean="0">
                <a:latin typeface="Times New Roman" pitchFamily="18" charset="0"/>
                <a:ea typeface="Cambria" panose="02040503050406030204" pitchFamily="18" charset="0"/>
                <a:cs typeface="Times New Roman" pitchFamily="18" charset="0"/>
              </a:rPr>
              <a:t> ở </a:t>
            </a:r>
            <a:r>
              <a:rPr lang="en-US" sz="3600" b="1" dirty="0" err="1" smtClean="0">
                <a:latin typeface="Times New Roman" pitchFamily="18" charset="0"/>
                <a:ea typeface="Cambria" panose="02040503050406030204" pitchFamily="18" charset="0"/>
                <a:cs typeface="Times New Roman" pitchFamily="18" charset="0"/>
              </a:rPr>
              <a:t>Gò</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Cây</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Thị</a:t>
            </a:r>
            <a:r>
              <a:rPr lang="en-US" sz="3600" b="1" dirty="0" smtClean="0">
                <a:latin typeface="Times New Roman" pitchFamily="18" charset="0"/>
                <a:ea typeface="Cambria" panose="02040503050406030204" pitchFamily="18" charset="0"/>
                <a:cs typeface="Times New Roman" pitchFamily="18" charset="0"/>
              </a:rPr>
              <a:t> (An </a:t>
            </a:r>
            <a:r>
              <a:rPr lang="en-US" sz="3600" b="1" dirty="0" err="1" smtClean="0">
                <a:latin typeface="Times New Roman" pitchFamily="18" charset="0"/>
                <a:ea typeface="Cambria" panose="02040503050406030204" pitchFamily="18" charset="0"/>
                <a:cs typeface="Times New Roman" pitchFamily="18" charset="0"/>
              </a:rPr>
              <a:t>Giang</a:t>
            </a:r>
            <a:r>
              <a:rPr lang="en-US" sz="3600" b="1" dirty="0" smtClean="0">
                <a:latin typeface="Times New Roman" pitchFamily="18" charset="0"/>
                <a:ea typeface="Cambria" panose="02040503050406030204" pitchFamily="18" charset="0"/>
                <a:cs typeface="Times New Roman" pitchFamily="18" charset="0"/>
              </a:rPr>
              <a:t>)</a:t>
            </a:r>
            <a:endParaRPr lang="en-US" sz="3600" b="1" dirty="0">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71034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p>
        </p:txBody>
      </p:sp>
      <p:grpSp>
        <p:nvGrpSpPr>
          <p:cNvPr id="3" name="Group 3"/>
          <p:cNvGrpSpPr>
            <a:grpSpLocks noChangeAspect="1"/>
          </p:cNvGrpSpPr>
          <p:nvPr/>
        </p:nvGrpSpPr>
        <p:grpSpPr>
          <a:xfrm rot="-8100000">
            <a:off x="-2315292" y="8635501"/>
            <a:ext cx="12231770" cy="8471633"/>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8" y="-2121528"/>
            <a:ext cx="10325543"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AutoShape 2" descr="https://baotanglichsu.vn/DataFiles/2022/08/News/Tieng%20Viet/4.8.2022/Vuong%20quoc%20Phu%20Nam%20Bi%20mat%20vuong%20quoc%20co/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4871349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p>
        </p:txBody>
      </p:sp>
      <p:pic>
        <p:nvPicPr>
          <p:cNvPr id="3" name="Picture 2">
            <a:extLst>
              <a:ext uri="{FF2B5EF4-FFF2-40B4-BE49-F238E27FC236}">
                <a16:creationId xmlns:a16="http://schemas.microsoft.com/office/drawing/2014/main" xmlns="" id="{B1861937-5C64-465E-43BC-40ABA65FF6AE}"/>
              </a:ext>
            </a:extLst>
          </p:cNvPr>
          <p:cNvPicPr>
            <a:picLocks noChangeAspect="1"/>
          </p:cNvPicPr>
          <p:nvPr/>
        </p:nvPicPr>
        <p:blipFill>
          <a:blip r:embed="rId3"/>
          <a:stretch>
            <a:fillRect/>
          </a:stretch>
        </p:blipFill>
        <p:spPr>
          <a:xfrm>
            <a:off x="37010" y="0"/>
            <a:ext cx="9030790" cy="1028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2600" y="0"/>
            <a:ext cx="8882743" cy="10287000"/>
          </a:xfrm>
          <a:prstGeom prst="rect">
            <a:avLst/>
          </a:prstGeom>
        </p:spPr>
      </p:pic>
    </p:spTree>
    <p:extLst>
      <p:ext uri="{BB962C8B-B14F-4D97-AF65-F5344CB8AC3E}">
        <p14:creationId xmlns:p14="http://schemas.microsoft.com/office/powerpoint/2010/main" val="316541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p>
        </p:txBody>
      </p:sp>
      <p:grpSp>
        <p:nvGrpSpPr>
          <p:cNvPr id="3" name="Group 3"/>
          <p:cNvGrpSpPr>
            <a:grpSpLocks noChangeAspect="1"/>
          </p:cNvGrpSpPr>
          <p:nvPr/>
        </p:nvGrpSpPr>
        <p:grpSpPr>
          <a:xfrm rot="-8100000">
            <a:off x="-2315292" y="8635501"/>
            <a:ext cx="12231770" cy="8471633"/>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8" y="-2121528"/>
            <a:ext cx="10325543"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AutoShape 2" descr="https://baotanglichsu.vn/DataFiles/2022/08/News/Tieng%20Viet/4.8.2022/Vuong%20quoc%20Phu%20Nam%20Bi%20mat%20vuong%20quoc%20co/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4871349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p>
        </p:txBody>
      </p:sp>
      <p:grpSp>
        <p:nvGrpSpPr>
          <p:cNvPr id="3" name="Group 3"/>
          <p:cNvGrpSpPr/>
          <p:nvPr/>
        </p:nvGrpSpPr>
        <p:grpSpPr>
          <a:xfrm>
            <a:off x="734287" y="386157"/>
            <a:ext cx="16819442"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8719768" y="596355"/>
            <a:ext cx="848480"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4"/>
            <a:stretch>
              <a:fillRect/>
            </a:stretch>
          </a:blipFill>
        </p:spPr>
        <p:txBody>
          <a:bodyPr lIns="91395" tIns="45698" rIns="91395" bIns="45698"/>
          <a:lstStyle/>
          <a:p>
            <a:endParaRPr lang="en-US"/>
          </a:p>
        </p:txBody>
      </p:sp>
      <p:sp>
        <p:nvSpPr>
          <p:cNvPr id="7" name="Freeform 7"/>
          <p:cNvSpPr/>
          <p:nvPr/>
        </p:nvSpPr>
        <p:spPr>
          <a:xfrm>
            <a:off x="11458881" y="1495926"/>
            <a:ext cx="5321916" cy="7295151"/>
          </a:xfrm>
          <a:custGeom>
            <a:avLst/>
            <a:gdLst/>
            <a:ahLst/>
            <a:cxnLst/>
            <a:rect l="l" t="t" r="r" b="b"/>
            <a:pathLst>
              <a:path w="5321916" h="7295151">
                <a:moveTo>
                  <a:pt x="0" y="0"/>
                </a:moveTo>
                <a:lnTo>
                  <a:pt x="5321916" y="0"/>
                </a:lnTo>
                <a:lnTo>
                  <a:pt x="5321916" y="7295152"/>
                </a:lnTo>
                <a:lnTo>
                  <a:pt x="0" y="7295152"/>
                </a:lnTo>
                <a:lnTo>
                  <a:pt x="0" y="0"/>
                </a:lnTo>
                <a:close/>
              </a:path>
            </a:pathLst>
          </a:custGeom>
          <a:blipFill>
            <a:blip r:embed="rId5"/>
            <a:stretch>
              <a:fillRect/>
            </a:stretch>
          </a:blipFill>
        </p:spPr>
        <p:txBody>
          <a:bodyPr lIns="91395" tIns="45698" rIns="91395" bIns="45698"/>
          <a:lstStyle/>
          <a:p>
            <a:endParaRPr lang="en-US"/>
          </a:p>
        </p:txBody>
      </p:sp>
    </p:spTree>
    <p:extLst>
      <p:ext uri="{BB962C8B-B14F-4D97-AF65-F5344CB8AC3E}">
        <p14:creationId xmlns:p14="http://schemas.microsoft.com/office/powerpoint/2010/main" val="33401621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p>
        </p:txBody>
      </p:sp>
      <p:pic>
        <p:nvPicPr>
          <p:cNvPr id="3074" name="Picture 2" descr="Linh Sơn cổ tự, thị trấn Óc Eo, huyện Thoại Sơn, An Giang – Cánh đồng  truyền gi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8" y="0"/>
            <a:ext cx="8852832" cy="9410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8CC6204B-D4F1-FE4D-444E-0BFC5BD45F6D}"/>
              </a:ext>
            </a:extLst>
          </p:cNvPr>
          <p:cNvSpPr txBox="1"/>
          <p:nvPr/>
        </p:nvSpPr>
        <p:spPr>
          <a:xfrm>
            <a:off x="36444" y="9517558"/>
            <a:ext cx="8497956" cy="646286"/>
          </a:xfrm>
          <a:prstGeom prst="rect">
            <a:avLst/>
          </a:prstGeom>
          <a:noFill/>
        </p:spPr>
        <p:txBody>
          <a:bodyPr wrap="square" lIns="91395" tIns="45698" rIns="91395" bIns="45698" rtlCol="0">
            <a:spAutoFit/>
          </a:bodyPr>
          <a:lstStyle/>
          <a:p>
            <a:pPr algn="ctr"/>
            <a:r>
              <a:rPr lang="en-US" sz="3600" b="1" dirty="0" err="1" smtClean="0">
                <a:latin typeface="Times New Roman" pitchFamily="18" charset="0"/>
                <a:ea typeface="Cambria" panose="02040503050406030204" pitchFamily="18" charset="0"/>
                <a:cs typeface="Times New Roman" pitchFamily="18" charset="0"/>
              </a:rPr>
              <a:t>Chùa</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Linh</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Sơn</a:t>
            </a:r>
            <a:r>
              <a:rPr lang="en-US" sz="3600" b="1" dirty="0" smtClean="0">
                <a:latin typeface="Times New Roman" pitchFamily="18" charset="0"/>
                <a:ea typeface="Cambria" panose="02040503050406030204" pitchFamily="18" charset="0"/>
                <a:cs typeface="Times New Roman" pitchFamily="18" charset="0"/>
              </a:rPr>
              <a:t> (An </a:t>
            </a:r>
            <a:r>
              <a:rPr lang="en-US" sz="3600" b="1" dirty="0" err="1" smtClean="0">
                <a:latin typeface="Times New Roman" pitchFamily="18" charset="0"/>
                <a:ea typeface="Cambria" panose="02040503050406030204" pitchFamily="18" charset="0"/>
                <a:cs typeface="Times New Roman" pitchFamily="18" charset="0"/>
              </a:rPr>
              <a:t>Giang</a:t>
            </a:r>
            <a:r>
              <a:rPr lang="en-US" sz="3600" b="1" dirty="0" smtClean="0">
                <a:latin typeface="Times New Roman" pitchFamily="18" charset="0"/>
                <a:ea typeface="Cambria" panose="02040503050406030204" pitchFamily="18" charset="0"/>
                <a:cs typeface="Times New Roman" pitchFamily="18" charset="0"/>
              </a:rPr>
              <a:t>)</a:t>
            </a:r>
            <a:endParaRPr lang="en-US" sz="3600" b="1" dirty="0">
              <a:latin typeface="Times New Roman" pitchFamily="18" charset="0"/>
              <a:ea typeface="Cambria" panose="02040503050406030204" pitchFamily="18" charset="0"/>
              <a:cs typeface="Times New Roman" pitchFamily="18" charset="0"/>
            </a:endParaRPr>
          </a:p>
        </p:txBody>
      </p:sp>
      <p:pic>
        <p:nvPicPr>
          <p:cNvPr id="3078" name="Picture 6" descr="Tháp Chóp Mạt Tây Ninh: Chứng tích văn minh Óc Eo ngàn nă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22860"/>
            <a:ext cx="9113520" cy="93878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8CC6204B-D4F1-FE4D-444E-0BFC5BD45F6D}"/>
              </a:ext>
            </a:extLst>
          </p:cNvPr>
          <p:cNvSpPr txBox="1"/>
          <p:nvPr/>
        </p:nvSpPr>
        <p:spPr>
          <a:xfrm>
            <a:off x="9451782" y="9504821"/>
            <a:ext cx="8497956" cy="646286"/>
          </a:xfrm>
          <a:prstGeom prst="rect">
            <a:avLst/>
          </a:prstGeom>
          <a:noFill/>
        </p:spPr>
        <p:txBody>
          <a:bodyPr wrap="square" lIns="91395" tIns="45698" rIns="91395" bIns="45698" rtlCol="0">
            <a:spAutoFit/>
          </a:bodyPr>
          <a:lstStyle/>
          <a:p>
            <a:pPr algn="ctr"/>
            <a:r>
              <a:rPr lang="en-US" sz="3600" b="1" dirty="0" err="1" smtClean="0">
                <a:latin typeface="Times New Roman" pitchFamily="18" charset="0"/>
                <a:ea typeface="Cambria" panose="02040503050406030204" pitchFamily="18" charset="0"/>
                <a:cs typeface="Times New Roman" pitchFamily="18" charset="0"/>
              </a:rPr>
              <a:t>Tháp</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Chóp</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Mạt</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Tây</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Ninh</a:t>
            </a:r>
            <a:r>
              <a:rPr lang="en-US" sz="3600" b="1" dirty="0" smtClean="0">
                <a:latin typeface="Times New Roman" pitchFamily="18" charset="0"/>
                <a:ea typeface="Cambria" panose="02040503050406030204" pitchFamily="18" charset="0"/>
                <a:cs typeface="Times New Roman" pitchFamily="18" charset="0"/>
              </a:rPr>
              <a:t>)</a:t>
            </a:r>
            <a:endParaRPr lang="en-US" sz="3600" b="1" dirty="0">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02559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1000"/>
                                        <p:tgtEl>
                                          <p:spTgt spid="3078"/>
                                        </p:tgtEl>
                                      </p:cBhvr>
                                    </p:animEffect>
                                    <p:anim calcmode="lin" valueType="num">
                                      <p:cBhvr>
                                        <p:cTn id="20" dur="1000" fill="hold"/>
                                        <p:tgtEl>
                                          <p:spTgt spid="3078"/>
                                        </p:tgtEl>
                                        <p:attrNameLst>
                                          <p:attrName>ppt_x</p:attrName>
                                        </p:attrNameLst>
                                      </p:cBhvr>
                                      <p:tavLst>
                                        <p:tav tm="0">
                                          <p:val>
                                            <p:strVal val="#ppt_x"/>
                                          </p:val>
                                        </p:tav>
                                        <p:tav tm="100000">
                                          <p:val>
                                            <p:strVal val="#ppt_x"/>
                                          </p:val>
                                        </p:tav>
                                      </p:tavLst>
                                    </p:anim>
                                    <p:anim calcmode="lin" valueType="num">
                                      <p:cBhvr>
                                        <p:cTn id="21"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p>
        </p:txBody>
      </p:sp>
      <p:pic>
        <p:nvPicPr>
          <p:cNvPr id="3" name="Picture 4"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0" cy="9144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CC6204B-D4F1-FE4D-444E-0BFC5BD45F6D}"/>
              </a:ext>
            </a:extLst>
          </p:cNvPr>
          <p:cNvSpPr txBox="1"/>
          <p:nvPr/>
        </p:nvSpPr>
        <p:spPr>
          <a:xfrm>
            <a:off x="36443" y="9517558"/>
            <a:ext cx="8345557" cy="646286"/>
          </a:xfrm>
          <a:prstGeom prst="rect">
            <a:avLst/>
          </a:prstGeom>
          <a:noFill/>
        </p:spPr>
        <p:txBody>
          <a:bodyPr wrap="square" lIns="91395" tIns="45698" rIns="91395" bIns="45698" rtlCol="0">
            <a:spAutoFit/>
          </a:bodyPr>
          <a:lstStyle/>
          <a:p>
            <a:pPr algn="ctr"/>
            <a:r>
              <a:rPr lang="en-US" sz="3600" b="1" dirty="0" smtClean="0">
                <a:latin typeface="Times New Roman" pitchFamily="18" charset="0"/>
                <a:ea typeface="Cambria" panose="02040503050406030204" pitchFamily="18" charset="0"/>
                <a:cs typeface="Times New Roman" pitchFamily="18" charset="0"/>
              </a:rPr>
              <a:t>Di </a:t>
            </a:r>
            <a:r>
              <a:rPr lang="en-US" sz="3600" b="1" dirty="0" err="1" smtClean="0">
                <a:latin typeface="Times New Roman" pitchFamily="18" charset="0"/>
                <a:ea typeface="Cambria" panose="02040503050406030204" pitchFamily="18" charset="0"/>
                <a:cs typeface="Times New Roman" pitchFamily="18" charset="0"/>
              </a:rPr>
              <a:t>tích</a:t>
            </a:r>
            <a:r>
              <a:rPr lang="en-US" sz="3600" b="1" dirty="0" smtClean="0">
                <a:latin typeface="Times New Roman" pitchFamily="18" charset="0"/>
                <a:ea typeface="Cambria" panose="02040503050406030204" pitchFamily="18" charset="0"/>
                <a:cs typeface="Times New Roman" pitchFamily="18" charset="0"/>
              </a:rPr>
              <a:t> Nam </a:t>
            </a:r>
            <a:r>
              <a:rPr lang="en-US" sz="3600" b="1" dirty="0" err="1" smtClean="0">
                <a:latin typeface="Times New Roman" pitchFamily="18" charset="0"/>
                <a:ea typeface="Cambria" panose="02040503050406030204" pitchFamily="18" charset="0"/>
                <a:cs typeface="Times New Roman" pitchFamily="18" charset="0"/>
              </a:rPr>
              <a:t>Sơn</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Linh</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Tự</a:t>
            </a:r>
            <a:r>
              <a:rPr lang="en-US" sz="3600" b="1" dirty="0" smtClean="0">
                <a:latin typeface="Times New Roman" pitchFamily="18" charset="0"/>
                <a:ea typeface="Cambria" panose="02040503050406030204" pitchFamily="18" charset="0"/>
                <a:cs typeface="Times New Roman" pitchFamily="18" charset="0"/>
              </a:rPr>
              <a:t> (An </a:t>
            </a:r>
            <a:r>
              <a:rPr lang="en-US" sz="3600" b="1" dirty="0" err="1" smtClean="0">
                <a:latin typeface="Times New Roman" pitchFamily="18" charset="0"/>
                <a:ea typeface="Cambria" panose="02040503050406030204" pitchFamily="18" charset="0"/>
                <a:cs typeface="Times New Roman" pitchFamily="18" charset="0"/>
              </a:rPr>
              <a:t>Giang</a:t>
            </a:r>
            <a:r>
              <a:rPr lang="en-US" sz="3600" b="1" dirty="0" smtClean="0">
                <a:latin typeface="Times New Roman" pitchFamily="18" charset="0"/>
                <a:ea typeface="Cambria" panose="02040503050406030204" pitchFamily="18" charset="0"/>
                <a:cs typeface="Times New Roman" pitchFamily="18" charset="0"/>
              </a:rPr>
              <a:t>)</a:t>
            </a:r>
            <a:endParaRPr lang="en-US" sz="3600" b="1" dirty="0">
              <a:latin typeface="Times New Roman" pitchFamily="18" charset="0"/>
              <a:ea typeface="Cambria" panose="02040503050406030204" pitchFamily="18" charset="0"/>
              <a:cs typeface="Times New Roman" pitchFamily="18" charset="0"/>
            </a:endParaRPr>
          </a:p>
        </p:txBody>
      </p:sp>
      <p:sp>
        <p:nvSpPr>
          <p:cNvPr id="5" name="AutoShape 2" descr="https://image.nhandan.vn/w800/Files/Images/2022/03/31/lunglon-1648724486215.jpg.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AutoShape 4" descr="https://image.nhandan.vn/w800/Files/Images/2022/03/31/lunglon-1648724486215.jpg.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41683"/>
            <a:ext cx="9372600" cy="910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xmlns="" id="{8CC6204B-D4F1-FE4D-444E-0BFC5BD45F6D}"/>
              </a:ext>
            </a:extLst>
          </p:cNvPr>
          <p:cNvSpPr txBox="1"/>
          <p:nvPr/>
        </p:nvSpPr>
        <p:spPr>
          <a:xfrm>
            <a:off x="9130937" y="9517558"/>
            <a:ext cx="8345557" cy="646286"/>
          </a:xfrm>
          <a:prstGeom prst="rect">
            <a:avLst/>
          </a:prstGeom>
          <a:noFill/>
        </p:spPr>
        <p:txBody>
          <a:bodyPr wrap="square" lIns="91395" tIns="45698" rIns="91395" bIns="45698" rtlCol="0">
            <a:spAutoFit/>
          </a:bodyPr>
          <a:lstStyle/>
          <a:p>
            <a:pPr algn="ctr"/>
            <a:r>
              <a:rPr lang="en-US" sz="3600" b="1" dirty="0" err="1" smtClean="0">
                <a:latin typeface="Times New Roman" pitchFamily="18" charset="0"/>
                <a:ea typeface="Cambria" panose="02040503050406030204" pitchFamily="18" charset="0"/>
                <a:cs typeface="Times New Roman" pitchFamily="18" charset="0"/>
              </a:rPr>
              <a:t>Thương</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hiệu</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cảng</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Óc</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Eo</a:t>
            </a:r>
            <a:r>
              <a:rPr lang="en-US" sz="3600" b="1" dirty="0" smtClean="0">
                <a:latin typeface="Times New Roman" pitchFamily="18" charset="0"/>
                <a:ea typeface="Cambria" panose="02040503050406030204" pitchFamily="18" charset="0"/>
                <a:cs typeface="Times New Roman" pitchFamily="18" charset="0"/>
              </a:rPr>
              <a:t> (An </a:t>
            </a:r>
            <a:r>
              <a:rPr lang="en-US" sz="3600" b="1" dirty="0" err="1" smtClean="0">
                <a:latin typeface="Times New Roman" pitchFamily="18" charset="0"/>
                <a:ea typeface="Cambria" panose="02040503050406030204" pitchFamily="18" charset="0"/>
                <a:cs typeface="Times New Roman" pitchFamily="18" charset="0"/>
              </a:rPr>
              <a:t>Giang</a:t>
            </a:r>
            <a:r>
              <a:rPr lang="en-US" sz="3600" b="1" dirty="0" smtClean="0">
                <a:latin typeface="Times New Roman" pitchFamily="18" charset="0"/>
                <a:ea typeface="Cambria" panose="02040503050406030204" pitchFamily="18" charset="0"/>
                <a:cs typeface="Times New Roman" pitchFamily="18" charset="0"/>
              </a:rPr>
              <a:t>)</a:t>
            </a:r>
            <a:endParaRPr lang="en-US" sz="3600" b="1" dirty="0">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93521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3"/>
                                        </p:tgtEl>
                                        <p:attrNameLst>
                                          <p:attrName>style.visibility</p:attrName>
                                        </p:attrNameLst>
                                      </p:cBhvr>
                                      <p:to>
                                        <p:strVal val="visible"/>
                                      </p:to>
                                    </p:set>
                                    <p:animEffect transition="in" filter="wipe(down)">
                                      <p:cBhvr>
                                        <p:cTn id="17" dur="500"/>
                                        <p:tgtEl>
                                          <p:spTgt spid="717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CC6204B-D4F1-FE4D-444E-0BFC5BD45F6D}"/>
              </a:ext>
            </a:extLst>
          </p:cNvPr>
          <p:cNvSpPr txBox="1"/>
          <p:nvPr/>
        </p:nvSpPr>
        <p:spPr>
          <a:xfrm>
            <a:off x="4114800" y="4305300"/>
            <a:ext cx="9336157" cy="646286"/>
          </a:xfrm>
          <a:prstGeom prst="rect">
            <a:avLst/>
          </a:prstGeom>
          <a:noFill/>
        </p:spPr>
        <p:txBody>
          <a:bodyPr wrap="square" lIns="91395" tIns="45698" rIns="91395" bIns="45698" rtlCol="0">
            <a:spAutoFit/>
          </a:bodyPr>
          <a:lstStyle/>
          <a:p>
            <a:pPr algn="ctr"/>
            <a:r>
              <a:rPr lang="en-US" sz="3600" b="1" dirty="0" smtClean="0">
                <a:latin typeface="Times New Roman" pitchFamily="18" charset="0"/>
                <a:ea typeface="Cambria" panose="02040503050406030204" pitchFamily="18" charset="0"/>
                <a:cs typeface="Times New Roman" pitchFamily="18" charset="0"/>
              </a:rPr>
              <a:t>Video </a:t>
            </a:r>
            <a:r>
              <a:rPr lang="en-US" sz="3600" b="1" dirty="0" err="1" smtClean="0">
                <a:latin typeface="Times New Roman" pitchFamily="18" charset="0"/>
                <a:ea typeface="Cambria" panose="02040503050406030204" pitchFamily="18" charset="0"/>
                <a:cs typeface="Times New Roman" pitchFamily="18" charset="0"/>
              </a:rPr>
              <a:t>vương</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quốc</a:t>
            </a:r>
            <a:r>
              <a:rPr lang="en-US" sz="3600" b="1" dirty="0" smtClean="0">
                <a:latin typeface="Times New Roman" pitchFamily="18" charset="0"/>
                <a:ea typeface="Cambria" panose="02040503050406030204" pitchFamily="18" charset="0"/>
                <a:cs typeface="Times New Roman" pitchFamily="18" charset="0"/>
              </a:rPr>
              <a:t> </a:t>
            </a:r>
            <a:r>
              <a:rPr lang="en-US" sz="3600" b="1" dirty="0" err="1" smtClean="0">
                <a:latin typeface="Times New Roman" pitchFamily="18" charset="0"/>
                <a:ea typeface="Cambria" panose="02040503050406030204" pitchFamily="18" charset="0"/>
                <a:cs typeface="Times New Roman" pitchFamily="18" charset="0"/>
              </a:rPr>
              <a:t>Phù</a:t>
            </a:r>
            <a:r>
              <a:rPr lang="en-US" sz="3600" b="1" dirty="0" smtClean="0">
                <a:latin typeface="Times New Roman" pitchFamily="18" charset="0"/>
                <a:ea typeface="Cambria" panose="02040503050406030204" pitchFamily="18" charset="0"/>
                <a:cs typeface="Times New Roman" pitchFamily="18" charset="0"/>
              </a:rPr>
              <a:t> Nam</a:t>
            </a:r>
            <a:endParaRPr lang="en-US" sz="3600" b="1" dirty="0">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74438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p>
        </p:txBody>
      </p:sp>
      <p:grpSp>
        <p:nvGrpSpPr>
          <p:cNvPr id="3" name="Group 3"/>
          <p:cNvGrpSpPr/>
          <p:nvPr/>
        </p:nvGrpSpPr>
        <p:grpSpPr>
          <a:xfrm>
            <a:off x="734287" y="386157"/>
            <a:ext cx="16819442"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8719768" y="596355"/>
            <a:ext cx="848480"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4"/>
            <a:stretch>
              <a:fillRect/>
            </a:stretch>
          </a:blipFill>
        </p:spPr>
        <p:txBody>
          <a:bodyPr lIns="91395" tIns="45698" rIns="91395" bIns="45698"/>
          <a:lstStyle/>
          <a:p>
            <a:endParaRPr lang="en-US"/>
          </a:p>
        </p:txBody>
      </p:sp>
      <p:sp>
        <p:nvSpPr>
          <p:cNvPr id="7" name="Freeform 7"/>
          <p:cNvSpPr/>
          <p:nvPr/>
        </p:nvSpPr>
        <p:spPr>
          <a:xfrm>
            <a:off x="11458881" y="1495926"/>
            <a:ext cx="5321916" cy="7295151"/>
          </a:xfrm>
          <a:custGeom>
            <a:avLst/>
            <a:gdLst/>
            <a:ahLst/>
            <a:cxnLst/>
            <a:rect l="l" t="t" r="r" b="b"/>
            <a:pathLst>
              <a:path w="5321916" h="7295151">
                <a:moveTo>
                  <a:pt x="0" y="0"/>
                </a:moveTo>
                <a:lnTo>
                  <a:pt x="5321916" y="0"/>
                </a:lnTo>
                <a:lnTo>
                  <a:pt x="5321916" y="7295152"/>
                </a:lnTo>
                <a:lnTo>
                  <a:pt x="0" y="7295152"/>
                </a:lnTo>
                <a:lnTo>
                  <a:pt x="0" y="0"/>
                </a:lnTo>
                <a:close/>
              </a:path>
            </a:pathLst>
          </a:custGeom>
          <a:blipFill>
            <a:blip r:embed="rId5"/>
            <a:stretch>
              <a:fillRect/>
            </a:stretch>
          </a:blipFill>
        </p:spPr>
        <p:txBody>
          <a:bodyPr lIns="91395" tIns="45698" rIns="91395" bIns="45698"/>
          <a:lstStyle/>
          <a:p>
            <a:endParaRPr lang="en-US"/>
          </a:p>
        </p:txBody>
      </p:sp>
      <p:pic>
        <p:nvPicPr>
          <p:cNvPr id="13" name="Picture 12">
            <a:extLst>
              <a:ext uri="{FF2B5EF4-FFF2-40B4-BE49-F238E27FC236}">
                <a16:creationId xmlns:a16="http://schemas.microsoft.com/office/drawing/2014/main" xmlns="" id="{C5B23BB5-A915-9E4C-F317-61BBFA033F36}"/>
              </a:ext>
            </a:extLst>
          </p:cNvPr>
          <p:cNvPicPr>
            <a:picLocks noChangeAspect="1"/>
          </p:cNvPicPr>
          <p:nvPr/>
        </p:nvPicPr>
        <p:blipFill>
          <a:blip r:embed="rId6"/>
          <a:stretch>
            <a:fillRect/>
          </a:stretch>
        </p:blipFill>
        <p:spPr>
          <a:xfrm>
            <a:off x="2362207" y="1104900"/>
            <a:ext cx="9943439" cy="8303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9099" y="-312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lIns="137133" tIns="68567" rIns="137133" bIns="68567"/>
          <a:lstStyle/>
          <a:p>
            <a:pPr defTabSz="1371327">
              <a:defRPr/>
            </a:pPr>
            <a:endParaRPr lang="en-US">
              <a:solidFill>
                <a:prstClr val="black"/>
              </a:solidFill>
            </a:endParaRPr>
          </a:p>
        </p:txBody>
      </p:sp>
      <p:grpSp>
        <p:nvGrpSpPr>
          <p:cNvPr id="10" name="Group 3"/>
          <p:cNvGrpSpPr/>
          <p:nvPr/>
        </p:nvGrpSpPr>
        <p:grpSpPr>
          <a:xfrm>
            <a:off x="457202" y="300039"/>
            <a:ext cx="17330738" cy="9459591"/>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defTabSz="1371327">
                <a:defRPr/>
              </a:pPr>
              <a:endParaRPr lang="en-US">
                <a:solidFill>
                  <a:prstClr val="black"/>
                </a:solidFill>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914262">
                <a:lnSpc>
                  <a:spcPts val="2660"/>
                </a:lnSpc>
                <a:defRPr/>
              </a:pPr>
              <a:endParaRPr>
                <a:solidFill>
                  <a:prstClr val="black"/>
                </a:solidFill>
              </a:endParaRPr>
            </a:p>
          </p:txBody>
        </p:sp>
      </p:grpSp>
      <p:pic>
        <p:nvPicPr>
          <p:cNvPr id="2050" name="Picture 2" descr="Truyện cổ tích: Sự tích bánh chưng, bánh dày">
            <a:extLst>
              <a:ext uri="{FF2B5EF4-FFF2-40B4-BE49-F238E27FC236}">
                <a16:creationId xmlns:a16="http://schemas.microsoft.com/office/drawing/2014/main" xmlns="" id="{1F078A85-C311-CFAD-F9F7-E58884023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590" y="657227"/>
            <a:ext cx="12759690" cy="723049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1D98034F-12C7-0C9E-5A00-3519A70E0DFA}"/>
              </a:ext>
            </a:extLst>
          </p:cNvPr>
          <p:cNvGrpSpPr/>
          <p:nvPr/>
        </p:nvGrpSpPr>
        <p:grpSpPr>
          <a:xfrm>
            <a:off x="2437287" y="8164832"/>
            <a:ext cx="14717238" cy="1375410"/>
            <a:chOff x="1370858" y="952500"/>
            <a:chExt cx="4163167" cy="828675"/>
          </a:xfrm>
        </p:grpSpPr>
        <p:sp>
          <p:nvSpPr>
            <p:cNvPr id="7" name="Plaque 6">
              <a:extLst>
                <a:ext uri="{FF2B5EF4-FFF2-40B4-BE49-F238E27FC236}">
                  <a16:creationId xmlns:a16="http://schemas.microsoft.com/office/drawing/2014/main" xmlns=""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algn="ctr" defTabSz="1371327">
                <a:defRPr/>
              </a:pPr>
              <a:endParaRPr lang="vi-VN" kern="0" dirty="0">
                <a:solidFill>
                  <a:prstClr val="white"/>
                </a:solidFill>
              </a:endParaRPr>
            </a:p>
          </p:txBody>
        </p:sp>
        <p:sp>
          <p:nvSpPr>
            <p:cNvPr id="8" name="TextBox 7">
              <a:extLst>
                <a:ext uri="{FF2B5EF4-FFF2-40B4-BE49-F238E27FC236}">
                  <a16:creationId xmlns:a16="http://schemas.microsoft.com/office/drawing/2014/main" xmlns="" id="{1EE50DCE-8F76-ADED-5B90-C08B79EB0BB4}"/>
                </a:ext>
              </a:extLst>
            </p:cNvPr>
            <p:cNvSpPr txBox="1"/>
            <p:nvPr/>
          </p:nvSpPr>
          <p:spPr>
            <a:xfrm>
              <a:off x="1370858" y="1011978"/>
              <a:ext cx="4163165" cy="611930"/>
            </a:xfrm>
            <a:prstGeom prst="rect">
              <a:avLst/>
            </a:prstGeom>
            <a:noFill/>
          </p:spPr>
          <p:txBody>
            <a:bodyPr wrap="square">
              <a:spAutoFit/>
            </a:bodyPr>
            <a:lstStyle/>
            <a:p>
              <a:pPr algn="ctr" defTabSz="1371327"/>
              <a:r>
                <a:rPr lang="en-US" sz="6000" b="1" dirty="0" err="1">
                  <a:solidFill>
                    <a:srgbClr val="002060"/>
                  </a:solidFill>
                  <a:cs typeface="Calibri" panose="020F0502020204030204" pitchFamily="34" charset="0"/>
                </a:rPr>
                <a:t>Sự</a:t>
              </a:r>
              <a:r>
                <a:rPr lang="en-US" sz="6000" b="1" dirty="0">
                  <a:solidFill>
                    <a:srgbClr val="002060"/>
                  </a:solidFill>
                  <a:cs typeface="Calibri" panose="020F0502020204030204" pitchFamily="34" charset="0"/>
                </a:rPr>
                <a:t> </a:t>
              </a:r>
              <a:r>
                <a:rPr lang="en-US" sz="6000" b="1" dirty="0" err="1">
                  <a:solidFill>
                    <a:srgbClr val="002060"/>
                  </a:solidFill>
                  <a:cs typeface="Calibri" panose="020F0502020204030204" pitchFamily="34" charset="0"/>
                </a:rPr>
                <a:t>tích</a:t>
              </a:r>
              <a:r>
                <a:rPr lang="en-US" sz="6000" b="1" dirty="0">
                  <a:solidFill>
                    <a:srgbClr val="002060"/>
                  </a:solidFill>
                  <a:cs typeface="Calibri" panose="020F0502020204030204" pitchFamily="34" charset="0"/>
                </a:rPr>
                <a:t> bánh </a:t>
              </a:r>
              <a:r>
                <a:rPr lang="en-US" sz="6000" b="1" dirty="0" err="1">
                  <a:solidFill>
                    <a:srgbClr val="002060"/>
                  </a:solidFill>
                  <a:cs typeface="Calibri" panose="020F0502020204030204" pitchFamily="34" charset="0"/>
                </a:rPr>
                <a:t>chưng</a:t>
              </a:r>
              <a:r>
                <a:rPr lang="en-US" sz="6000" b="1" dirty="0">
                  <a:solidFill>
                    <a:srgbClr val="002060"/>
                  </a:solidFill>
                  <a:cs typeface="Calibri" panose="020F0502020204030204" pitchFamily="34" charset="0"/>
                </a:rPr>
                <a:t> bánh </a:t>
              </a:r>
              <a:r>
                <a:rPr lang="en-US" sz="6000" b="1" dirty="0" err="1">
                  <a:solidFill>
                    <a:srgbClr val="002060"/>
                  </a:solidFill>
                  <a:cs typeface="Calibri" panose="020F0502020204030204" pitchFamily="34" charset="0"/>
                </a:rPr>
                <a:t>giầy</a:t>
              </a:r>
              <a:endParaRPr lang="en-US" sz="6000" b="1" dirty="0">
                <a:solidFill>
                  <a:srgbClr val="002060"/>
                </a:solidFill>
                <a:cs typeface="Calibri" panose="020F0502020204030204" pitchFamily="34" charset="0"/>
              </a:endParaRPr>
            </a:p>
          </p:txBody>
        </p:sp>
      </p:grpSp>
    </p:spTree>
    <p:extLst>
      <p:ext uri="{BB962C8B-B14F-4D97-AF65-F5344CB8AC3E}">
        <p14:creationId xmlns:p14="http://schemas.microsoft.com/office/powerpoint/2010/main" val="1084653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9099" y="-312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lIns="137133" tIns="68567" rIns="137133" bIns="68567"/>
          <a:lstStyle/>
          <a:p>
            <a:pPr defTabSz="1371327">
              <a:defRPr/>
            </a:pPr>
            <a:endParaRPr lang="en-US">
              <a:solidFill>
                <a:prstClr val="black"/>
              </a:solidFill>
            </a:endParaRPr>
          </a:p>
        </p:txBody>
      </p:sp>
      <p:grpSp>
        <p:nvGrpSpPr>
          <p:cNvPr id="10" name="Group 3"/>
          <p:cNvGrpSpPr/>
          <p:nvPr/>
        </p:nvGrpSpPr>
        <p:grpSpPr>
          <a:xfrm>
            <a:off x="457202" y="300039"/>
            <a:ext cx="17330738" cy="9459591"/>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defTabSz="1371327">
                <a:defRPr/>
              </a:pPr>
              <a:endParaRPr lang="en-US">
                <a:solidFill>
                  <a:prstClr val="black"/>
                </a:solidFill>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914262">
                <a:lnSpc>
                  <a:spcPts val="2660"/>
                </a:lnSpc>
                <a:defRPr/>
              </a:pPr>
              <a:endParaRPr>
                <a:solidFill>
                  <a:prstClr val="black"/>
                </a:solidFill>
              </a:endParaRPr>
            </a:p>
          </p:txBody>
        </p:sp>
      </p:grpSp>
      <p:grpSp>
        <p:nvGrpSpPr>
          <p:cNvPr id="6" name="Group 5">
            <a:extLst>
              <a:ext uri="{FF2B5EF4-FFF2-40B4-BE49-F238E27FC236}">
                <a16:creationId xmlns:a16="http://schemas.microsoft.com/office/drawing/2014/main" xmlns="" id="{1D98034F-12C7-0C9E-5A00-3519A70E0DFA}"/>
              </a:ext>
            </a:extLst>
          </p:cNvPr>
          <p:cNvGrpSpPr/>
          <p:nvPr/>
        </p:nvGrpSpPr>
        <p:grpSpPr>
          <a:xfrm>
            <a:off x="6506367" y="8241032"/>
            <a:ext cx="7011513" cy="1375410"/>
            <a:chOff x="1370858" y="952500"/>
            <a:chExt cx="4163167" cy="828675"/>
          </a:xfrm>
        </p:grpSpPr>
        <p:sp>
          <p:nvSpPr>
            <p:cNvPr id="7" name="Plaque 6">
              <a:extLst>
                <a:ext uri="{FF2B5EF4-FFF2-40B4-BE49-F238E27FC236}">
                  <a16:creationId xmlns:a16="http://schemas.microsoft.com/office/drawing/2014/main" xmlns=""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algn="ctr" defTabSz="1371327">
                <a:defRPr/>
              </a:pPr>
              <a:endParaRPr lang="vi-VN" kern="0" dirty="0">
                <a:solidFill>
                  <a:prstClr val="white"/>
                </a:solidFill>
              </a:endParaRPr>
            </a:p>
          </p:txBody>
        </p:sp>
        <p:sp>
          <p:nvSpPr>
            <p:cNvPr id="8" name="TextBox 7">
              <a:extLst>
                <a:ext uri="{FF2B5EF4-FFF2-40B4-BE49-F238E27FC236}">
                  <a16:creationId xmlns:a16="http://schemas.microsoft.com/office/drawing/2014/main" xmlns="" id="{1EE50DCE-8F76-ADED-5B90-C08B79EB0BB4}"/>
                </a:ext>
              </a:extLst>
            </p:cNvPr>
            <p:cNvSpPr txBox="1"/>
            <p:nvPr/>
          </p:nvSpPr>
          <p:spPr>
            <a:xfrm>
              <a:off x="1370858" y="1011978"/>
              <a:ext cx="4163165" cy="611930"/>
            </a:xfrm>
            <a:prstGeom prst="rect">
              <a:avLst/>
            </a:prstGeom>
            <a:noFill/>
          </p:spPr>
          <p:txBody>
            <a:bodyPr wrap="square">
              <a:spAutoFit/>
            </a:bodyPr>
            <a:lstStyle/>
            <a:p>
              <a:pPr algn="ctr" defTabSz="1371327">
                <a:defRPr/>
              </a:pPr>
              <a:r>
                <a:rPr lang="en-US" sz="6000" b="1" dirty="0" err="1">
                  <a:solidFill>
                    <a:srgbClr val="002060"/>
                  </a:solidFill>
                  <a:cs typeface="Calibri" panose="020F0502020204030204" pitchFamily="34" charset="0"/>
                </a:rPr>
                <a:t>Thánh</a:t>
              </a:r>
              <a:r>
                <a:rPr lang="en-US" sz="6000" b="1" dirty="0">
                  <a:solidFill>
                    <a:srgbClr val="002060"/>
                  </a:solidFill>
                  <a:cs typeface="Calibri" panose="020F0502020204030204" pitchFamily="34" charset="0"/>
                </a:rPr>
                <a:t> </a:t>
              </a:r>
              <a:r>
                <a:rPr lang="en-US" sz="6000" b="1" dirty="0" err="1">
                  <a:solidFill>
                    <a:srgbClr val="002060"/>
                  </a:solidFill>
                  <a:cs typeface="Calibri" panose="020F0502020204030204" pitchFamily="34" charset="0"/>
                </a:rPr>
                <a:t>Gióng</a:t>
              </a:r>
              <a:endParaRPr lang="en-US" sz="6000" b="1" dirty="0">
                <a:solidFill>
                  <a:srgbClr val="002060"/>
                </a:solidFill>
                <a:cs typeface="Calibri" panose="020F0502020204030204" pitchFamily="34" charset="0"/>
              </a:endParaRPr>
            </a:p>
          </p:txBody>
        </p:sp>
      </p:grpSp>
      <p:pic>
        <p:nvPicPr>
          <p:cNvPr id="3074" name="Picture 2" descr="Truyện cổ tích: Thánh Gióng (Truyền thuyết Phù Đổng Thiên Vương)">
            <a:extLst>
              <a:ext uri="{FF2B5EF4-FFF2-40B4-BE49-F238E27FC236}">
                <a16:creationId xmlns:a16="http://schemas.microsoft.com/office/drawing/2014/main" xmlns="" id="{A18DD906-DCF3-4958-1CB2-24DC11A55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030" y="647228"/>
            <a:ext cx="10874970" cy="723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7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9099" y="-312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lIns="137133" tIns="68567" rIns="137133" bIns="68567"/>
          <a:lstStyle/>
          <a:p>
            <a:pPr defTabSz="1371327">
              <a:defRPr/>
            </a:pPr>
            <a:endParaRPr lang="en-US">
              <a:solidFill>
                <a:prstClr val="black"/>
              </a:solidFill>
            </a:endParaRPr>
          </a:p>
        </p:txBody>
      </p:sp>
      <p:grpSp>
        <p:nvGrpSpPr>
          <p:cNvPr id="10" name="Group 3"/>
          <p:cNvGrpSpPr/>
          <p:nvPr/>
        </p:nvGrpSpPr>
        <p:grpSpPr>
          <a:xfrm>
            <a:off x="457202" y="300039"/>
            <a:ext cx="17330738" cy="9459591"/>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defTabSz="1371327">
                <a:defRPr/>
              </a:pPr>
              <a:endParaRPr lang="en-US">
                <a:solidFill>
                  <a:prstClr val="black"/>
                </a:solidFill>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914262">
                <a:lnSpc>
                  <a:spcPts val="2660"/>
                </a:lnSpc>
                <a:defRPr/>
              </a:pPr>
              <a:endParaRPr>
                <a:solidFill>
                  <a:prstClr val="black"/>
                </a:solidFill>
              </a:endParaRPr>
            </a:p>
          </p:txBody>
        </p:sp>
      </p:grpSp>
      <p:grpSp>
        <p:nvGrpSpPr>
          <p:cNvPr id="6" name="Group 5">
            <a:extLst>
              <a:ext uri="{FF2B5EF4-FFF2-40B4-BE49-F238E27FC236}">
                <a16:creationId xmlns:a16="http://schemas.microsoft.com/office/drawing/2014/main" xmlns="" id="{1D98034F-12C7-0C9E-5A00-3519A70E0DFA}"/>
              </a:ext>
            </a:extLst>
          </p:cNvPr>
          <p:cNvGrpSpPr/>
          <p:nvPr/>
        </p:nvGrpSpPr>
        <p:grpSpPr>
          <a:xfrm>
            <a:off x="5257800" y="8088632"/>
            <a:ext cx="8686800" cy="1375410"/>
            <a:chOff x="1370858" y="952500"/>
            <a:chExt cx="4163167" cy="828675"/>
          </a:xfrm>
        </p:grpSpPr>
        <p:sp>
          <p:nvSpPr>
            <p:cNvPr id="7" name="Plaque 6">
              <a:extLst>
                <a:ext uri="{FF2B5EF4-FFF2-40B4-BE49-F238E27FC236}">
                  <a16:creationId xmlns:a16="http://schemas.microsoft.com/office/drawing/2014/main" xmlns=""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algn="ctr" defTabSz="1371327">
                <a:defRPr/>
              </a:pPr>
              <a:endParaRPr lang="vi-VN" kern="0" dirty="0">
                <a:solidFill>
                  <a:prstClr val="white"/>
                </a:solidFill>
              </a:endParaRPr>
            </a:p>
          </p:txBody>
        </p:sp>
        <p:sp>
          <p:nvSpPr>
            <p:cNvPr id="8" name="TextBox 7">
              <a:extLst>
                <a:ext uri="{FF2B5EF4-FFF2-40B4-BE49-F238E27FC236}">
                  <a16:creationId xmlns:a16="http://schemas.microsoft.com/office/drawing/2014/main" xmlns="" id="{1EE50DCE-8F76-ADED-5B90-C08B79EB0BB4}"/>
                </a:ext>
              </a:extLst>
            </p:cNvPr>
            <p:cNvSpPr txBox="1"/>
            <p:nvPr/>
          </p:nvSpPr>
          <p:spPr>
            <a:xfrm>
              <a:off x="1370858" y="1011978"/>
              <a:ext cx="4163165" cy="611930"/>
            </a:xfrm>
            <a:prstGeom prst="rect">
              <a:avLst/>
            </a:prstGeom>
            <a:noFill/>
          </p:spPr>
          <p:txBody>
            <a:bodyPr wrap="square">
              <a:spAutoFit/>
            </a:bodyPr>
            <a:lstStyle/>
            <a:p>
              <a:pPr algn="ctr" defTabSz="1371327">
                <a:defRPr/>
              </a:pPr>
              <a:r>
                <a:rPr lang="en-US" sz="6000" b="1" dirty="0" err="1">
                  <a:solidFill>
                    <a:srgbClr val="002060"/>
                  </a:solidFill>
                  <a:cs typeface="Calibri" panose="020F0502020204030204" pitchFamily="34" charset="0"/>
                </a:rPr>
                <a:t>Sự</a:t>
              </a:r>
              <a:r>
                <a:rPr lang="en-US" sz="6000" b="1" dirty="0">
                  <a:solidFill>
                    <a:srgbClr val="002060"/>
                  </a:solidFill>
                  <a:cs typeface="Calibri" panose="020F0502020204030204" pitchFamily="34" charset="0"/>
                </a:rPr>
                <a:t> </a:t>
              </a:r>
              <a:r>
                <a:rPr lang="en-US" sz="6000" b="1" dirty="0" err="1">
                  <a:solidFill>
                    <a:srgbClr val="002060"/>
                  </a:solidFill>
                  <a:cs typeface="Calibri" panose="020F0502020204030204" pitchFamily="34" charset="0"/>
                </a:rPr>
                <a:t>tích</a:t>
              </a:r>
              <a:r>
                <a:rPr lang="en-US" sz="6000" b="1" dirty="0">
                  <a:solidFill>
                    <a:srgbClr val="002060"/>
                  </a:solidFill>
                  <a:cs typeface="Calibri" panose="020F0502020204030204" pitchFamily="34" charset="0"/>
                </a:rPr>
                <a:t> </a:t>
              </a:r>
              <a:r>
                <a:rPr lang="en-US" sz="6000" b="1" dirty="0" err="1">
                  <a:solidFill>
                    <a:srgbClr val="002060"/>
                  </a:solidFill>
                  <a:cs typeface="Calibri" panose="020F0502020204030204" pitchFamily="34" charset="0"/>
                </a:rPr>
                <a:t>trầu</a:t>
              </a:r>
              <a:r>
                <a:rPr lang="en-US" sz="6000" b="1" dirty="0">
                  <a:solidFill>
                    <a:srgbClr val="002060"/>
                  </a:solidFill>
                  <a:cs typeface="Calibri" panose="020F0502020204030204" pitchFamily="34" charset="0"/>
                </a:rPr>
                <a:t> </a:t>
              </a:r>
              <a:r>
                <a:rPr lang="en-US" sz="6000" b="1" dirty="0" err="1">
                  <a:solidFill>
                    <a:srgbClr val="002060"/>
                  </a:solidFill>
                  <a:cs typeface="Calibri" panose="020F0502020204030204" pitchFamily="34" charset="0"/>
                </a:rPr>
                <a:t>cau</a:t>
              </a:r>
              <a:endParaRPr lang="en-US" sz="6000" b="1" dirty="0">
                <a:solidFill>
                  <a:srgbClr val="002060"/>
                </a:solidFill>
                <a:cs typeface="Calibri" panose="020F0502020204030204" pitchFamily="34" charset="0"/>
              </a:endParaRPr>
            </a:p>
          </p:txBody>
        </p:sp>
      </p:grpSp>
      <p:pic>
        <p:nvPicPr>
          <p:cNvPr id="4098" name="Picture 2" descr="Truyện cổ tích: Sự tích trầu cau">
            <a:extLst>
              <a:ext uri="{FF2B5EF4-FFF2-40B4-BE49-F238E27FC236}">
                <a16:creationId xmlns:a16="http://schemas.microsoft.com/office/drawing/2014/main" xmlns="" id="{CAFCB9DB-A96E-66BB-7E51-BD7674CE4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710" y="853921"/>
            <a:ext cx="10641330" cy="682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45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9099" y="-312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lIns="137133" tIns="68567" rIns="137133" bIns="68567"/>
          <a:lstStyle/>
          <a:p>
            <a:pPr defTabSz="1371327">
              <a:defRPr/>
            </a:pPr>
            <a:endParaRPr lang="en-US">
              <a:solidFill>
                <a:prstClr val="black"/>
              </a:solidFill>
            </a:endParaRPr>
          </a:p>
        </p:txBody>
      </p:sp>
      <p:grpSp>
        <p:nvGrpSpPr>
          <p:cNvPr id="10" name="Group 3"/>
          <p:cNvGrpSpPr/>
          <p:nvPr/>
        </p:nvGrpSpPr>
        <p:grpSpPr>
          <a:xfrm>
            <a:off x="457202" y="300039"/>
            <a:ext cx="17330738" cy="9459591"/>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defTabSz="1371327">
                <a:defRPr/>
              </a:pPr>
              <a:endParaRPr lang="en-US">
                <a:solidFill>
                  <a:prstClr val="black"/>
                </a:solidFill>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914262">
                <a:lnSpc>
                  <a:spcPts val="2660"/>
                </a:lnSpc>
                <a:defRPr/>
              </a:pPr>
              <a:endParaRPr>
                <a:solidFill>
                  <a:prstClr val="black"/>
                </a:solidFill>
              </a:endParaRPr>
            </a:p>
          </p:txBody>
        </p:sp>
      </p:grpSp>
      <p:grpSp>
        <p:nvGrpSpPr>
          <p:cNvPr id="6" name="Group 5">
            <a:extLst>
              <a:ext uri="{FF2B5EF4-FFF2-40B4-BE49-F238E27FC236}">
                <a16:creationId xmlns:a16="http://schemas.microsoft.com/office/drawing/2014/main" xmlns="" id="{1D98034F-12C7-0C9E-5A00-3519A70E0DFA}"/>
              </a:ext>
            </a:extLst>
          </p:cNvPr>
          <p:cNvGrpSpPr/>
          <p:nvPr/>
        </p:nvGrpSpPr>
        <p:grpSpPr>
          <a:xfrm>
            <a:off x="3291840" y="8149592"/>
            <a:ext cx="10576560" cy="1375410"/>
            <a:chOff x="1370858" y="952500"/>
            <a:chExt cx="4163167" cy="828675"/>
          </a:xfrm>
        </p:grpSpPr>
        <p:sp>
          <p:nvSpPr>
            <p:cNvPr id="7" name="Plaque 6">
              <a:extLst>
                <a:ext uri="{FF2B5EF4-FFF2-40B4-BE49-F238E27FC236}">
                  <a16:creationId xmlns:a16="http://schemas.microsoft.com/office/drawing/2014/main" xmlns=""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algn="ctr" defTabSz="1371327">
                <a:defRPr/>
              </a:pPr>
              <a:endParaRPr lang="vi-VN" kern="0" dirty="0">
                <a:solidFill>
                  <a:prstClr val="white"/>
                </a:solidFill>
              </a:endParaRPr>
            </a:p>
          </p:txBody>
        </p:sp>
        <p:sp>
          <p:nvSpPr>
            <p:cNvPr id="8" name="TextBox 7">
              <a:extLst>
                <a:ext uri="{FF2B5EF4-FFF2-40B4-BE49-F238E27FC236}">
                  <a16:creationId xmlns:a16="http://schemas.microsoft.com/office/drawing/2014/main" xmlns="" id="{1EE50DCE-8F76-ADED-5B90-C08B79EB0BB4}"/>
                </a:ext>
              </a:extLst>
            </p:cNvPr>
            <p:cNvSpPr txBox="1"/>
            <p:nvPr/>
          </p:nvSpPr>
          <p:spPr>
            <a:xfrm>
              <a:off x="1370858" y="1011978"/>
              <a:ext cx="4163165" cy="611930"/>
            </a:xfrm>
            <a:prstGeom prst="rect">
              <a:avLst/>
            </a:prstGeom>
            <a:noFill/>
          </p:spPr>
          <p:txBody>
            <a:bodyPr wrap="square">
              <a:spAutoFit/>
            </a:bodyPr>
            <a:lstStyle/>
            <a:p>
              <a:pPr algn="ctr" defTabSz="1371327">
                <a:defRPr/>
              </a:pPr>
              <a:r>
                <a:rPr lang="en-US" sz="6000" b="1" dirty="0" err="1">
                  <a:solidFill>
                    <a:srgbClr val="002060"/>
                  </a:solidFill>
                  <a:cs typeface="Calibri" panose="020F0502020204030204" pitchFamily="34" charset="0"/>
                </a:rPr>
                <a:t>Sự</a:t>
              </a:r>
              <a:r>
                <a:rPr lang="en-US" sz="6000" b="1" dirty="0">
                  <a:solidFill>
                    <a:srgbClr val="002060"/>
                  </a:solidFill>
                  <a:cs typeface="Calibri" panose="020F0502020204030204" pitchFamily="34" charset="0"/>
                </a:rPr>
                <a:t> </a:t>
              </a:r>
              <a:r>
                <a:rPr lang="en-US" sz="6000" b="1" dirty="0" err="1">
                  <a:solidFill>
                    <a:srgbClr val="002060"/>
                  </a:solidFill>
                  <a:cs typeface="Calibri" panose="020F0502020204030204" pitchFamily="34" charset="0"/>
                </a:rPr>
                <a:t>tích</a:t>
              </a:r>
              <a:r>
                <a:rPr lang="en-US" sz="6000" b="1" dirty="0">
                  <a:solidFill>
                    <a:srgbClr val="002060"/>
                  </a:solidFill>
                  <a:cs typeface="Calibri" panose="020F0502020204030204" pitchFamily="34" charset="0"/>
                </a:rPr>
                <a:t> </a:t>
              </a:r>
              <a:r>
                <a:rPr lang="en-US" sz="6000" b="1" dirty="0" err="1">
                  <a:solidFill>
                    <a:srgbClr val="002060"/>
                  </a:solidFill>
                  <a:cs typeface="Calibri" panose="020F0502020204030204" pitchFamily="34" charset="0"/>
                </a:rPr>
                <a:t>Sơn</a:t>
              </a:r>
              <a:r>
                <a:rPr lang="en-US" sz="6000" b="1" dirty="0">
                  <a:solidFill>
                    <a:srgbClr val="002060"/>
                  </a:solidFill>
                  <a:cs typeface="Calibri" panose="020F0502020204030204" pitchFamily="34" charset="0"/>
                </a:rPr>
                <a:t> Tinh, </a:t>
              </a:r>
              <a:r>
                <a:rPr lang="en-US" sz="6000" b="1" dirty="0" err="1">
                  <a:solidFill>
                    <a:srgbClr val="002060"/>
                  </a:solidFill>
                  <a:cs typeface="Calibri" panose="020F0502020204030204" pitchFamily="34" charset="0"/>
                </a:rPr>
                <a:t>Thuỷ</a:t>
              </a:r>
              <a:r>
                <a:rPr lang="en-US" sz="6000" b="1" dirty="0">
                  <a:solidFill>
                    <a:srgbClr val="002060"/>
                  </a:solidFill>
                  <a:cs typeface="Calibri" panose="020F0502020204030204" pitchFamily="34" charset="0"/>
                </a:rPr>
                <a:t> Tinh</a:t>
              </a:r>
            </a:p>
          </p:txBody>
        </p:sp>
      </p:grpSp>
      <p:pic>
        <p:nvPicPr>
          <p:cNvPr id="5122" name="Picture 2" descr="Truyện cổ tích: Sơn Tinh - Thủy Tinh và bài học ý nghĩa cho trẻ">
            <a:extLst>
              <a:ext uri="{FF2B5EF4-FFF2-40B4-BE49-F238E27FC236}">
                <a16:creationId xmlns:a16="http://schemas.microsoft.com/office/drawing/2014/main" xmlns="" id="{00033D26-5FEA-BEEB-8669-25BCD299A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190" y="684372"/>
            <a:ext cx="10991850" cy="697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260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lIns="91395" tIns="45698" rIns="91395" bIns="45698"/>
          <a:lstStyle/>
          <a:p>
            <a:endParaRPr lang="en-US">
              <a:solidFill>
                <a:prstClr val="black"/>
              </a:solidFill>
            </a:endParaRPr>
          </a:p>
        </p:txBody>
      </p:sp>
      <p:grpSp>
        <p:nvGrpSpPr>
          <p:cNvPr id="3" name="Group 3"/>
          <p:cNvGrpSpPr/>
          <p:nvPr/>
        </p:nvGrpSpPr>
        <p:grpSpPr>
          <a:xfrm>
            <a:off x="734287" y="386157"/>
            <a:ext cx="16819442"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solidFill>
                  <a:prstClr val="black"/>
                </a:solidFill>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solidFill>
                  <a:prstClr val="black"/>
                </a:solidFill>
              </a:endParaRPr>
            </a:p>
          </p:txBody>
        </p:sp>
      </p:grpSp>
      <p:sp>
        <p:nvSpPr>
          <p:cNvPr id="6" name="Freeform 6"/>
          <p:cNvSpPr/>
          <p:nvPr/>
        </p:nvSpPr>
        <p:spPr>
          <a:xfrm rot="-68087">
            <a:off x="8719768" y="596355"/>
            <a:ext cx="848480"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4"/>
            <a:stretch>
              <a:fillRect/>
            </a:stretch>
          </a:blipFill>
        </p:spPr>
        <p:txBody>
          <a:bodyPr lIns="91395" tIns="45698" rIns="91395" bIns="45698"/>
          <a:lstStyle/>
          <a:p>
            <a:endParaRPr lang="en-US">
              <a:solidFill>
                <a:prstClr val="black"/>
              </a:solidFill>
            </a:endParaRPr>
          </a:p>
        </p:txBody>
      </p:sp>
      <p:sp>
        <p:nvSpPr>
          <p:cNvPr id="7" name="Freeform 7"/>
          <p:cNvSpPr/>
          <p:nvPr/>
        </p:nvSpPr>
        <p:spPr>
          <a:xfrm>
            <a:off x="11458881" y="1495926"/>
            <a:ext cx="5321916" cy="7295151"/>
          </a:xfrm>
          <a:custGeom>
            <a:avLst/>
            <a:gdLst/>
            <a:ahLst/>
            <a:cxnLst/>
            <a:rect l="l" t="t" r="r" b="b"/>
            <a:pathLst>
              <a:path w="5321916" h="7295151">
                <a:moveTo>
                  <a:pt x="0" y="0"/>
                </a:moveTo>
                <a:lnTo>
                  <a:pt x="5321916" y="0"/>
                </a:lnTo>
                <a:lnTo>
                  <a:pt x="5321916" y="7295152"/>
                </a:lnTo>
                <a:lnTo>
                  <a:pt x="0" y="7295152"/>
                </a:lnTo>
                <a:lnTo>
                  <a:pt x="0" y="0"/>
                </a:lnTo>
                <a:close/>
              </a:path>
            </a:pathLst>
          </a:custGeom>
          <a:blipFill>
            <a:blip r:embed="rId5"/>
            <a:stretch>
              <a:fillRect/>
            </a:stretch>
          </a:blipFill>
        </p:spPr>
        <p:txBody>
          <a:bodyPr lIns="91395" tIns="45698" rIns="91395" bIns="45698"/>
          <a:lstStyle/>
          <a:p>
            <a:endParaRPr lang="en-US">
              <a:solidFill>
                <a:prstClr val="black"/>
              </a:solidFill>
            </a:endParaRPr>
          </a:p>
        </p:txBody>
      </p:sp>
    </p:spTree>
    <p:extLst>
      <p:ext uri="{BB962C8B-B14F-4D97-AF65-F5344CB8AC3E}">
        <p14:creationId xmlns:p14="http://schemas.microsoft.com/office/powerpoint/2010/main" val="3340162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68" t="-11441" r="-5003" b="-17200"/>
            </a:stretch>
          </a:blipFill>
        </p:spPr>
        <p:txBody>
          <a:bodyPr lIns="91395" tIns="45698" rIns="91395" bIns="45698"/>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401903"/>
            <a:ext cx="7620000" cy="6713397"/>
          </a:xfrm>
          <a:prstGeom prst="rect">
            <a:avLst/>
          </a:prstGeom>
        </p:spPr>
      </p:pic>
      <p:pic>
        <p:nvPicPr>
          <p:cNvPr id="5" name="Picture 2" descr="Museum of Can Tho City::.">
            <a:extLst>
              <a:ext uri="{FF2B5EF4-FFF2-40B4-BE49-F238E27FC236}">
                <a16:creationId xmlns:a16="http://schemas.microsoft.com/office/drawing/2014/main" xmlns="" id="{6C0D4FAD-FD93-4FDB-01E8-2BB74F396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00" y="1288869"/>
            <a:ext cx="7666943" cy="670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26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lIns="91395" tIns="45698" rIns="91395" bIns="45698"/>
          <a:lstStyle/>
          <a:p>
            <a:endParaRPr lang="en-US"/>
          </a:p>
        </p:txBody>
      </p:sp>
      <p:sp>
        <p:nvSpPr>
          <p:cNvPr id="3" name="Freeform 3"/>
          <p:cNvSpPr/>
          <p:nvPr/>
        </p:nvSpPr>
        <p:spPr>
          <a:xfrm rot="-5544982" flipH="1" flipV="1">
            <a:off x="-464109" y="2456216"/>
            <a:ext cx="7187018" cy="4794449"/>
          </a:xfrm>
          <a:custGeom>
            <a:avLst/>
            <a:gdLst/>
            <a:ahLst/>
            <a:cxnLst/>
            <a:rect l="l" t="t" r="r" b="b"/>
            <a:pathLst>
              <a:path w="7187018" h="4794449">
                <a:moveTo>
                  <a:pt x="7187018" y="4794449"/>
                </a:moveTo>
                <a:lnTo>
                  <a:pt x="0" y="4794449"/>
                </a:lnTo>
                <a:lnTo>
                  <a:pt x="0" y="0"/>
                </a:lnTo>
                <a:lnTo>
                  <a:pt x="7187018" y="0"/>
                </a:lnTo>
                <a:lnTo>
                  <a:pt x="7187018" y="4794449"/>
                </a:lnTo>
                <a:close/>
              </a:path>
            </a:pathLst>
          </a:custGeom>
          <a:blipFill>
            <a:blip r:embed="rId4"/>
            <a:stretch>
              <a:fillRect/>
            </a:stretch>
          </a:blipFill>
        </p:spPr>
        <p:txBody>
          <a:bodyPr lIns="91395" tIns="45698" rIns="91395" bIns="45698"/>
          <a:lstStyle/>
          <a:p>
            <a:endParaRPr lang="en-US"/>
          </a:p>
        </p:txBody>
      </p:sp>
      <p:sp>
        <p:nvSpPr>
          <p:cNvPr id="4" name="Freeform 4"/>
          <p:cNvSpPr/>
          <p:nvPr/>
        </p:nvSpPr>
        <p:spPr>
          <a:xfrm rot="-213070">
            <a:off x="2730760" y="1192010"/>
            <a:ext cx="512387" cy="522179"/>
          </a:xfrm>
          <a:custGeom>
            <a:avLst/>
            <a:gdLst/>
            <a:ahLst/>
            <a:cxnLst/>
            <a:rect l="l" t="t" r="r" b="b"/>
            <a:pathLst>
              <a:path w="512387" h="522178">
                <a:moveTo>
                  <a:pt x="0" y="0"/>
                </a:moveTo>
                <a:lnTo>
                  <a:pt x="512387" y="0"/>
                </a:lnTo>
                <a:lnTo>
                  <a:pt x="512387" y="522178"/>
                </a:lnTo>
                <a:lnTo>
                  <a:pt x="0" y="522178"/>
                </a:lnTo>
                <a:lnTo>
                  <a:pt x="0" y="0"/>
                </a:lnTo>
                <a:close/>
              </a:path>
            </a:pathLst>
          </a:custGeom>
          <a:blipFill>
            <a:blip r:embed="rId5"/>
            <a:stretch>
              <a:fillRect/>
            </a:stretch>
          </a:blipFill>
        </p:spPr>
        <p:txBody>
          <a:bodyPr lIns="91395" tIns="45698" rIns="91395" bIns="45698"/>
          <a:lstStyle/>
          <a:p>
            <a:endParaRPr lang="en-US"/>
          </a:p>
        </p:txBody>
      </p:sp>
      <p:sp>
        <p:nvSpPr>
          <p:cNvPr id="5" name="Freeform 5"/>
          <p:cNvSpPr/>
          <p:nvPr/>
        </p:nvSpPr>
        <p:spPr>
          <a:xfrm rot="5400000" flipV="1">
            <a:off x="8293863" y="351040"/>
            <a:ext cx="15194115" cy="10135970"/>
          </a:xfrm>
          <a:custGeom>
            <a:avLst/>
            <a:gdLst/>
            <a:ahLst/>
            <a:cxnLst/>
            <a:rect l="l" t="t" r="r" b="b"/>
            <a:pathLst>
              <a:path w="15194115" h="10135970">
                <a:moveTo>
                  <a:pt x="0" y="10135970"/>
                </a:moveTo>
                <a:lnTo>
                  <a:pt x="15194114" y="10135970"/>
                </a:lnTo>
                <a:lnTo>
                  <a:pt x="15194114" y="0"/>
                </a:lnTo>
                <a:lnTo>
                  <a:pt x="0" y="0"/>
                </a:lnTo>
                <a:lnTo>
                  <a:pt x="0" y="10135970"/>
                </a:lnTo>
                <a:close/>
              </a:path>
            </a:pathLst>
          </a:custGeom>
          <a:blipFill>
            <a:blip r:embed="rId4"/>
            <a:stretch>
              <a:fillRect/>
            </a:stretch>
          </a:blipFill>
        </p:spPr>
        <p:txBody>
          <a:bodyPr lIns="91395" tIns="45698" rIns="91395" bIns="45698"/>
          <a:lstStyle/>
          <a:p>
            <a:endParaRPr lang="en-US"/>
          </a:p>
        </p:txBody>
      </p:sp>
      <p:grpSp>
        <p:nvGrpSpPr>
          <p:cNvPr id="8" name="Group 8"/>
          <p:cNvGrpSpPr/>
          <p:nvPr/>
        </p:nvGrpSpPr>
        <p:grpSpPr>
          <a:xfrm rot="-202858">
            <a:off x="488027" y="7153157"/>
            <a:ext cx="1524767" cy="1718795"/>
            <a:chOff x="0" y="0"/>
            <a:chExt cx="2033023" cy="2291725"/>
          </a:xfrm>
        </p:grpSpPr>
        <p:sp>
          <p:nvSpPr>
            <p:cNvPr id="9" name="Freeform 9"/>
            <p:cNvSpPr/>
            <p:nvPr/>
          </p:nvSpPr>
          <p:spPr>
            <a:xfrm rot="-10800000">
              <a:off x="0" y="1598721"/>
              <a:ext cx="2033023" cy="693004"/>
            </a:xfrm>
            <a:custGeom>
              <a:avLst/>
              <a:gdLst/>
              <a:ahLst/>
              <a:cxnLst/>
              <a:rect l="l" t="t" r="r" b="b"/>
              <a:pathLst>
                <a:path w="2033023" h="693004">
                  <a:moveTo>
                    <a:pt x="0" y="0"/>
                  </a:moveTo>
                  <a:lnTo>
                    <a:pt x="2033023" y="0"/>
                  </a:lnTo>
                  <a:lnTo>
                    <a:pt x="2033023" y="693004"/>
                  </a:lnTo>
                  <a:lnTo>
                    <a:pt x="0" y="693004"/>
                  </a:lnTo>
                  <a:lnTo>
                    <a:pt x="0" y="0"/>
                  </a:lnTo>
                  <a:close/>
                </a:path>
              </a:pathLst>
            </a:custGeom>
            <a:blipFill>
              <a:blip r:embed="rId6">
                <a:alphaModFix amt="70000"/>
              </a:blip>
              <a:stretch>
                <a:fillRect r="-74807"/>
              </a:stretch>
            </a:blipFill>
          </p:spPr>
          <p:txBody>
            <a:bodyPr/>
            <a:lstStyle/>
            <a:p>
              <a:endParaRPr lang="en-US"/>
            </a:p>
          </p:txBody>
        </p:sp>
        <p:sp>
          <p:nvSpPr>
            <p:cNvPr id="10" name="Freeform 10"/>
            <p:cNvSpPr/>
            <p:nvPr/>
          </p:nvSpPr>
          <p:spPr>
            <a:xfrm rot="-5485466">
              <a:off x="-393427" y="579453"/>
              <a:ext cx="1835250" cy="693004"/>
            </a:xfrm>
            <a:custGeom>
              <a:avLst/>
              <a:gdLst/>
              <a:ahLst/>
              <a:cxnLst/>
              <a:rect l="l" t="t" r="r" b="b"/>
              <a:pathLst>
                <a:path w="1835250" h="693004">
                  <a:moveTo>
                    <a:pt x="0" y="0"/>
                  </a:moveTo>
                  <a:lnTo>
                    <a:pt x="1835250" y="0"/>
                  </a:lnTo>
                  <a:lnTo>
                    <a:pt x="1835250" y="693004"/>
                  </a:lnTo>
                  <a:lnTo>
                    <a:pt x="0" y="693004"/>
                  </a:lnTo>
                  <a:lnTo>
                    <a:pt x="0" y="0"/>
                  </a:lnTo>
                  <a:close/>
                </a:path>
              </a:pathLst>
            </a:custGeom>
            <a:blipFill>
              <a:blip r:embed="rId6">
                <a:alphaModFix amt="70000"/>
              </a:blip>
              <a:stretch>
                <a:fillRect l="-93644"/>
              </a:stretch>
            </a:blipFill>
          </p:spPr>
          <p:txBody>
            <a:bodyPr/>
            <a:lstStyle/>
            <a:p>
              <a:endParaRPr lang="en-US"/>
            </a:p>
          </p:txBody>
        </p:sp>
      </p:grpSp>
      <p:sp>
        <p:nvSpPr>
          <p:cNvPr id="11" name="Freeform 11"/>
          <p:cNvSpPr/>
          <p:nvPr/>
        </p:nvSpPr>
        <p:spPr>
          <a:xfrm rot="5912487">
            <a:off x="9662976" y="-454488"/>
            <a:ext cx="2977170" cy="1124202"/>
          </a:xfrm>
          <a:custGeom>
            <a:avLst/>
            <a:gdLst/>
            <a:ahLst/>
            <a:cxnLst/>
            <a:rect l="l" t="t" r="r" b="b"/>
            <a:pathLst>
              <a:path w="2977170" h="1124202">
                <a:moveTo>
                  <a:pt x="0" y="0"/>
                </a:moveTo>
                <a:lnTo>
                  <a:pt x="2977170" y="0"/>
                </a:lnTo>
                <a:lnTo>
                  <a:pt x="2977170" y="1124202"/>
                </a:lnTo>
                <a:lnTo>
                  <a:pt x="0" y="1124202"/>
                </a:lnTo>
                <a:lnTo>
                  <a:pt x="0" y="0"/>
                </a:lnTo>
                <a:close/>
              </a:path>
            </a:pathLst>
          </a:custGeom>
          <a:blipFill>
            <a:blip r:embed="rId6">
              <a:alphaModFix amt="70000"/>
            </a:blip>
            <a:stretch>
              <a:fillRect l="-93644"/>
            </a:stretch>
          </a:blipFill>
        </p:spPr>
        <p:txBody>
          <a:bodyPr lIns="91395" tIns="45698" rIns="91395" bIns="45698"/>
          <a:lstStyle/>
          <a:p>
            <a:endParaRPr lang="en-US"/>
          </a:p>
        </p:txBody>
      </p:sp>
      <p:grpSp>
        <p:nvGrpSpPr>
          <p:cNvPr id="13" name="Group 13"/>
          <p:cNvGrpSpPr>
            <a:grpSpLocks noChangeAspect="1"/>
          </p:cNvGrpSpPr>
          <p:nvPr/>
        </p:nvGrpSpPr>
        <p:grpSpPr>
          <a:xfrm rot="-9182015">
            <a:off x="6496763" y="9130877"/>
            <a:ext cx="8587908" cy="5947922"/>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50618" b="-5061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16" name="Freeform 16"/>
          <p:cNvSpPr/>
          <p:nvPr/>
        </p:nvSpPr>
        <p:spPr>
          <a:xfrm rot="-5270522" flipH="1">
            <a:off x="4653520" y="4012661"/>
            <a:ext cx="6502928" cy="4338092"/>
          </a:xfrm>
          <a:custGeom>
            <a:avLst/>
            <a:gdLst/>
            <a:ahLst/>
            <a:cxnLst/>
            <a:rect l="l" t="t" r="r" b="b"/>
            <a:pathLst>
              <a:path w="6502927" h="4338092">
                <a:moveTo>
                  <a:pt x="6502927" y="0"/>
                </a:moveTo>
                <a:lnTo>
                  <a:pt x="0" y="0"/>
                </a:lnTo>
                <a:lnTo>
                  <a:pt x="0" y="4338092"/>
                </a:lnTo>
                <a:lnTo>
                  <a:pt x="6502927" y="4338092"/>
                </a:lnTo>
                <a:lnTo>
                  <a:pt x="6502927" y="0"/>
                </a:lnTo>
                <a:close/>
              </a:path>
            </a:pathLst>
          </a:custGeom>
          <a:blipFill>
            <a:blip r:embed="rId4"/>
            <a:stretch>
              <a:fillRect/>
            </a:stretch>
          </a:blipFill>
        </p:spPr>
        <p:txBody>
          <a:bodyPr lIns="91395" tIns="45698" rIns="91395" bIns="45698"/>
          <a:lstStyle/>
          <a:p>
            <a:endParaRPr lang="en-US"/>
          </a:p>
        </p:txBody>
      </p:sp>
      <p:sp>
        <p:nvSpPr>
          <p:cNvPr id="17" name="Freeform 17"/>
          <p:cNvSpPr/>
          <p:nvPr/>
        </p:nvSpPr>
        <p:spPr>
          <a:xfrm rot="61389">
            <a:off x="7790065" y="2868313"/>
            <a:ext cx="463616" cy="472475"/>
          </a:xfrm>
          <a:custGeom>
            <a:avLst/>
            <a:gdLst/>
            <a:ahLst/>
            <a:cxnLst/>
            <a:rect l="l" t="t" r="r" b="b"/>
            <a:pathLst>
              <a:path w="463616" h="472475">
                <a:moveTo>
                  <a:pt x="0" y="0"/>
                </a:moveTo>
                <a:lnTo>
                  <a:pt x="463616" y="0"/>
                </a:lnTo>
                <a:lnTo>
                  <a:pt x="463616" y="472475"/>
                </a:lnTo>
                <a:lnTo>
                  <a:pt x="0" y="472475"/>
                </a:lnTo>
                <a:lnTo>
                  <a:pt x="0" y="0"/>
                </a:lnTo>
                <a:close/>
              </a:path>
            </a:pathLst>
          </a:custGeom>
          <a:blipFill>
            <a:blip r:embed="rId5"/>
            <a:stretch>
              <a:fillRect/>
            </a:stretch>
          </a:blipFill>
        </p:spPr>
        <p:txBody>
          <a:bodyPr lIns="91395" tIns="45698" rIns="91395" bIns="45698"/>
          <a:lstStyle/>
          <a:p>
            <a:endParaRPr lang="en-US"/>
          </a:p>
        </p:txBody>
      </p:sp>
      <p:sp>
        <p:nvSpPr>
          <p:cNvPr id="19" name="Freeform 19"/>
          <p:cNvSpPr/>
          <p:nvPr/>
        </p:nvSpPr>
        <p:spPr>
          <a:xfrm rot="-6687178">
            <a:off x="-1071835" y="-1486917"/>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9">
              <a:alphaModFix amt="88000"/>
            </a:blip>
            <a:stretch>
              <a:fillRect/>
            </a:stretch>
          </a:blipFill>
        </p:spPr>
        <p:txBody>
          <a:bodyPr lIns="91395" tIns="45698" rIns="91395" bIns="45698"/>
          <a:lstStyle/>
          <a:p>
            <a:endParaRPr lang="en-US"/>
          </a:p>
        </p:txBody>
      </p:sp>
      <p:sp>
        <p:nvSpPr>
          <p:cNvPr id="21" name="TextBox 21"/>
          <p:cNvSpPr txBox="1"/>
          <p:nvPr/>
        </p:nvSpPr>
        <p:spPr>
          <a:xfrm>
            <a:off x="11887207" y="2324100"/>
            <a:ext cx="5596841" cy="6155531"/>
          </a:xfrm>
          <a:prstGeom prst="rect">
            <a:avLst/>
          </a:prstGeom>
        </p:spPr>
        <p:txBody>
          <a:bodyPr wrap="square" lIns="0" tIns="0" rIns="0" bIns="0" rtlCol="0" anchor="t">
            <a:spAutoFit/>
          </a:bodyPr>
          <a:lstStyle/>
          <a:p>
            <a:pPr algn="ctr"/>
            <a:r>
              <a:rPr lang="vi-VN"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Hãy chia sẻ những điều em biết về vương quốc </a:t>
            </a:r>
            <a:r>
              <a:rPr lang="en-US" sz="8000" b="1" spc="-60" dirty="0" err="1">
                <a:solidFill>
                  <a:srgbClr val="3D2007"/>
                </a:solidFill>
                <a:latin typeface="Cambria" panose="02040503050406030204" pitchFamily="18" charset="0"/>
                <a:ea typeface="Cambria" panose="02040503050406030204" pitchFamily="18" charset="0"/>
                <a:cs typeface="Atkinson Hyperlegible"/>
                <a:sym typeface="Atkinson Hyperlegible"/>
              </a:rPr>
              <a:t>Phù</a:t>
            </a:r>
            <a:r>
              <a:rPr lang="en-US"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 Nam.</a:t>
            </a:r>
          </a:p>
        </p:txBody>
      </p:sp>
      <p:pic>
        <p:nvPicPr>
          <p:cNvPr id="23" name="Picture 22">
            <a:extLst>
              <a:ext uri="{FF2B5EF4-FFF2-40B4-BE49-F238E27FC236}">
                <a16:creationId xmlns:a16="http://schemas.microsoft.com/office/drawing/2014/main" xmlns="" id="{27D03440-E077-9E6A-CFAA-18F112237D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379272">
            <a:off x="990600" y="2628900"/>
            <a:ext cx="4191000" cy="4238625"/>
          </a:xfrm>
          <a:prstGeom prst="rect">
            <a:avLst/>
          </a:prstGeom>
        </p:spPr>
      </p:pic>
      <p:pic>
        <p:nvPicPr>
          <p:cNvPr id="1026" name="Picture 2">
            <a:extLst>
              <a:ext uri="{FF2B5EF4-FFF2-40B4-BE49-F238E27FC236}">
                <a16:creationId xmlns:a16="http://schemas.microsoft.com/office/drawing/2014/main" xmlns="" id="{27EE4B7B-5FBE-1E46-AC80-9CF7A3E2F9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04514">
            <a:off x="6141048" y="4606152"/>
            <a:ext cx="3484536"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TotalTime>
  <Words>383</Words>
  <Application>Microsoft Office PowerPoint</Application>
  <PresentationFormat>Custom</PresentationFormat>
  <Paragraphs>41</Paragraphs>
  <Slides>29</Slides>
  <Notes>3</Notes>
  <HiddenSlides>0</HiddenSlides>
  <MMClips>0</MMClips>
  <ScaleCrop>false</ScaleCrop>
  <HeadingPairs>
    <vt:vector size="4" baseType="variant">
      <vt:variant>
        <vt:lpstr>Theme</vt:lpstr>
      </vt:variant>
      <vt:variant>
        <vt:i4>4</vt:i4>
      </vt:variant>
      <vt:variant>
        <vt:lpstr>Slide Titles</vt:lpstr>
      </vt:variant>
      <vt:variant>
        <vt:i4>29</vt:i4>
      </vt:variant>
    </vt:vector>
  </HeadingPairs>
  <TitlesOfParts>
    <vt:vector size="33" baseType="lpstr">
      <vt:lpstr>Office Theme</vt: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Dung</dc:creator>
  <cp:lastModifiedBy>Ha Dung</cp:lastModifiedBy>
  <cp:revision>22</cp:revision>
  <dcterms:created xsi:type="dcterms:W3CDTF">2006-08-16T00:00:00Z</dcterms:created>
  <dcterms:modified xsi:type="dcterms:W3CDTF">2025-06-02T07:18:23Z</dcterms:modified>
  <dc:identifier>DAGGBMTwqNQ</dc:identifier>
</cp:coreProperties>
</file>