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27" r:id="rId2"/>
    <p:sldId id="427" r:id="rId3"/>
    <p:sldId id="440" r:id="rId4"/>
    <p:sldId id="441" r:id="rId5"/>
    <p:sldId id="447" r:id="rId6"/>
    <p:sldId id="446" r:id="rId7"/>
    <p:sldId id="340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  <a:srgbClr val="0000CC"/>
    <a:srgbClr val="6600CC"/>
    <a:srgbClr val="FF0066"/>
    <a:srgbClr val="FF7C80"/>
    <a:srgbClr val="FF66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63" d="100"/>
          <a:sy n="63" d="100"/>
        </p:scale>
        <p:origin x="-446" y="-8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7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png"/><Relationship Id="rId7" Type="http://schemas.openxmlformats.org/officeDocument/2006/relationships/image" Target="../media/image7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wm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1737519" y="4343401"/>
            <a:ext cx="1197490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BÁC SỸ Y –ÉC -XANH(T3)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Giáo viên:</a:t>
            </a:r>
          </a:p>
          <a:p>
            <a:pPr eaLnBrk="1" hangingPunct="1"/>
            <a:r>
              <a:rPr lang="en-US" altLang="en-US" sz="2400" b="1" i="1">
                <a:solidFill>
                  <a:srgbClr val="FF0066"/>
                </a:solidFill>
                <a:latin typeface="Times New Roman" pitchFamily="18" charset="0"/>
              </a:rPr>
              <a:t>Lớp:  3</a:t>
            </a: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8632" y="5111880"/>
            <a:ext cx="4334745" cy="3092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975519" y="1131678"/>
            <a:ext cx="13639800" cy="1360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29: BÁC SỸ Y – ÉC -XANH(T3)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–XANH-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32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210115" y="2576623"/>
            <a:ext cx="4191000" cy="677108"/>
            <a:chOff x="1504601" y="1842647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4601" y="1842647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Nghe –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42119" y="3581400"/>
            <a:ext cx="151638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Ngừng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ta.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bổn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lẫn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Toi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khỏi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Trang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tôi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r>
              <a:rPr lang="en-US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/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 Cao Linh </a:t>
            </a:r>
            <a:r>
              <a:rPr lang="en-US" sz="32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endParaRPr lang="vi-VN" sz="4000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7295" y="2802432"/>
            <a:ext cx="98112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Trái Đất, Nha Trang, ...</a:t>
            </a:r>
            <a:endParaRPr lang="en-US" sz="36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Viết từ khó.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6068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1588547" y="6808857"/>
            <a:ext cx="10268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Hai bạn trong bàn đổi vở và soát lỗi cho nhau.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698539" y="5823718"/>
            <a:ext cx="7086600" cy="677108"/>
            <a:chOff x="1508919" y="1888664"/>
            <a:chExt cx="6313517" cy="677108"/>
          </a:xfrm>
        </p:grpSpPr>
        <p:sp>
          <p:nvSpPr>
            <p:cNvPr id="24" name="Rectangle 23"/>
            <p:cNvSpPr/>
            <p:nvPr/>
          </p:nvSpPr>
          <p:spPr>
            <a:xfrm>
              <a:off x="1508919" y="1888664"/>
              <a:ext cx="6313517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Đổi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vở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soát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lỗi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cho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nhau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26" name="Straight Connector 25"/>
            <p:cNvCxnSpPr/>
            <p:nvPr/>
          </p:nvCxnSpPr>
          <p:spPr>
            <a:xfrm>
              <a:off x="1673227" y="2519755"/>
              <a:ext cx="496934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A6F6B45-9D3B-A61F-16CB-9297441B4FA7}"/>
              </a:ext>
            </a:extLst>
          </p:cNvPr>
          <p:cNvSpPr txBox="1"/>
          <p:nvPr/>
        </p:nvSpPr>
        <p:spPr>
          <a:xfrm>
            <a:off x="1913281" y="3756794"/>
            <a:ext cx="1125423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Viết hoa tên bài và các chữ đầu câu.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Giữa các cụm từ trong mỗi câu có dấu phẩy.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nl-NL" sz="4000" b="1" i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Viết dấu gạch ngang trước lời thoại của nhân vật.</a:t>
            </a:r>
            <a:endParaRPr lang="en-US" sz="3600" b="1" i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8180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883588" y="2828390"/>
            <a:ext cx="14493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Tìm tên người nước ngoài viết đúng và chép vào vở:</a:t>
            </a:r>
            <a:endParaRPr lang="vi-VN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580923" y="375938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Y-éc-Xanh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475202" y="3752605"/>
            <a:ext cx="1796582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Ê- li-át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1656" y="3819886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Cô- li-A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0923" y="6381632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nl-NL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Ê-li-át,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Đi-xni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An-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đéc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-xen, Si-skin</a:t>
            </a:r>
            <a:endParaRPr lang="en-US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xmlns="" id="{77354C41-27B0-1437-6E03-597940E7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1B0104B-6E60-5957-DF1E-5F46AEFCE234}"/>
              </a:ext>
            </a:extLst>
          </p:cNvPr>
          <p:cNvSpPr/>
          <p:nvPr/>
        </p:nvSpPr>
        <p:spPr>
          <a:xfrm>
            <a:off x="11523288" y="4660239"/>
            <a:ext cx="3266569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Oan- Đi -xni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DF95DCC-ED73-5DEC-3DB6-953A286193F9}"/>
              </a:ext>
            </a:extLst>
          </p:cNvPr>
          <p:cNvSpPr/>
          <p:nvPr/>
        </p:nvSpPr>
        <p:spPr>
          <a:xfrm>
            <a:off x="580923" y="4893536"/>
            <a:ext cx="185599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Si-skin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6A1F891-FC44-DDA6-28F6-FCBCD98CAD1F}"/>
              </a:ext>
            </a:extLst>
          </p:cNvPr>
          <p:cNvSpPr/>
          <p:nvPr/>
        </p:nvSpPr>
        <p:spPr>
          <a:xfrm>
            <a:off x="5346737" y="482287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An-đéc-xen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754370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/>
          <p:nvPr/>
        </p:nvSpPr>
        <p:spPr>
          <a:xfrm>
            <a:off x="883588" y="2828390"/>
            <a:ext cx="14493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tên riêng địa lí nước ngoài viết đúng và chép vào vở: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508919" y="1981200"/>
            <a:ext cx="4191000" cy="677108"/>
            <a:chOff x="1508919" y="1888664"/>
            <a:chExt cx="3733800" cy="677108"/>
          </a:xfrm>
        </p:grpSpPr>
        <p:sp>
          <p:nvSpPr>
            <p:cNvPr id="20" name="Rectangle 1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4. Luyện tập.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1673234" y="2519755"/>
              <a:ext cx="2362477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9" name="Rectangle 28"/>
          <p:cNvSpPr/>
          <p:nvPr/>
        </p:nvSpPr>
        <p:spPr>
          <a:xfrm>
            <a:off x="580923" y="3759383"/>
            <a:ext cx="3063082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Ô-lim-pi-a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1475202" y="3752605"/>
            <a:ext cx="1796582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Hy lạp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331656" y="3819886"/>
            <a:ext cx="2316187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580923" y="6381632"/>
            <a:ext cx="9196048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Ô-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-pi-a,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Mạch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xmlns="" id="{77354C41-27B0-1437-6E03-597940E72C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5319" y="1266918"/>
            <a:ext cx="7772399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 -VIẾT -BÁC SỸ Y –ÉC –XANH</a:t>
            </a:r>
            <a:endParaRPr lang="en-US" sz="32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1B0104B-6E60-5957-DF1E-5F46AEFCE234}"/>
              </a:ext>
            </a:extLst>
          </p:cNvPr>
          <p:cNvSpPr/>
          <p:nvPr/>
        </p:nvSpPr>
        <p:spPr>
          <a:xfrm>
            <a:off x="11523288" y="4660239"/>
            <a:ext cx="2558631" cy="707886"/>
          </a:xfrm>
          <a:prstGeom prst="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 Mạch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CDF95DCC-ED73-5DEC-3DB6-953A286193F9}"/>
              </a:ext>
            </a:extLst>
          </p:cNvPr>
          <p:cNvSpPr/>
          <p:nvPr/>
        </p:nvSpPr>
        <p:spPr>
          <a:xfrm>
            <a:off x="580923" y="4893536"/>
            <a:ext cx="3128451" cy="707886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Hàn Quốc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6A1F891-FC44-DDA6-28F6-FCBCD98CAD1F}"/>
              </a:ext>
            </a:extLst>
          </p:cNvPr>
          <p:cNvSpPr/>
          <p:nvPr/>
        </p:nvSpPr>
        <p:spPr>
          <a:xfrm>
            <a:off x="5346737" y="4822873"/>
            <a:ext cx="2301106" cy="707886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 algn="ctr"/>
            <a:r>
              <a:rPr lang="nl-NL" sz="4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Xơ - Un</a:t>
            </a:r>
            <a:endParaRPr lang="vi-VN" sz="4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54C14DA5-E5E3-E672-8E51-9F6DB875DBB2}"/>
              </a:ext>
            </a:extLst>
          </p:cNvPr>
          <p:cNvSpPr/>
          <p:nvPr/>
        </p:nvSpPr>
        <p:spPr>
          <a:xfrm>
            <a:off x="544063" y="7017915"/>
            <a:ext cx="11811000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nl-NL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 4: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i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058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30" grpId="0" animBg="1"/>
      <p:bldP spid="31" grpId="0" animBg="1"/>
      <p:bldP spid="32" grpId="0"/>
      <p:bldP spid="25" grpId="0" animBg="1"/>
      <p:bldP spid="26" grpId="0" animBg="1"/>
      <p:bldP spid="27" grpId="0" animBg="1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E99FF2A-0A83-0265-01AD-D8C980139E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821" y="437322"/>
            <a:ext cx="965202" cy="762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B1A8350-A484-76F4-6BEE-14859C5FB02F}"/>
              </a:ext>
            </a:extLst>
          </p:cNvPr>
          <p:cNvSpPr/>
          <p:nvPr/>
        </p:nvSpPr>
        <p:spPr>
          <a:xfrm>
            <a:off x="1742820" y="437322"/>
            <a:ext cx="13918856" cy="7665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Sưu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tầm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sách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báo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40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87A94851-DC51-0E00-79F1-8D8AEAF415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519" y="1600200"/>
            <a:ext cx="7523848" cy="3886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62EF4F3D-A349-71C8-0F7D-A438FF1413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98741" y="1600200"/>
            <a:ext cx="7555782" cy="586770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9EA1EC37-1165-846F-F4FF-D777067FC2C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483660" y="7543800"/>
            <a:ext cx="7370741" cy="766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614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9598</TotalTime>
  <Words>434</Words>
  <Application>Microsoft Office PowerPoint</Application>
  <PresentationFormat>Custom</PresentationFormat>
  <Paragraphs>54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Admin</cp:lastModifiedBy>
  <cp:revision>1057</cp:revision>
  <dcterms:created xsi:type="dcterms:W3CDTF">2008-09-09T22:52:10Z</dcterms:created>
  <dcterms:modified xsi:type="dcterms:W3CDTF">2022-08-17T17:00:00Z</dcterms:modified>
</cp:coreProperties>
</file>