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5" r:id="rId3"/>
    <p:sldId id="273" r:id="rId4"/>
    <p:sldId id="267" r:id="rId5"/>
    <p:sldId id="276" r:id="rId6"/>
    <p:sldId id="269"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16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14A97"/>
    <a:srgbClr val="204092"/>
    <a:srgbClr val="FF3399"/>
    <a:srgbClr val="CC009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35" autoAdjust="0"/>
  </p:normalViewPr>
  <p:slideViewPr>
    <p:cSldViewPr>
      <p:cViewPr>
        <p:scale>
          <a:sx n="36" d="100"/>
          <a:sy n="36" d="100"/>
        </p:scale>
        <p:origin x="1364" y="564"/>
      </p:cViewPr>
      <p:guideLst>
        <p:guide orient="horz" pos="2688"/>
        <p:guide pos="167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6/2/2025</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D46B89-F200-43AA-B36B-6A2EF4B500BB}" type="slidenum">
              <a:rPr lang="en-US" smtClean="0"/>
              <a:t>3</a:t>
            </a:fld>
            <a:endParaRPr lang="en-US"/>
          </a:p>
        </p:txBody>
      </p:sp>
    </p:spTree>
    <p:extLst>
      <p:ext uri="{BB962C8B-B14F-4D97-AF65-F5344CB8AC3E}">
        <p14:creationId xmlns:p14="http://schemas.microsoft.com/office/powerpoint/2010/main" val="395312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46B89-F200-43AA-B36B-6A2EF4B500BB}" type="slidenum">
              <a:rPr lang="en-US" smtClean="0"/>
              <a:t>4</a:t>
            </a:fld>
            <a:endParaRPr lang="en-US"/>
          </a:p>
        </p:txBody>
      </p:sp>
    </p:spTree>
    <p:extLst>
      <p:ext uri="{BB962C8B-B14F-4D97-AF65-F5344CB8AC3E}">
        <p14:creationId xmlns:p14="http://schemas.microsoft.com/office/powerpoint/2010/main" val="2556714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123732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6/2/2025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6/2/2025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6/2/2025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6/2/2025</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544828"/>
            <a:ext cx="29210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a:t>
            </a:r>
            <a:r>
              <a:rPr lang="en-US" altLang="en-US" sz="3500" b="1" smtClean="0">
                <a:solidFill>
                  <a:srgbClr val="FF0066"/>
                </a:solidFill>
                <a:latin typeface="Times New Roman" pitchFamily="18" charset="0"/>
              </a:rPr>
              <a:t>HỌC THÁI BÌNH</a:t>
            </a:r>
            <a:endParaRPr lang="en-US" altLang="en-US" sz="3500" b="1">
              <a:solidFill>
                <a:srgbClr val="FF0066"/>
              </a:solidFill>
              <a:latin typeface="Times New Roman" pitchFamily="18" charset="0"/>
            </a:endParaRPr>
          </a:p>
        </p:txBody>
      </p:sp>
      <p:sp>
        <p:nvSpPr>
          <p:cNvPr id="10" name="Text Box 14"/>
          <p:cNvSpPr txBox="1">
            <a:spLocks noChangeArrowheads="1"/>
          </p:cNvSpPr>
          <p:nvPr/>
        </p:nvSpPr>
        <p:spPr bwMode="auto">
          <a:xfrm>
            <a:off x="2221273" y="3903229"/>
            <a:ext cx="11773290" cy="3484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Toán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85: CHIA CHO SỐ CÓ MỘT CHỮ SỐ TRONG PHẠM VI 100 000 (tiếp theo) (T2)</a:t>
            </a:r>
          </a:p>
        </p:txBody>
      </p:sp>
      <p:sp>
        <p:nvSpPr>
          <p:cNvPr id="11"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7784" y="726088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2320469" y="6753274"/>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1539380" y="5776642"/>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7533314" y="580543"/>
            <a:ext cx="1215333" cy="523220"/>
            <a:chOff x="7022642" y="641502"/>
            <a:chExt cx="1194827" cy="523220"/>
          </a:xfrm>
        </p:grpSpPr>
        <p:sp>
          <p:nvSpPr>
            <p:cNvPr id="6" name="TextBox 5"/>
            <p:cNvSpPr txBox="1"/>
            <p:nvPr/>
          </p:nvSpPr>
          <p:spPr>
            <a:xfrm>
              <a:off x="7022642" y="641502"/>
              <a:ext cx="1194827"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TOÁN</a:t>
              </a:r>
            </a:p>
          </p:txBody>
        </p:sp>
        <p:cxnSp>
          <p:nvCxnSpPr>
            <p:cNvPr id="4" name="Straight Connector 3"/>
            <p:cNvCxnSpPr/>
            <p:nvPr/>
          </p:nvCxnSpPr>
          <p:spPr>
            <a:xfrm>
              <a:off x="7153434" y="1085354"/>
              <a:ext cx="898971"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7" name="Text Box 14"/>
          <p:cNvSpPr txBox="1">
            <a:spLocks noChangeArrowheads="1"/>
          </p:cNvSpPr>
          <p:nvPr/>
        </p:nvSpPr>
        <p:spPr bwMode="auto">
          <a:xfrm>
            <a:off x="1054895" y="1041400"/>
            <a:ext cx="1416684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FF"/>
                </a:solidFill>
                <a:effectLst>
                  <a:outerShdw blurRad="38100" dist="38100" dir="2700000" algn="tl">
                    <a:srgbClr val="000000">
                      <a:alpha val="43137"/>
                    </a:srgbClr>
                  </a:outerShdw>
                </a:effectLst>
                <a:latin typeface="Times New Roman" pitchFamily="18" charset="0"/>
              </a:rPr>
              <a:t>Bài 87: </a:t>
            </a:r>
            <a:r>
              <a:rPr lang="en-US" sz="2800" b="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CHIA CHO SỐ CÓ MỘT CHỮ SỐ TRONG PHẠM VI 100 000 (tiếp theo) (tiết 2)</a:t>
            </a:r>
            <a:endParaRPr lang="en-US" sz="2800" b="1">
              <a:solidFill>
                <a:srgbClr val="0000CC"/>
              </a:solidFill>
              <a:effectLst>
                <a:outerShdw blurRad="38100" dist="38100" dir="2700000" algn="tl">
                  <a:srgbClr val="000000">
                    <a:alpha val="43137"/>
                  </a:srgbClr>
                </a:outerShdw>
              </a:effectLst>
              <a:latin typeface="Times New Roman" pitchFamily="18" charset="0"/>
            </a:endParaRPr>
          </a:p>
        </p:txBody>
      </p:sp>
      <p:pic>
        <p:nvPicPr>
          <p:cNvPr id="14" name="Picture 13">
            <a:extLst>
              <a:ext uri="{FF2B5EF4-FFF2-40B4-BE49-F238E27FC236}">
                <a16:creationId xmlns:a16="http://schemas.microsoft.com/office/drawing/2014/main" id="{A4BB7479-3FD2-C96C-6994-03636C91558D}"/>
              </a:ext>
            </a:extLst>
          </p:cNvPr>
          <p:cNvPicPr>
            <a:picLocks noChangeAspect="1"/>
          </p:cNvPicPr>
          <p:nvPr/>
        </p:nvPicPr>
        <p:blipFill rotWithShape="1">
          <a:blip r:embed="rId2"/>
          <a:srcRect r="90653" b="75648"/>
          <a:stretch/>
        </p:blipFill>
        <p:spPr>
          <a:xfrm>
            <a:off x="1115462" y="1617378"/>
            <a:ext cx="1231658" cy="1202022"/>
          </a:xfrm>
          <a:prstGeom prst="rect">
            <a:avLst/>
          </a:prstGeom>
        </p:spPr>
      </p:pic>
      <p:pic>
        <p:nvPicPr>
          <p:cNvPr id="18" name="Picture 17">
            <a:extLst>
              <a:ext uri="{FF2B5EF4-FFF2-40B4-BE49-F238E27FC236}">
                <a16:creationId xmlns:a16="http://schemas.microsoft.com/office/drawing/2014/main" id="{39C47620-7F68-CEE0-248E-C2C171FC5654}"/>
              </a:ext>
            </a:extLst>
          </p:cNvPr>
          <p:cNvPicPr>
            <a:picLocks noChangeAspect="1"/>
          </p:cNvPicPr>
          <p:nvPr/>
        </p:nvPicPr>
        <p:blipFill rotWithShape="1">
          <a:blip r:embed="rId2"/>
          <a:srcRect l="12972" t="23157" r="51285" b="1543"/>
          <a:stretch/>
        </p:blipFill>
        <p:spPr>
          <a:xfrm>
            <a:off x="3146140" y="2819400"/>
            <a:ext cx="5465252" cy="4312920"/>
          </a:xfrm>
          <a:prstGeom prst="rect">
            <a:avLst/>
          </a:prstGeom>
        </p:spPr>
      </p:pic>
      <p:sp>
        <p:nvSpPr>
          <p:cNvPr id="149" name="TextBox 148">
            <a:extLst>
              <a:ext uri="{FF2B5EF4-FFF2-40B4-BE49-F238E27FC236}">
                <a16:creationId xmlns:a16="http://schemas.microsoft.com/office/drawing/2014/main" id="{17D82F75-CF75-06A6-CDA2-4C53222675BB}"/>
              </a:ext>
            </a:extLst>
          </p:cNvPr>
          <p:cNvSpPr txBox="1"/>
          <p:nvPr/>
        </p:nvSpPr>
        <p:spPr>
          <a:xfrm>
            <a:off x="10043319" y="3698588"/>
            <a:ext cx="3581400" cy="2554545"/>
          </a:xfrm>
          <a:prstGeom prst="rect">
            <a:avLst/>
          </a:prstGeom>
          <a:noFill/>
        </p:spPr>
        <p:txBody>
          <a:bodyPr wrap="square" rtlCol="0">
            <a:spAutoFit/>
          </a:bodyPr>
          <a:lstStyle/>
          <a:p>
            <a:r>
              <a:rPr lang="en-US" sz="4000" b="1">
                <a:solidFill>
                  <a:srgbClr val="0000FF"/>
                </a:solidFill>
                <a:latin typeface="Times New Roman" panose="02020603050405020304" pitchFamily="18" charset="0"/>
                <a:cs typeface="Times New Roman" panose="02020603050405020304" pitchFamily="18" charset="0"/>
              </a:rPr>
              <a:t>     249 : 3</a:t>
            </a:r>
          </a:p>
          <a:p>
            <a:r>
              <a:rPr lang="en-US" sz="4000" b="1">
                <a:solidFill>
                  <a:srgbClr val="0000FF"/>
                </a:solidFill>
                <a:latin typeface="Times New Roman" panose="02020603050405020304" pitchFamily="18" charset="0"/>
                <a:cs typeface="Times New Roman" panose="02020603050405020304" pitchFamily="18" charset="0"/>
              </a:rPr>
              <a:t>  6 318 : 9</a:t>
            </a:r>
          </a:p>
          <a:p>
            <a:r>
              <a:rPr lang="en-US" sz="4000" b="1">
                <a:solidFill>
                  <a:srgbClr val="0000FF"/>
                </a:solidFill>
                <a:latin typeface="Times New Roman" panose="02020603050405020304" pitchFamily="18" charset="0"/>
                <a:cs typeface="Times New Roman" panose="02020603050405020304" pitchFamily="18" charset="0"/>
              </a:rPr>
              <a:t>45 307 : 5</a:t>
            </a:r>
          </a:p>
          <a:p>
            <a:r>
              <a:rPr lang="en-US" sz="4000" b="1">
                <a:solidFill>
                  <a:srgbClr val="0000FF"/>
                </a:solidFill>
                <a:latin typeface="Times New Roman" panose="02020603050405020304" pitchFamily="18" charset="0"/>
                <a:cs typeface="Times New Roman" panose="02020603050405020304" pitchFamily="18" charset="0"/>
              </a:rPr>
              <a:t>12 187 : 2</a:t>
            </a:r>
          </a:p>
        </p:txBody>
      </p:sp>
      <p:sp>
        <p:nvSpPr>
          <p:cNvPr id="19" name="TextBox 18">
            <a:extLst>
              <a:ext uri="{FF2B5EF4-FFF2-40B4-BE49-F238E27FC236}">
                <a16:creationId xmlns:a16="http://schemas.microsoft.com/office/drawing/2014/main" id="{695CF49B-17E4-788D-95A1-86C3D3C34194}"/>
              </a:ext>
            </a:extLst>
          </p:cNvPr>
          <p:cNvSpPr txBox="1"/>
          <p:nvPr/>
        </p:nvSpPr>
        <p:spPr>
          <a:xfrm>
            <a:off x="2324419" y="1928750"/>
            <a:ext cx="13466238" cy="707886"/>
          </a:xfrm>
          <a:prstGeom prst="rect">
            <a:avLst/>
          </a:prstGeom>
          <a:noFill/>
        </p:spPr>
        <p:txBody>
          <a:bodyPr wrap="square" rtlCol="0">
            <a:spAutoFit/>
          </a:bodyPr>
          <a:lstStyle/>
          <a:p>
            <a:r>
              <a:rPr lang="en-US" sz="4000" b="1">
                <a:solidFill>
                  <a:srgbClr val="0000FF"/>
                </a:solidFill>
                <a:latin typeface="Times New Roman" panose="02020603050405020304" pitchFamily="18" charset="0"/>
                <a:cs typeface="Times New Roman" panose="02020603050405020304" pitchFamily="18" charset="0"/>
              </a:rPr>
              <a:t>Đặt tính rồi tính (theo mẫu)</a:t>
            </a:r>
          </a:p>
        </p:txBody>
      </p:sp>
    </p:spTree>
    <p:extLst>
      <p:ext uri="{BB962C8B-B14F-4D97-AF65-F5344CB8AC3E}">
        <p14:creationId xmlns:p14="http://schemas.microsoft.com/office/powerpoint/2010/main" val="261207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9"/>
                                        </p:tgtEl>
                                        <p:attrNameLst>
                                          <p:attrName>style.visibility</p:attrName>
                                        </p:attrNameLst>
                                      </p:cBhvr>
                                      <p:to>
                                        <p:strVal val="visible"/>
                                      </p:to>
                                    </p:set>
                                    <p:animEffect transition="in" filter="barn(inVertical)">
                                      <p:cBhvr>
                                        <p:cTn id="12" dur="5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4"/>
          <p:cNvSpPr txBox="1">
            <a:spLocks noChangeArrowheads="1"/>
          </p:cNvSpPr>
          <p:nvPr/>
        </p:nvSpPr>
        <p:spPr bwMode="auto">
          <a:xfrm>
            <a:off x="1515270" y="1041400"/>
            <a:ext cx="13246099" cy="1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FF"/>
                </a:solidFill>
                <a:effectLst>
                  <a:outerShdw blurRad="38100" dist="38100" dir="2700000" algn="tl">
                    <a:srgbClr val="000000">
                      <a:alpha val="43137"/>
                    </a:srgbClr>
                  </a:outerShdw>
                </a:effectLst>
                <a:latin typeface="Times New Roman" pitchFamily="18" charset="0"/>
              </a:rPr>
              <a:t>Bài 85: </a:t>
            </a:r>
            <a:r>
              <a:rPr lang="en-US" sz="2800" b="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CHIA CHO SỐ CÓ MỘT CHỮ SỐ TRONG PHẠM VI 100 000 (tiếp theo)</a:t>
            </a:r>
          </a:p>
          <a:p>
            <a:pPr algn="ctr" eaLnBrk="1" hangingPunct="1">
              <a:spcBef>
                <a:spcPts val="0"/>
              </a:spcBef>
              <a:defRPr/>
            </a:pPr>
            <a:r>
              <a:rPr lang="en-US" sz="2800" b="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(Tiết 2)</a:t>
            </a:r>
            <a:endParaRPr lang="en-US" sz="2800" b="1">
              <a:solidFill>
                <a:srgbClr val="0000CC"/>
              </a:solidFill>
              <a:effectLst>
                <a:outerShdw blurRad="38100" dist="38100" dir="2700000" algn="tl">
                  <a:srgbClr val="000000">
                    <a:alpha val="43137"/>
                  </a:srgbClr>
                </a:outerShdw>
              </a:effectLst>
              <a:latin typeface="Times New Roman" pitchFamily="18" charset="0"/>
            </a:endParaRPr>
          </a:p>
        </p:txBody>
      </p:sp>
      <p:sp>
        <p:nvSpPr>
          <p:cNvPr id="76" name="TextBox 75">
            <a:extLst>
              <a:ext uri="{FF2B5EF4-FFF2-40B4-BE49-F238E27FC236}">
                <a16:creationId xmlns:a16="http://schemas.microsoft.com/office/drawing/2014/main" id="{01EB9F56-59D5-2311-F53B-E98895D98897}"/>
              </a:ext>
            </a:extLst>
          </p:cNvPr>
          <p:cNvSpPr txBox="1">
            <a:spLocks/>
          </p:cNvSpPr>
          <p:nvPr/>
        </p:nvSpPr>
        <p:spPr>
          <a:xfrm>
            <a:off x="633425" y="3492436"/>
            <a:ext cx="855896"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24</a:t>
            </a:r>
          </a:p>
        </p:txBody>
      </p:sp>
      <p:sp>
        <p:nvSpPr>
          <p:cNvPr id="77" name="TextBox 76">
            <a:extLst>
              <a:ext uri="{FF2B5EF4-FFF2-40B4-BE49-F238E27FC236}">
                <a16:creationId xmlns:a16="http://schemas.microsoft.com/office/drawing/2014/main" id="{15B2CAC1-9D31-8817-85D2-6DF1D5CFB3D2}"/>
              </a:ext>
            </a:extLst>
          </p:cNvPr>
          <p:cNvSpPr txBox="1">
            <a:spLocks/>
          </p:cNvSpPr>
          <p:nvPr/>
        </p:nvSpPr>
        <p:spPr>
          <a:xfrm>
            <a:off x="1801071" y="35211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8</a:t>
            </a:r>
          </a:p>
        </p:txBody>
      </p:sp>
      <p:cxnSp>
        <p:nvCxnSpPr>
          <p:cNvPr id="78" name="Straight Connector 77">
            <a:extLst>
              <a:ext uri="{FF2B5EF4-FFF2-40B4-BE49-F238E27FC236}">
                <a16:creationId xmlns:a16="http://schemas.microsoft.com/office/drawing/2014/main" id="{5C43661A-4E78-F5FA-D5A9-DC9ABE9EE083}"/>
              </a:ext>
            </a:extLst>
          </p:cNvPr>
          <p:cNvCxnSpPr>
            <a:cxnSpLocks/>
          </p:cNvCxnSpPr>
          <p:nvPr/>
        </p:nvCxnSpPr>
        <p:spPr>
          <a:xfrm>
            <a:off x="1214665" y="5319730"/>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79" name="TextBox 78">
            <a:extLst>
              <a:ext uri="{FF2B5EF4-FFF2-40B4-BE49-F238E27FC236}">
                <a16:creationId xmlns:a16="http://schemas.microsoft.com/office/drawing/2014/main" id="{4517E5FD-7B39-719B-06E9-8D4D60A3B7DB}"/>
              </a:ext>
            </a:extLst>
          </p:cNvPr>
          <p:cNvSpPr txBox="1">
            <a:spLocks/>
          </p:cNvSpPr>
          <p:nvPr/>
        </p:nvSpPr>
        <p:spPr>
          <a:xfrm>
            <a:off x="907073" y="4146163"/>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80" name="TextBox 79">
            <a:extLst>
              <a:ext uri="{FF2B5EF4-FFF2-40B4-BE49-F238E27FC236}">
                <a16:creationId xmlns:a16="http://schemas.microsoft.com/office/drawing/2014/main" id="{F4EB255E-C1D7-EBCF-A1CC-DD00B5EB0EB5}"/>
              </a:ext>
            </a:extLst>
          </p:cNvPr>
          <p:cNvSpPr txBox="1">
            <a:spLocks/>
          </p:cNvSpPr>
          <p:nvPr/>
        </p:nvSpPr>
        <p:spPr>
          <a:xfrm>
            <a:off x="1204463" y="4128504"/>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9</a:t>
            </a:r>
          </a:p>
        </p:txBody>
      </p:sp>
      <p:sp>
        <p:nvSpPr>
          <p:cNvPr id="81" name="TextBox 80">
            <a:extLst>
              <a:ext uri="{FF2B5EF4-FFF2-40B4-BE49-F238E27FC236}">
                <a16:creationId xmlns:a16="http://schemas.microsoft.com/office/drawing/2014/main" id="{B7EB7AC4-EAC7-4AFE-4DD1-643B7543681F}"/>
              </a:ext>
            </a:extLst>
          </p:cNvPr>
          <p:cNvSpPr txBox="1">
            <a:spLocks/>
          </p:cNvSpPr>
          <p:nvPr/>
        </p:nvSpPr>
        <p:spPr>
          <a:xfrm>
            <a:off x="2083019" y="35211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3</a:t>
            </a:r>
          </a:p>
        </p:txBody>
      </p:sp>
      <p:sp>
        <p:nvSpPr>
          <p:cNvPr id="87" name="TextBox 86">
            <a:extLst>
              <a:ext uri="{FF2B5EF4-FFF2-40B4-BE49-F238E27FC236}">
                <a16:creationId xmlns:a16="http://schemas.microsoft.com/office/drawing/2014/main" id="{A58450D7-4717-8F56-AD74-6275769C4A0F}"/>
              </a:ext>
            </a:extLst>
          </p:cNvPr>
          <p:cNvSpPr txBox="1">
            <a:spLocks/>
          </p:cNvSpPr>
          <p:nvPr/>
        </p:nvSpPr>
        <p:spPr>
          <a:xfrm>
            <a:off x="1204761" y="4676758"/>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9</a:t>
            </a:r>
          </a:p>
        </p:txBody>
      </p:sp>
      <p:sp>
        <p:nvSpPr>
          <p:cNvPr id="89" name="TextBox 88">
            <a:extLst>
              <a:ext uri="{FF2B5EF4-FFF2-40B4-BE49-F238E27FC236}">
                <a16:creationId xmlns:a16="http://schemas.microsoft.com/office/drawing/2014/main" id="{D58294FE-9F91-6B77-35A0-88352C02CCF9}"/>
              </a:ext>
            </a:extLst>
          </p:cNvPr>
          <p:cNvSpPr txBox="1">
            <a:spLocks/>
          </p:cNvSpPr>
          <p:nvPr/>
        </p:nvSpPr>
        <p:spPr>
          <a:xfrm>
            <a:off x="1190973" y="5351207"/>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41" name="TextBox 140">
            <a:extLst>
              <a:ext uri="{FF2B5EF4-FFF2-40B4-BE49-F238E27FC236}">
                <a16:creationId xmlns:a16="http://schemas.microsoft.com/office/drawing/2014/main" id="{210D6A8A-C9BB-60A8-B3BE-B65266E3BE41}"/>
              </a:ext>
            </a:extLst>
          </p:cNvPr>
          <p:cNvSpPr txBox="1">
            <a:spLocks/>
          </p:cNvSpPr>
          <p:nvPr/>
        </p:nvSpPr>
        <p:spPr>
          <a:xfrm>
            <a:off x="41017" y="2875561"/>
            <a:ext cx="1631360" cy="707886"/>
          </a:xfrm>
          <a:prstGeom prst="rect">
            <a:avLst/>
          </a:prstGeom>
          <a:noFill/>
        </p:spPr>
        <p:txBody>
          <a:bodyPr wrap="square" rtlCol="0">
            <a:spAutoFit/>
          </a:bodyPr>
          <a:lstStyle/>
          <a:p>
            <a:pPr algn="r"/>
            <a:r>
              <a:rPr lang="en-US" sz="4000" b="1">
                <a:solidFill>
                  <a:srgbClr val="0000FF"/>
                </a:solidFill>
                <a:latin typeface="Arial" panose="020B0604020202020204" pitchFamily="34" charset="0"/>
                <a:cs typeface="Arial" panose="020B0604020202020204" pitchFamily="34" charset="0"/>
              </a:rPr>
              <a:t>249</a:t>
            </a:r>
          </a:p>
        </p:txBody>
      </p:sp>
      <p:grpSp>
        <p:nvGrpSpPr>
          <p:cNvPr id="17" name="Group 16"/>
          <p:cNvGrpSpPr/>
          <p:nvPr/>
        </p:nvGrpSpPr>
        <p:grpSpPr>
          <a:xfrm>
            <a:off x="1797909" y="2856101"/>
            <a:ext cx="1295400" cy="1963967"/>
            <a:chOff x="3333382" y="2531790"/>
            <a:chExt cx="1295400" cy="1963967"/>
          </a:xfrm>
        </p:grpSpPr>
        <p:sp>
          <p:nvSpPr>
            <p:cNvPr id="142" name="TextBox 141">
              <a:extLst>
                <a:ext uri="{FF2B5EF4-FFF2-40B4-BE49-F238E27FC236}">
                  <a16:creationId xmlns:a16="http://schemas.microsoft.com/office/drawing/2014/main" id="{1463E924-8BA6-1539-FFE0-8A9F073E814E}"/>
                </a:ext>
              </a:extLst>
            </p:cNvPr>
            <p:cNvSpPr txBox="1">
              <a:spLocks/>
            </p:cNvSpPr>
            <p:nvPr/>
          </p:nvSpPr>
          <p:spPr>
            <a:xfrm>
              <a:off x="3407045" y="2531790"/>
              <a:ext cx="663820" cy="707886"/>
            </a:xfrm>
            <a:prstGeom prst="rect">
              <a:avLst/>
            </a:prstGeom>
            <a:noFill/>
          </p:spPr>
          <p:txBody>
            <a:bodyPr wrap="square" rtlCol="0">
              <a:spAutoFit/>
            </a:bodyPr>
            <a:lstStyle/>
            <a:p>
              <a:pPr algn="ctr"/>
              <a:r>
                <a:rPr lang="en-US" sz="4000" b="1">
                  <a:solidFill>
                    <a:srgbClr val="0000FF"/>
                  </a:solidFill>
                  <a:latin typeface="Arial" panose="020B0604020202020204" pitchFamily="34" charset="0"/>
                  <a:cs typeface="Arial" panose="020B0604020202020204" pitchFamily="34" charset="0"/>
                </a:rPr>
                <a:t>3</a:t>
              </a:r>
            </a:p>
          </p:txBody>
        </p:sp>
        <p:grpSp>
          <p:nvGrpSpPr>
            <p:cNvPr id="15" name="Group 14"/>
            <p:cNvGrpSpPr/>
            <p:nvPr/>
          </p:nvGrpSpPr>
          <p:grpSpPr>
            <a:xfrm>
              <a:off x="3333382" y="2531790"/>
              <a:ext cx="1295400" cy="1963967"/>
              <a:chOff x="4127910" y="2102300"/>
              <a:chExt cx="1295400" cy="1963967"/>
            </a:xfrm>
          </p:grpSpPr>
          <p:cxnSp>
            <p:nvCxnSpPr>
              <p:cNvPr id="143" name="Straight Connector 142">
                <a:extLst>
                  <a:ext uri="{FF2B5EF4-FFF2-40B4-BE49-F238E27FC236}">
                    <a16:creationId xmlns:a16="http://schemas.microsoft.com/office/drawing/2014/main" id="{813A846E-8FF8-152E-3597-F86DBB41AF9E}"/>
                  </a:ext>
                </a:extLst>
              </p:cNvPr>
              <p:cNvCxnSpPr>
                <a:cxnSpLocks/>
              </p:cNvCxnSpPr>
              <p:nvPr/>
            </p:nvCxnSpPr>
            <p:spPr>
              <a:xfrm>
                <a:off x="4127910" y="2102300"/>
                <a:ext cx="0" cy="1963967"/>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cxnSp>
            <p:nvCxnSpPr>
              <p:cNvPr id="182" name="Straight Connector 181">
                <a:extLst>
                  <a:ext uri="{FF2B5EF4-FFF2-40B4-BE49-F238E27FC236}">
                    <a16:creationId xmlns:a16="http://schemas.microsoft.com/office/drawing/2014/main" id="{813A846E-8FF8-152E-3597-F86DBB41AF9E}"/>
                  </a:ext>
                </a:extLst>
              </p:cNvPr>
              <p:cNvCxnSpPr>
                <a:cxnSpLocks/>
              </p:cNvCxnSpPr>
              <p:nvPr/>
            </p:nvCxnSpPr>
            <p:spPr>
              <a:xfrm>
                <a:off x="4127910" y="2768938"/>
                <a:ext cx="1295400"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grpSp>
      </p:grpSp>
      <p:cxnSp>
        <p:nvCxnSpPr>
          <p:cNvPr id="64" name="Straight Connector 63">
            <a:extLst>
              <a:ext uri="{FF2B5EF4-FFF2-40B4-BE49-F238E27FC236}">
                <a16:creationId xmlns:a16="http://schemas.microsoft.com/office/drawing/2014/main" id="{5C43661A-4E78-F5FA-D5A9-DC9ABE9EE083}"/>
              </a:ext>
            </a:extLst>
          </p:cNvPr>
          <p:cNvCxnSpPr>
            <a:cxnSpLocks/>
          </p:cNvCxnSpPr>
          <p:nvPr/>
        </p:nvCxnSpPr>
        <p:spPr>
          <a:xfrm>
            <a:off x="672375" y="4114686"/>
            <a:ext cx="621629"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69" name="TextBox 68">
            <a:extLst>
              <a:ext uri="{FF2B5EF4-FFF2-40B4-BE49-F238E27FC236}">
                <a16:creationId xmlns:a16="http://schemas.microsoft.com/office/drawing/2014/main" id="{844059C5-70A3-CC73-F0C7-C92FE115B498}"/>
              </a:ext>
            </a:extLst>
          </p:cNvPr>
          <p:cNvSpPr txBox="1"/>
          <p:nvPr/>
        </p:nvSpPr>
        <p:spPr>
          <a:xfrm>
            <a:off x="0" y="2001314"/>
            <a:ext cx="16393853" cy="707886"/>
          </a:xfrm>
          <a:prstGeom prst="rect">
            <a:avLst/>
          </a:prstGeom>
          <a:noFill/>
        </p:spPr>
        <p:txBody>
          <a:bodyPr wrap="square" rtlCol="0">
            <a:spAutoFit/>
          </a:bodyPr>
          <a:lstStyle/>
          <a:p>
            <a:pPr algn="just"/>
            <a:r>
              <a:rPr lang="en-US" sz="4000" b="1">
                <a:solidFill>
                  <a:srgbClr val="0000FF"/>
                </a:solidFill>
                <a:latin typeface="Times New Roman" panose="02020603050405020304" pitchFamily="18" charset="0"/>
                <a:cs typeface="Times New Roman" panose="02020603050405020304" pitchFamily="18" charset="0"/>
              </a:rPr>
              <a:t>     249 : 3                  6 318 : 9                 45 307 : 5                  12 187 : 2</a:t>
            </a:r>
          </a:p>
        </p:txBody>
      </p:sp>
      <p:sp>
        <p:nvSpPr>
          <p:cNvPr id="70" name="TextBox 69">
            <a:extLst>
              <a:ext uri="{FF2B5EF4-FFF2-40B4-BE49-F238E27FC236}">
                <a16:creationId xmlns:a16="http://schemas.microsoft.com/office/drawing/2014/main" id="{0BD84878-E59A-10AB-FB37-AA128DCE789B}"/>
              </a:ext>
            </a:extLst>
          </p:cNvPr>
          <p:cNvSpPr txBox="1">
            <a:spLocks/>
          </p:cNvSpPr>
          <p:nvPr/>
        </p:nvSpPr>
        <p:spPr>
          <a:xfrm>
            <a:off x="4340441" y="3445947"/>
            <a:ext cx="855896"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63</a:t>
            </a:r>
          </a:p>
        </p:txBody>
      </p:sp>
      <p:sp>
        <p:nvSpPr>
          <p:cNvPr id="71" name="TextBox 70">
            <a:extLst>
              <a:ext uri="{FF2B5EF4-FFF2-40B4-BE49-F238E27FC236}">
                <a16:creationId xmlns:a16="http://schemas.microsoft.com/office/drawing/2014/main" id="{DC0FD2B1-1BD3-7874-4CB6-93467CCBE9C9}"/>
              </a:ext>
            </a:extLst>
          </p:cNvPr>
          <p:cNvSpPr txBox="1">
            <a:spLocks/>
          </p:cNvSpPr>
          <p:nvPr/>
        </p:nvSpPr>
        <p:spPr>
          <a:xfrm>
            <a:off x="5783573" y="35211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7</a:t>
            </a:r>
          </a:p>
        </p:txBody>
      </p:sp>
      <p:cxnSp>
        <p:nvCxnSpPr>
          <p:cNvPr id="72" name="Straight Connector 71">
            <a:extLst>
              <a:ext uri="{FF2B5EF4-FFF2-40B4-BE49-F238E27FC236}">
                <a16:creationId xmlns:a16="http://schemas.microsoft.com/office/drawing/2014/main" id="{BF2CC97B-0602-5B3B-8C8D-66900BEFB43F}"/>
              </a:ext>
            </a:extLst>
          </p:cNvPr>
          <p:cNvCxnSpPr>
            <a:cxnSpLocks/>
          </p:cNvCxnSpPr>
          <p:nvPr/>
        </p:nvCxnSpPr>
        <p:spPr>
          <a:xfrm>
            <a:off x="4984245" y="5319730"/>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73" name="TextBox 72">
            <a:extLst>
              <a:ext uri="{FF2B5EF4-FFF2-40B4-BE49-F238E27FC236}">
                <a16:creationId xmlns:a16="http://schemas.microsoft.com/office/drawing/2014/main" id="{DEA5C0A6-5351-EC4A-5782-E6FA688CE487}"/>
              </a:ext>
            </a:extLst>
          </p:cNvPr>
          <p:cNvSpPr txBox="1">
            <a:spLocks/>
          </p:cNvSpPr>
          <p:nvPr/>
        </p:nvSpPr>
        <p:spPr>
          <a:xfrm>
            <a:off x="4676653" y="4146163"/>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74" name="TextBox 73">
            <a:extLst>
              <a:ext uri="{FF2B5EF4-FFF2-40B4-BE49-F238E27FC236}">
                <a16:creationId xmlns:a16="http://schemas.microsoft.com/office/drawing/2014/main" id="{12C1D64C-E1D4-5EE5-FF60-5546E0AA4E5C}"/>
              </a:ext>
            </a:extLst>
          </p:cNvPr>
          <p:cNvSpPr txBox="1">
            <a:spLocks/>
          </p:cNvSpPr>
          <p:nvPr/>
        </p:nvSpPr>
        <p:spPr>
          <a:xfrm>
            <a:off x="4974043" y="4128504"/>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
        <p:nvSpPr>
          <p:cNvPr id="75" name="TextBox 74">
            <a:extLst>
              <a:ext uri="{FF2B5EF4-FFF2-40B4-BE49-F238E27FC236}">
                <a16:creationId xmlns:a16="http://schemas.microsoft.com/office/drawing/2014/main" id="{0910D5DE-D6AD-F749-EA73-1D5AB1A9E136}"/>
              </a:ext>
            </a:extLst>
          </p:cNvPr>
          <p:cNvSpPr txBox="1">
            <a:spLocks/>
          </p:cNvSpPr>
          <p:nvPr/>
        </p:nvSpPr>
        <p:spPr>
          <a:xfrm>
            <a:off x="6065521" y="35211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0</a:t>
            </a:r>
          </a:p>
        </p:txBody>
      </p:sp>
      <p:sp>
        <p:nvSpPr>
          <p:cNvPr id="83" name="TextBox 82">
            <a:extLst>
              <a:ext uri="{FF2B5EF4-FFF2-40B4-BE49-F238E27FC236}">
                <a16:creationId xmlns:a16="http://schemas.microsoft.com/office/drawing/2014/main" id="{50466C06-F027-6628-3F29-DD31CCAE93CE}"/>
              </a:ext>
            </a:extLst>
          </p:cNvPr>
          <p:cNvSpPr txBox="1">
            <a:spLocks/>
          </p:cNvSpPr>
          <p:nvPr/>
        </p:nvSpPr>
        <p:spPr>
          <a:xfrm>
            <a:off x="4974341" y="4676758"/>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85" name="TextBox 84">
            <a:extLst>
              <a:ext uri="{FF2B5EF4-FFF2-40B4-BE49-F238E27FC236}">
                <a16:creationId xmlns:a16="http://schemas.microsoft.com/office/drawing/2014/main" id="{CA949CB5-0229-15CF-7E24-C2E7D9B36F18}"/>
              </a:ext>
            </a:extLst>
          </p:cNvPr>
          <p:cNvSpPr txBox="1">
            <a:spLocks/>
          </p:cNvSpPr>
          <p:nvPr/>
        </p:nvSpPr>
        <p:spPr>
          <a:xfrm>
            <a:off x="4960553" y="5351207"/>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
        <p:nvSpPr>
          <p:cNvPr id="88" name="TextBox 87">
            <a:extLst>
              <a:ext uri="{FF2B5EF4-FFF2-40B4-BE49-F238E27FC236}">
                <a16:creationId xmlns:a16="http://schemas.microsoft.com/office/drawing/2014/main" id="{EDF197E6-FC73-2B67-9EFE-BCEAF68ACA04}"/>
              </a:ext>
            </a:extLst>
          </p:cNvPr>
          <p:cNvSpPr txBox="1">
            <a:spLocks/>
          </p:cNvSpPr>
          <p:nvPr/>
        </p:nvSpPr>
        <p:spPr>
          <a:xfrm>
            <a:off x="4023519" y="2875561"/>
            <a:ext cx="1631360" cy="707886"/>
          </a:xfrm>
          <a:prstGeom prst="rect">
            <a:avLst/>
          </a:prstGeom>
          <a:noFill/>
        </p:spPr>
        <p:txBody>
          <a:bodyPr wrap="square" rtlCol="0">
            <a:spAutoFit/>
          </a:bodyPr>
          <a:lstStyle/>
          <a:p>
            <a:pPr algn="r"/>
            <a:r>
              <a:rPr lang="en-US" sz="4000" b="1">
                <a:solidFill>
                  <a:srgbClr val="0000FF"/>
                </a:solidFill>
                <a:latin typeface="Arial" panose="020B0604020202020204" pitchFamily="34" charset="0"/>
                <a:cs typeface="Arial" panose="020B0604020202020204" pitchFamily="34" charset="0"/>
              </a:rPr>
              <a:t>6318</a:t>
            </a:r>
          </a:p>
        </p:txBody>
      </p:sp>
      <p:grpSp>
        <p:nvGrpSpPr>
          <p:cNvPr id="91" name="Group 90">
            <a:extLst>
              <a:ext uri="{FF2B5EF4-FFF2-40B4-BE49-F238E27FC236}">
                <a16:creationId xmlns:a16="http://schemas.microsoft.com/office/drawing/2014/main" id="{4125907B-8105-253D-990C-59F57F20D502}"/>
              </a:ext>
            </a:extLst>
          </p:cNvPr>
          <p:cNvGrpSpPr/>
          <p:nvPr/>
        </p:nvGrpSpPr>
        <p:grpSpPr>
          <a:xfrm>
            <a:off x="5780411" y="2856101"/>
            <a:ext cx="1295400" cy="1963967"/>
            <a:chOff x="3333382" y="2531790"/>
            <a:chExt cx="1295400" cy="1963967"/>
          </a:xfrm>
        </p:grpSpPr>
        <p:sp>
          <p:nvSpPr>
            <p:cNvPr id="92" name="TextBox 91">
              <a:extLst>
                <a:ext uri="{FF2B5EF4-FFF2-40B4-BE49-F238E27FC236}">
                  <a16:creationId xmlns:a16="http://schemas.microsoft.com/office/drawing/2014/main" id="{5B49F042-F7CA-7EB1-D990-98E19A5710BD}"/>
                </a:ext>
              </a:extLst>
            </p:cNvPr>
            <p:cNvSpPr txBox="1">
              <a:spLocks/>
            </p:cNvSpPr>
            <p:nvPr/>
          </p:nvSpPr>
          <p:spPr>
            <a:xfrm>
              <a:off x="3407045" y="2531790"/>
              <a:ext cx="663820" cy="707886"/>
            </a:xfrm>
            <a:prstGeom prst="rect">
              <a:avLst/>
            </a:prstGeom>
            <a:noFill/>
          </p:spPr>
          <p:txBody>
            <a:bodyPr wrap="square" rtlCol="0">
              <a:spAutoFit/>
            </a:bodyPr>
            <a:lstStyle/>
            <a:p>
              <a:pPr algn="ctr"/>
              <a:r>
                <a:rPr lang="en-US" sz="4000" b="1">
                  <a:solidFill>
                    <a:srgbClr val="0000FF"/>
                  </a:solidFill>
                  <a:latin typeface="Arial" panose="020B0604020202020204" pitchFamily="34" charset="0"/>
                  <a:cs typeface="Arial" panose="020B0604020202020204" pitchFamily="34" charset="0"/>
                </a:rPr>
                <a:t>9</a:t>
              </a:r>
            </a:p>
          </p:txBody>
        </p:sp>
        <p:grpSp>
          <p:nvGrpSpPr>
            <p:cNvPr id="93" name="Group 92">
              <a:extLst>
                <a:ext uri="{FF2B5EF4-FFF2-40B4-BE49-F238E27FC236}">
                  <a16:creationId xmlns:a16="http://schemas.microsoft.com/office/drawing/2014/main" id="{4BF2B6CB-AFB3-7C9D-CB9F-EB9F3C0C13BB}"/>
                </a:ext>
              </a:extLst>
            </p:cNvPr>
            <p:cNvGrpSpPr/>
            <p:nvPr/>
          </p:nvGrpSpPr>
          <p:grpSpPr>
            <a:xfrm>
              <a:off x="3333382" y="2531790"/>
              <a:ext cx="1295400" cy="1963967"/>
              <a:chOff x="4127910" y="2102300"/>
              <a:chExt cx="1295400" cy="1963967"/>
            </a:xfrm>
          </p:grpSpPr>
          <p:cxnSp>
            <p:nvCxnSpPr>
              <p:cNvPr id="95" name="Straight Connector 94">
                <a:extLst>
                  <a:ext uri="{FF2B5EF4-FFF2-40B4-BE49-F238E27FC236}">
                    <a16:creationId xmlns:a16="http://schemas.microsoft.com/office/drawing/2014/main" id="{A0BE8943-1FA7-5C11-7801-C963AD9599D7}"/>
                  </a:ext>
                </a:extLst>
              </p:cNvPr>
              <p:cNvCxnSpPr>
                <a:cxnSpLocks/>
              </p:cNvCxnSpPr>
              <p:nvPr/>
            </p:nvCxnSpPr>
            <p:spPr>
              <a:xfrm>
                <a:off x="4127910" y="2102300"/>
                <a:ext cx="0" cy="1963967"/>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cxnSp>
            <p:nvCxnSpPr>
              <p:cNvPr id="107" name="Straight Connector 106">
                <a:extLst>
                  <a:ext uri="{FF2B5EF4-FFF2-40B4-BE49-F238E27FC236}">
                    <a16:creationId xmlns:a16="http://schemas.microsoft.com/office/drawing/2014/main" id="{06522809-8901-8665-CA76-2589A7D5B764}"/>
                  </a:ext>
                </a:extLst>
              </p:cNvPr>
              <p:cNvCxnSpPr>
                <a:cxnSpLocks/>
              </p:cNvCxnSpPr>
              <p:nvPr/>
            </p:nvCxnSpPr>
            <p:spPr>
              <a:xfrm>
                <a:off x="4127910" y="2768938"/>
                <a:ext cx="1295400"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grpSp>
      </p:grpSp>
      <p:cxnSp>
        <p:nvCxnSpPr>
          <p:cNvPr id="108" name="Straight Connector 107">
            <a:extLst>
              <a:ext uri="{FF2B5EF4-FFF2-40B4-BE49-F238E27FC236}">
                <a16:creationId xmlns:a16="http://schemas.microsoft.com/office/drawing/2014/main" id="{3617A20F-8A5D-E293-B9C4-F9E6285F20F2}"/>
              </a:ext>
            </a:extLst>
          </p:cNvPr>
          <p:cNvCxnSpPr>
            <a:cxnSpLocks/>
          </p:cNvCxnSpPr>
          <p:nvPr/>
        </p:nvCxnSpPr>
        <p:spPr>
          <a:xfrm>
            <a:off x="4441955" y="4114686"/>
            <a:ext cx="621629"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09" name="TextBox 108">
            <a:extLst>
              <a:ext uri="{FF2B5EF4-FFF2-40B4-BE49-F238E27FC236}">
                <a16:creationId xmlns:a16="http://schemas.microsoft.com/office/drawing/2014/main" id="{1589FD3E-0299-F772-C901-05DEC0254BAD}"/>
              </a:ext>
            </a:extLst>
          </p:cNvPr>
          <p:cNvSpPr txBox="1">
            <a:spLocks/>
          </p:cNvSpPr>
          <p:nvPr/>
        </p:nvSpPr>
        <p:spPr>
          <a:xfrm>
            <a:off x="5251347" y="5346821"/>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8</a:t>
            </a:r>
          </a:p>
        </p:txBody>
      </p:sp>
      <p:sp>
        <p:nvSpPr>
          <p:cNvPr id="110" name="TextBox 109">
            <a:extLst>
              <a:ext uri="{FF2B5EF4-FFF2-40B4-BE49-F238E27FC236}">
                <a16:creationId xmlns:a16="http://schemas.microsoft.com/office/drawing/2014/main" id="{F8F3A99B-14BB-25DF-08C8-34CBFCBA7CBB}"/>
              </a:ext>
            </a:extLst>
          </p:cNvPr>
          <p:cNvSpPr txBox="1">
            <a:spLocks/>
          </p:cNvSpPr>
          <p:nvPr/>
        </p:nvSpPr>
        <p:spPr>
          <a:xfrm>
            <a:off x="6386005" y="3510838"/>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2</a:t>
            </a:r>
          </a:p>
        </p:txBody>
      </p:sp>
      <p:sp>
        <p:nvSpPr>
          <p:cNvPr id="111" name="TextBox 110">
            <a:extLst>
              <a:ext uri="{FF2B5EF4-FFF2-40B4-BE49-F238E27FC236}">
                <a16:creationId xmlns:a16="http://schemas.microsoft.com/office/drawing/2014/main" id="{99A4652A-BF46-B661-E2C7-16DE88685BE8}"/>
              </a:ext>
            </a:extLst>
          </p:cNvPr>
          <p:cNvSpPr txBox="1">
            <a:spLocks/>
          </p:cNvSpPr>
          <p:nvPr/>
        </p:nvSpPr>
        <p:spPr>
          <a:xfrm>
            <a:off x="4954260" y="5843979"/>
            <a:ext cx="923641"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18</a:t>
            </a:r>
          </a:p>
        </p:txBody>
      </p:sp>
      <p:cxnSp>
        <p:nvCxnSpPr>
          <p:cNvPr id="112" name="Straight Connector 111">
            <a:extLst>
              <a:ext uri="{FF2B5EF4-FFF2-40B4-BE49-F238E27FC236}">
                <a16:creationId xmlns:a16="http://schemas.microsoft.com/office/drawing/2014/main" id="{18EC877E-D5DE-9365-0740-7EE4E64ABE7E}"/>
              </a:ext>
            </a:extLst>
          </p:cNvPr>
          <p:cNvCxnSpPr>
            <a:cxnSpLocks/>
          </p:cNvCxnSpPr>
          <p:nvPr/>
        </p:nvCxnSpPr>
        <p:spPr>
          <a:xfrm>
            <a:off x="5022931" y="6551865"/>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13" name="TextBox 112">
            <a:extLst>
              <a:ext uri="{FF2B5EF4-FFF2-40B4-BE49-F238E27FC236}">
                <a16:creationId xmlns:a16="http://schemas.microsoft.com/office/drawing/2014/main" id="{9E810027-E516-68FA-D236-68AE8A61C917}"/>
              </a:ext>
            </a:extLst>
          </p:cNvPr>
          <p:cNvSpPr txBox="1">
            <a:spLocks/>
          </p:cNvSpPr>
          <p:nvPr/>
        </p:nvSpPr>
        <p:spPr>
          <a:xfrm>
            <a:off x="5245600" y="6547479"/>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14" name="TextBox 113">
            <a:extLst>
              <a:ext uri="{FF2B5EF4-FFF2-40B4-BE49-F238E27FC236}">
                <a16:creationId xmlns:a16="http://schemas.microsoft.com/office/drawing/2014/main" id="{278F1391-04F8-6D09-7D65-F08FF6EEF892}"/>
              </a:ext>
            </a:extLst>
          </p:cNvPr>
          <p:cNvSpPr txBox="1">
            <a:spLocks/>
          </p:cNvSpPr>
          <p:nvPr/>
        </p:nvSpPr>
        <p:spPr>
          <a:xfrm>
            <a:off x="8355265" y="3453567"/>
            <a:ext cx="855896"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45</a:t>
            </a:r>
          </a:p>
        </p:txBody>
      </p:sp>
      <p:sp>
        <p:nvSpPr>
          <p:cNvPr id="115" name="TextBox 114">
            <a:extLst>
              <a:ext uri="{FF2B5EF4-FFF2-40B4-BE49-F238E27FC236}">
                <a16:creationId xmlns:a16="http://schemas.microsoft.com/office/drawing/2014/main" id="{A66DB6D4-BD8B-D7C8-0E3B-602DEEB9D3CE}"/>
              </a:ext>
            </a:extLst>
          </p:cNvPr>
          <p:cNvSpPr txBox="1">
            <a:spLocks/>
          </p:cNvSpPr>
          <p:nvPr/>
        </p:nvSpPr>
        <p:spPr>
          <a:xfrm>
            <a:off x="10179583" y="355163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5</a:t>
            </a:r>
          </a:p>
        </p:txBody>
      </p:sp>
      <p:cxnSp>
        <p:nvCxnSpPr>
          <p:cNvPr id="116" name="Straight Connector 115">
            <a:extLst>
              <a:ext uri="{FF2B5EF4-FFF2-40B4-BE49-F238E27FC236}">
                <a16:creationId xmlns:a16="http://schemas.microsoft.com/office/drawing/2014/main" id="{612C0F4B-E37B-AD4E-D9FE-6B876419222C}"/>
              </a:ext>
            </a:extLst>
          </p:cNvPr>
          <p:cNvCxnSpPr>
            <a:cxnSpLocks/>
          </p:cNvCxnSpPr>
          <p:nvPr/>
        </p:nvCxnSpPr>
        <p:spPr>
          <a:xfrm>
            <a:off x="8999069" y="5327350"/>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17" name="TextBox 116">
            <a:extLst>
              <a:ext uri="{FF2B5EF4-FFF2-40B4-BE49-F238E27FC236}">
                <a16:creationId xmlns:a16="http://schemas.microsoft.com/office/drawing/2014/main" id="{D0C8426C-06F1-1E61-C16D-B90632DD2EB6}"/>
              </a:ext>
            </a:extLst>
          </p:cNvPr>
          <p:cNvSpPr txBox="1">
            <a:spLocks/>
          </p:cNvSpPr>
          <p:nvPr/>
        </p:nvSpPr>
        <p:spPr>
          <a:xfrm>
            <a:off x="8691477" y="4153783"/>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18" name="TextBox 117">
            <a:extLst>
              <a:ext uri="{FF2B5EF4-FFF2-40B4-BE49-F238E27FC236}">
                <a16:creationId xmlns:a16="http://schemas.microsoft.com/office/drawing/2014/main" id="{380537E3-AAAF-B3C4-D4D1-709936AEA8CB}"/>
              </a:ext>
            </a:extLst>
          </p:cNvPr>
          <p:cNvSpPr txBox="1">
            <a:spLocks/>
          </p:cNvSpPr>
          <p:nvPr/>
        </p:nvSpPr>
        <p:spPr>
          <a:xfrm>
            <a:off x="8988867" y="4136124"/>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3</a:t>
            </a:r>
          </a:p>
        </p:txBody>
      </p:sp>
      <p:sp>
        <p:nvSpPr>
          <p:cNvPr id="119" name="TextBox 118">
            <a:extLst>
              <a:ext uri="{FF2B5EF4-FFF2-40B4-BE49-F238E27FC236}">
                <a16:creationId xmlns:a16="http://schemas.microsoft.com/office/drawing/2014/main" id="{3A39DCA5-0602-D9D0-E16F-E228DFF0FD74}"/>
              </a:ext>
            </a:extLst>
          </p:cNvPr>
          <p:cNvSpPr txBox="1">
            <a:spLocks/>
          </p:cNvSpPr>
          <p:nvPr/>
        </p:nvSpPr>
        <p:spPr>
          <a:xfrm>
            <a:off x="10461531" y="355163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0</a:t>
            </a:r>
          </a:p>
        </p:txBody>
      </p:sp>
      <p:sp>
        <p:nvSpPr>
          <p:cNvPr id="120" name="TextBox 119">
            <a:extLst>
              <a:ext uri="{FF2B5EF4-FFF2-40B4-BE49-F238E27FC236}">
                <a16:creationId xmlns:a16="http://schemas.microsoft.com/office/drawing/2014/main" id="{93AFDC66-ECC5-9A68-E2FD-A9E22F33FF3E}"/>
              </a:ext>
            </a:extLst>
          </p:cNvPr>
          <p:cNvSpPr txBox="1">
            <a:spLocks/>
          </p:cNvSpPr>
          <p:nvPr/>
        </p:nvSpPr>
        <p:spPr>
          <a:xfrm>
            <a:off x="8989165" y="4684378"/>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21" name="TextBox 120">
            <a:extLst>
              <a:ext uri="{FF2B5EF4-FFF2-40B4-BE49-F238E27FC236}">
                <a16:creationId xmlns:a16="http://schemas.microsoft.com/office/drawing/2014/main" id="{38CA0AC7-3196-ADA2-0341-65D775C4416E}"/>
              </a:ext>
            </a:extLst>
          </p:cNvPr>
          <p:cNvSpPr txBox="1">
            <a:spLocks/>
          </p:cNvSpPr>
          <p:nvPr/>
        </p:nvSpPr>
        <p:spPr>
          <a:xfrm>
            <a:off x="8975377" y="5358827"/>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3</a:t>
            </a:r>
          </a:p>
        </p:txBody>
      </p:sp>
      <p:sp>
        <p:nvSpPr>
          <p:cNvPr id="122" name="TextBox 121">
            <a:extLst>
              <a:ext uri="{FF2B5EF4-FFF2-40B4-BE49-F238E27FC236}">
                <a16:creationId xmlns:a16="http://schemas.microsoft.com/office/drawing/2014/main" id="{8FB1F6C7-5DF7-0B8D-AE6A-F93505B138FC}"/>
              </a:ext>
            </a:extLst>
          </p:cNvPr>
          <p:cNvSpPr txBox="1">
            <a:spLocks/>
          </p:cNvSpPr>
          <p:nvPr/>
        </p:nvSpPr>
        <p:spPr>
          <a:xfrm>
            <a:off x="8287386" y="2942417"/>
            <a:ext cx="1631360" cy="707886"/>
          </a:xfrm>
          <a:prstGeom prst="rect">
            <a:avLst/>
          </a:prstGeom>
          <a:noFill/>
        </p:spPr>
        <p:txBody>
          <a:bodyPr wrap="square" rtlCol="0">
            <a:spAutoFit/>
          </a:bodyPr>
          <a:lstStyle/>
          <a:p>
            <a:pPr algn="r"/>
            <a:r>
              <a:rPr lang="en-US" sz="4000" b="1">
                <a:solidFill>
                  <a:srgbClr val="0000FF"/>
                </a:solidFill>
                <a:latin typeface="Arial" panose="020B0604020202020204" pitchFamily="34" charset="0"/>
                <a:cs typeface="Arial" panose="020B0604020202020204" pitchFamily="34" charset="0"/>
              </a:rPr>
              <a:t>45307</a:t>
            </a:r>
          </a:p>
        </p:txBody>
      </p:sp>
      <p:grpSp>
        <p:nvGrpSpPr>
          <p:cNvPr id="123" name="Group 122">
            <a:extLst>
              <a:ext uri="{FF2B5EF4-FFF2-40B4-BE49-F238E27FC236}">
                <a16:creationId xmlns:a16="http://schemas.microsoft.com/office/drawing/2014/main" id="{2637EF5F-BF9A-9A60-58E2-869F576D8DC2}"/>
              </a:ext>
            </a:extLst>
          </p:cNvPr>
          <p:cNvGrpSpPr/>
          <p:nvPr/>
        </p:nvGrpSpPr>
        <p:grpSpPr>
          <a:xfrm>
            <a:off x="10044278" y="2922957"/>
            <a:ext cx="1295400" cy="1963967"/>
            <a:chOff x="3333382" y="2531790"/>
            <a:chExt cx="1295400" cy="1963967"/>
          </a:xfrm>
        </p:grpSpPr>
        <p:sp>
          <p:nvSpPr>
            <p:cNvPr id="124" name="TextBox 123">
              <a:extLst>
                <a:ext uri="{FF2B5EF4-FFF2-40B4-BE49-F238E27FC236}">
                  <a16:creationId xmlns:a16="http://schemas.microsoft.com/office/drawing/2014/main" id="{D56DB97B-99EB-8EDB-DC67-735D827D7A7D}"/>
                </a:ext>
              </a:extLst>
            </p:cNvPr>
            <p:cNvSpPr txBox="1">
              <a:spLocks/>
            </p:cNvSpPr>
            <p:nvPr/>
          </p:nvSpPr>
          <p:spPr>
            <a:xfrm>
              <a:off x="3407045" y="2531790"/>
              <a:ext cx="663820" cy="707886"/>
            </a:xfrm>
            <a:prstGeom prst="rect">
              <a:avLst/>
            </a:prstGeom>
            <a:noFill/>
          </p:spPr>
          <p:txBody>
            <a:bodyPr wrap="square" rtlCol="0">
              <a:spAutoFit/>
            </a:bodyPr>
            <a:lstStyle/>
            <a:p>
              <a:pPr algn="ctr"/>
              <a:r>
                <a:rPr lang="en-US" sz="4000" b="1">
                  <a:solidFill>
                    <a:srgbClr val="0000FF"/>
                  </a:solidFill>
                  <a:latin typeface="Arial" panose="020B0604020202020204" pitchFamily="34" charset="0"/>
                  <a:cs typeface="Arial" panose="020B0604020202020204" pitchFamily="34" charset="0"/>
                </a:rPr>
                <a:t>9</a:t>
              </a:r>
            </a:p>
          </p:txBody>
        </p:sp>
        <p:grpSp>
          <p:nvGrpSpPr>
            <p:cNvPr id="125" name="Group 124">
              <a:extLst>
                <a:ext uri="{FF2B5EF4-FFF2-40B4-BE49-F238E27FC236}">
                  <a16:creationId xmlns:a16="http://schemas.microsoft.com/office/drawing/2014/main" id="{B7E9452A-F74B-BE4C-41E5-46125F9FD4F0}"/>
                </a:ext>
              </a:extLst>
            </p:cNvPr>
            <p:cNvGrpSpPr/>
            <p:nvPr/>
          </p:nvGrpSpPr>
          <p:grpSpPr>
            <a:xfrm>
              <a:off x="3333382" y="2531790"/>
              <a:ext cx="1295400" cy="1963967"/>
              <a:chOff x="4127910" y="2102300"/>
              <a:chExt cx="1295400" cy="1963967"/>
            </a:xfrm>
          </p:grpSpPr>
          <p:cxnSp>
            <p:nvCxnSpPr>
              <p:cNvPr id="126" name="Straight Connector 125">
                <a:extLst>
                  <a:ext uri="{FF2B5EF4-FFF2-40B4-BE49-F238E27FC236}">
                    <a16:creationId xmlns:a16="http://schemas.microsoft.com/office/drawing/2014/main" id="{97E58FA7-32AF-D28C-D35B-EBDA8D076A77}"/>
                  </a:ext>
                </a:extLst>
              </p:cNvPr>
              <p:cNvCxnSpPr>
                <a:cxnSpLocks/>
              </p:cNvCxnSpPr>
              <p:nvPr/>
            </p:nvCxnSpPr>
            <p:spPr>
              <a:xfrm>
                <a:off x="4127910" y="2102300"/>
                <a:ext cx="0" cy="1963967"/>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cxnSp>
            <p:nvCxnSpPr>
              <p:cNvPr id="127" name="Straight Connector 126">
                <a:extLst>
                  <a:ext uri="{FF2B5EF4-FFF2-40B4-BE49-F238E27FC236}">
                    <a16:creationId xmlns:a16="http://schemas.microsoft.com/office/drawing/2014/main" id="{3B0E1729-B5DE-87A8-751E-FF2827106C0A}"/>
                  </a:ext>
                </a:extLst>
              </p:cNvPr>
              <p:cNvCxnSpPr>
                <a:cxnSpLocks/>
              </p:cNvCxnSpPr>
              <p:nvPr/>
            </p:nvCxnSpPr>
            <p:spPr>
              <a:xfrm>
                <a:off x="4127910" y="2768938"/>
                <a:ext cx="1295400"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grpSp>
      </p:grpSp>
      <p:cxnSp>
        <p:nvCxnSpPr>
          <p:cNvPr id="128" name="Straight Connector 127">
            <a:extLst>
              <a:ext uri="{FF2B5EF4-FFF2-40B4-BE49-F238E27FC236}">
                <a16:creationId xmlns:a16="http://schemas.microsoft.com/office/drawing/2014/main" id="{337AD645-AB18-EE93-F2A9-7AFCCF256D5A}"/>
              </a:ext>
            </a:extLst>
          </p:cNvPr>
          <p:cNvCxnSpPr>
            <a:cxnSpLocks/>
          </p:cNvCxnSpPr>
          <p:nvPr/>
        </p:nvCxnSpPr>
        <p:spPr>
          <a:xfrm>
            <a:off x="8456779" y="4122306"/>
            <a:ext cx="621629"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29" name="TextBox 128">
            <a:extLst>
              <a:ext uri="{FF2B5EF4-FFF2-40B4-BE49-F238E27FC236}">
                <a16:creationId xmlns:a16="http://schemas.microsoft.com/office/drawing/2014/main" id="{7FA1E734-CF85-576B-2500-374BDFC58560}"/>
              </a:ext>
            </a:extLst>
          </p:cNvPr>
          <p:cNvSpPr txBox="1">
            <a:spLocks/>
          </p:cNvSpPr>
          <p:nvPr/>
        </p:nvSpPr>
        <p:spPr>
          <a:xfrm>
            <a:off x="9266171" y="5354441"/>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30" name="TextBox 129">
            <a:extLst>
              <a:ext uri="{FF2B5EF4-FFF2-40B4-BE49-F238E27FC236}">
                <a16:creationId xmlns:a16="http://schemas.microsoft.com/office/drawing/2014/main" id="{C9EA5A8E-9373-142D-0863-367ED0BFBB1A}"/>
              </a:ext>
            </a:extLst>
          </p:cNvPr>
          <p:cNvSpPr txBox="1">
            <a:spLocks/>
          </p:cNvSpPr>
          <p:nvPr/>
        </p:nvSpPr>
        <p:spPr>
          <a:xfrm>
            <a:off x="10782015" y="3541318"/>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3</a:t>
            </a:r>
          </a:p>
        </p:txBody>
      </p:sp>
      <p:sp>
        <p:nvSpPr>
          <p:cNvPr id="131" name="TextBox 130">
            <a:extLst>
              <a:ext uri="{FF2B5EF4-FFF2-40B4-BE49-F238E27FC236}">
                <a16:creationId xmlns:a16="http://schemas.microsoft.com/office/drawing/2014/main" id="{59363B4E-0487-A6EE-9E0B-AFFD1D72136D}"/>
              </a:ext>
            </a:extLst>
          </p:cNvPr>
          <p:cNvSpPr txBox="1">
            <a:spLocks/>
          </p:cNvSpPr>
          <p:nvPr/>
        </p:nvSpPr>
        <p:spPr>
          <a:xfrm>
            <a:off x="8969084" y="5851599"/>
            <a:ext cx="923641"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27</a:t>
            </a:r>
          </a:p>
        </p:txBody>
      </p:sp>
      <p:cxnSp>
        <p:nvCxnSpPr>
          <p:cNvPr id="140" name="Straight Connector 139">
            <a:extLst>
              <a:ext uri="{FF2B5EF4-FFF2-40B4-BE49-F238E27FC236}">
                <a16:creationId xmlns:a16="http://schemas.microsoft.com/office/drawing/2014/main" id="{F33FE918-DAD4-7110-DCFE-79A3F8643173}"/>
              </a:ext>
            </a:extLst>
          </p:cNvPr>
          <p:cNvCxnSpPr>
            <a:cxnSpLocks/>
          </p:cNvCxnSpPr>
          <p:nvPr/>
        </p:nvCxnSpPr>
        <p:spPr>
          <a:xfrm>
            <a:off x="9037755" y="6559485"/>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44" name="TextBox 143">
            <a:extLst>
              <a:ext uri="{FF2B5EF4-FFF2-40B4-BE49-F238E27FC236}">
                <a16:creationId xmlns:a16="http://schemas.microsoft.com/office/drawing/2014/main" id="{EF4F1684-CEC8-2204-71A1-D3068FDCCB42}"/>
              </a:ext>
            </a:extLst>
          </p:cNvPr>
          <p:cNvSpPr txBox="1">
            <a:spLocks/>
          </p:cNvSpPr>
          <p:nvPr/>
        </p:nvSpPr>
        <p:spPr>
          <a:xfrm>
            <a:off x="9260424" y="6555099"/>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3</a:t>
            </a:r>
          </a:p>
        </p:txBody>
      </p:sp>
      <p:sp>
        <p:nvSpPr>
          <p:cNvPr id="145" name="TextBox 144">
            <a:extLst>
              <a:ext uri="{FF2B5EF4-FFF2-40B4-BE49-F238E27FC236}">
                <a16:creationId xmlns:a16="http://schemas.microsoft.com/office/drawing/2014/main" id="{3C16010F-B3F5-9D8E-D86E-CD3C917DA45F}"/>
              </a:ext>
            </a:extLst>
          </p:cNvPr>
          <p:cNvSpPr txBox="1">
            <a:spLocks/>
          </p:cNvSpPr>
          <p:nvPr/>
        </p:nvSpPr>
        <p:spPr>
          <a:xfrm>
            <a:off x="9549999" y="6563871"/>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7</a:t>
            </a:r>
          </a:p>
        </p:txBody>
      </p:sp>
      <p:sp>
        <p:nvSpPr>
          <p:cNvPr id="146" name="TextBox 145">
            <a:extLst>
              <a:ext uri="{FF2B5EF4-FFF2-40B4-BE49-F238E27FC236}">
                <a16:creationId xmlns:a16="http://schemas.microsoft.com/office/drawing/2014/main" id="{09E47C45-0D2D-200A-98EE-1E73E5D824CA}"/>
              </a:ext>
            </a:extLst>
          </p:cNvPr>
          <p:cNvSpPr txBox="1">
            <a:spLocks/>
          </p:cNvSpPr>
          <p:nvPr/>
        </p:nvSpPr>
        <p:spPr>
          <a:xfrm>
            <a:off x="11109675" y="3543300"/>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4</a:t>
            </a:r>
          </a:p>
        </p:txBody>
      </p:sp>
      <p:sp>
        <p:nvSpPr>
          <p:cNvPr id="147" name="TextBox 146">
            <a:extLst>
              <a:ext uri="{FF2B5EF4-FFF2-40B4-BE49-F238E27FC236}">
                <a16:creationId xmlns:a16="http://schemas.microsoft.com/office/drawing/2014/main" id="{E766F419-FFE5-3B1C-CE0D-4F018867F6EC}"/>
              </a:ext>
            </a:extLst>
          </p:cNvPr>
          <p:cNvSpPr txBox="1">
            <a:spLocks/>
          </p:cNvSpPr>
          <p:nvPr/>
        </p:nvSpPr>
        <p:spPr>
          <a:xfrm>
            <a:off x="9248420" y="7004398"/>
            <a:ext cx="923641"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36</a:t>
            </a:r>
          </a:p>
        </p:txBody>
      </p:sp>
      <p:cxnSp>
        <p:nvCxnSpPr>
          <p:cNvPr id="148" name="Straight Connector 147">
            <a:extLst>
              <a:ext uri="{FF2B5EF4-FFF2-40B4-BE49-F238E27FC236}">
                <a16:creationId xmlns:a16="http://schemas.microsoft.com/office/drawing/2014/main" id="{6823A729-75B0-0E16-083B-ADF901DA0B17}"/>
              </a:ext>
            </a:extLst>
          </p:cNvPr>
          <p:cNvCxnSpPr>
            <a:cxnSpLocks/>
          </p:cNvCxnSpPr>
          <p:nvPr/>
        </p:nvCxnSpPr>
        <p:spPr>
          <a:xfrm>
            <a:off x="9286798" y="7657609"/>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49" name="TextBox 148">
            <a:extLst>
              <a:ext uri="{FF2B5EF4-FFF2-40B4-BE49-F238E27FC236}">
                <a16:creationId xmlns:a16="http://schemas.microsoft.com/office/drawing/2014/main" id="{E952C23B-D986-7770-A48A-8EB90EB523E6}"/>
              </a:ext>
            </a:extLst>
          </p:cNvPr>
          <p:cNvSpPr txBox="1">
            <a:spLocks/>
          </p:cNvSpPr>
          <p:nvPr/>
        </p:nvSpPr>
        <p:spPr>
          <a:xfrm>
            <a:off x="9549999" y="7645180"/>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
        <p:nvSpPr>
          <p:cNvPr id="150" name="TextBox 149">
            <a:extLst>
              <a:ext uri="{FF2B5EF4-FFF2-40B4-BE49-F238E27FC236}">
                <a16:creationId xmlns:a16="http://schemas.microsoft.com/office/drawing/2014/main" id="{4CCB592C-D5A2-AD5E-9AD2-232F04170DD0}"/>
              </a:ext>
            </a:extLst>
          </p:cNvPr>
          <p:cNvSpPr txBox="1">
            <a:spLocks/>
          </p:cNvSpPr>
          <p:nvPr/>
        </p:nvSpPr>
        <p:spPr>
          <a:xfrm>
            <a:off x="12647699" y="3381587"/>
            <a:ext cx="855896"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12</a:t>
            </a:r>
          </a:p>
        </p:txBody>
      </p:sp>
      <p:sp>
        <p:nvSpPr>
          <p:cNvPr id="151" name="TextBox 150">
            <a:extLst>
              <a:ext uri="{FF2B5EF4-FFF2-40B4-BE49-F238E27FC236}">
                <a16:creationId xmlns:a16="http://schemas.microsoft.com/office/drawing/2014/main" id="{1BB9A34F-FFE9-B775-8FC3-B625D251583E}"/>
              </a:ext>
            </a:extLst>
          </p:cNvPr>
          <p:cNvSpPr txBox="1">
            <a:spLocks/>
          </p:cNvSpPr>
          <p:nvPr/>
        </p:nvSpPr>
        <p:spPr>
          <a:xfrm>
            <a:off x="14472017" y="34796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6</a:t>
            </a:r>
          </a:p>
        </p:txBody>
      </p:sp>
      <p:cxnSp>
        <p:nvCxnSpPr>
          <p:cNvPr id="152" name="Straight Connector 151">
            <a:extLst>
              <a:ext uri="{FF2B5EF4-FFF2-40B4-BE49-F238E27FC236}">
                <a16:creationId xmlns:a16="http://schemas.microsoft.com/office/drawing/2014/main" id="{E136BBF9-3A0B-A4A4-6B9C-DF01914DBA4A}"/>
              </a:ext>
            </a:extLst>
          </p:cNvPr>
          <p:cNvCxnSpPr>
            <a:cxnSpLocks/>
          </p:cNvCxnSpPr>
          <p:nvPr/>
        </p:nvCxnSpPr>
        <p:spPr>
          <a:xfrm>
            <a:off x="13291503" y="5255370"/>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53" name="TextBox 152">
            <a:extLst>
              <a:ext uri="{FF2B5EF4-FFF2-40B4-BE49-F238E27FC236}">
                <a16:creationId xmlns:a16="http://schemas.microsoft.com/office/drawing/2014/main" id="{E7D83B32-2AA9-0CFD-C6D5-F43347EB0C60}"/>
              </a:ext>
            </a:extLst>
          </p:cNvPr>
          <p:cNvSpPr txBox="1">
            <a:spLocks/>
          </p:cNvSpPr>
          <p:nvPr/>
        </p:nvSpPr>
        <p:spPr>
          <a:xfrm>
            <a:off x="12983911" y="4081803"/>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54" name="TextBox 153">
            <a:extLst>
              <a:ext uri="{FF2B5EF4-FFF2-40B4-BE49-F238E27FC236}">
                <a16:creationId xmlns:a16="http://schemas.microsoft.com/office/drawing/2014/main" id="{4E91A9C2-AB21-A42E-67AC-994759379308}"/>
              </a:ext>
            </a:extLst>
          </p:cNvPr>
          <p:cNvSpPr txBox="1">
            <a:spLocks/>
          </p:cNvSpPr>
          <p:nvPr/>
        </p:nvSpPr>
        <p:spPr>
          <a:xfrm>
            <a:off x="13281301" y="4064144"/>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
        <p:nvSpPr>
          <p:cNvPr id="155" name="TextBox 154">
            <a:extLst>
              <a:ext uri="{FF2B5EF4-FFF2-40B4-BE49-F238E27FC236}">
                <a16:creationId xmlns:a16="http://schemas.microsoft.com/office/drawing/2014/main" id="{0D1AE18F-7159-DDD5-EBED-C5393C982631}"/>
              </a:ext>
            </a:extLst>
          </p:cNvPr>
          <p:cNvSpPr txBox="1">
            <a:spLocks/>
          </p:cNvSpPr>
          <p:nvPr/>
        </p:nvSpPr>
        <p:spPr>
          <a:xfrm>
            <a:off x="14753965" y="3479654"/>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0</a:t>
            </a:r>
          </a:p>
        </p:txBody>
      </p:sp>
      <p:sp>
        <p:nvSpPr>
          <p:cNvPr id="156" name="TextBox 155">
            <a:extLst>
              <a:ext uri="{FF2B5EF4-FFF2-40B4-BE49-F238E27FC236}">
                <a16:creationId xmlns:a16="http://schemas.microsoft.com/office/drawing/2014/main" id="{35476591-1050-DAF7-4208-A0FA109E733E}"/>
              </a:ext>
            </a:extLst>
          </p:cNvPr>
          <p:cNvSpPr txBox="1">
            <a:spLocks/>
          </p:cNvSpPr>
          <p:nvPr/>
        </p:nvSpPr>
        <p:spPr>
          <a:xfrm>
            <a:off x="13281599" y="4612398"/>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57" name="TextBox 156">
            <a:extLst>
              <a:ext uri="{FF2B5EF4-FFF2-40B4-BE49-F238E27FC236}">
                <a16:creationId xmlns:a16="http://schemas.microsoft.com/office/drawing/2014/main" id="{B3A9DC1F-375B-EBAA-733D-A291653B69AA}"/>
              </a:ext>
            </a:extLst>
          </p:cNvPr>
          <p:cNvSpPr txBox="1">
            <a:spLocks/>
          </p:cNvSpPr>
          <p:nvPr/>
        </p:nvSpPr>
        <p:spPr>
          <a:xfrm>
            <a:off x="13267811" y="5286847"/>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
        <p:nvSpPr>
          <p:cNvPr id="158" name="TextBox 157">
            <a:extLst>
              <a:ext uri="{FF2B5EF4-FFF2-40B4-BE49-F238E27FC236}">
                <a16:creationId xmlns:a16="http://schemas.microsoft.com/office/drawing/2014/main" id="{AA96A7E4-A697-BA8D-BDA0-89A3FABE571F}"/>
              </a:ext>
            </a:extLst>
          </p:cNvPr>
          <p:cNvSpPr txBox="1">
            <a:spLocks/>
          </p:cNvSpPr>
          <p:nvPr/>
        </p:nvSpPr>
        <p:spPr>
          <a:xfrm>
            <a:off x="12579820" y="2870437"/>
            <a:ext cx="1631360" cy="707886"/>
          </a:xfrm>
          <a:prstGeom prst="rect">
            <a:avLst/>
          </a:prstGeom>
          <a:noFill/>
        </p:spPr>
        <p:txBody>
          <a:bodyPr wrap="square" rtlCol="0">
            <a:spAutoFit/>
          </a:bodyPr>
          <a:lstStyle/>
          <a:p>
            <a:pPr algn="r"/>
            <a:r>
              <a:rPr lang="en-US" sz="4000" b="1">
                <a:solidFill>
                  <a:srgbClr val="0000FF"/>
                </a:solidFill>
                <a:latin typeface="Arial" panose="020B0604020202020204" pitchFamily="34" charset="0"/>
                <a:cs typeface="Arial" panose="020B0604020202020204" pitchFamily="34" charset="0"/>
              </a:rPr>
              <a:t>12187</a:t>
            </a:r>
          </a:p>
        </p:txBody>
      </p:sp>
      <p:grpSp>
        <p:nvGrpSpPr>
          <p:cNvPr id="159" name="Group 158">
            <a:extLst>
              <a:ext uri="{FF2B5EF4-FFF2-40B4-BE49-F238E27FC236}">
                <a16:creationId xmlns:a16="http://schemas.microsoft.com/office/drawing/2014/main" id="{CB78D8D4-A26F-1E95-FE69-9FA13EF3B405}"/>
              </a:ext>
            </a:extLst>
          </p:cNvPr>
          <p:cNvGrpSpPr/>
          <p:nvPr/>
        </p:nvGrpSpPr>
        <p:grpSpPr>
          <a:xfrm>
            <a:off x="14336712" y="2850977"/>
            <a:ext cx="1295400" cy="1963967"/>
            <a:chOff x="3333382" y="2531790"/>
            <a:chExt cx="1295400" cy="1963967"/>
          </a:xfrm>
        </p:grpSpPr>
        <p:sp>
          <p:nvSpPr>
            <p:cNvPr id="160" name="TextBox 159">
              <a:extLst>
                <a:ext uri="{FF2B5EF4-FFF2-40B4-BE49-F238E27FC236}">
                  <a16:creationId xmlns:a16="http://schemas.microsoft.com/office/drawing/2014/main" id="{58BD18E9-2CEE-7CAF-3B67-967896D951FA}"/>
                </a:ext>
              </a:extLst>
            </p:cNvPr>
            <p:cNvSpPr txBox="1">
              <a:spLocks/>
            </p:cNvSpPr>
            <p:nvPr/>
          </p:nvSpPr>
          <p:spPr>
            <a:xfrm>
              <a:off x="3407045" y="2531790"/>
              <a:ext cx="663820" cy="707886"/>
            </a:xfrm>
            <a:prstGeom prst="rect">
              <a:avLst/>
            </a:prstGeom>
            <a:noFill/>
          </p:spPr>
          <p:txBody>
            <a:bodyPr wrap="square" rtlCol="0">
              <a:spAutoFit/>
            </a:bodyPr>
            <a:lstStyle/>
            <a:p>
              <a:pPr algn="ctr"/>
              <a:r>
                <a:rPr lang="en-US" sz="4000" b="1">
                  <a:solidFill>
                    <a:srgbClr val="0000FF"/>
                  </a:solidFill>
                  <a:latin typeface="Arial" panose="020B0604020202020204" pitchFamily="34" charset="0"/>
                  <a:cs typeface="Arial" panose="020B0604020202020204" pitchFamily="34" charset="0"/>
                </a:rPr>
                <a:t>2</a:t>
              </a:r>
            </a:p>
          </p:txBody>
        </p:sp>
        <p:grpSp>
          <p:nvGrpSpPr>
            <p:cNvPr id="161" name="Group 160">
              <a:extLst>
                <a:ext uri="{FF2B5EF4-FFF2-40B4-BE49-F238E27FC236}">
                  <a16:creationId xmlns:a16="http://schemas.microsoft.com/office/drawing/2014/main" id="{18D24D11-835F-E1CF-F16F-7EC07EB89DD2}"/>
                </a:ext>
              </a:extLst>
            </p:cNvPr>
            <p:cNvGrpSpPr/>
            <p:nvPr/>
          </p:nvGrpSpPr>
          <p:grpSpPr>
            <a:xfrm>
              <a:off x="3333382" y="2531790"/>
              <a:ext cx="1295400" cy="1963967"/>
              <a:chOff x="4127910" y="2102300"/>
              <a:chExt cx="1295400" cy="1963967"/>
            </a:xfrm>
          </p:grpSpPr>
          <p:cxnSp>
            <p:nvCxnSpPr>
              <p:cNvPr id="162" name="Straight Connector 161">
                <a:extLst>
                  <a:ext uri="{FF2B5EF4-FFF2-40B4-BE49-F238E27FC236}">
                    <a16:creationId xmlns:a16="http://schemas.microsoft.com/office/drawing/2014/main" id="{DDA98C4A-E9D8-98EC-8D32-21EFD19CA552}"/>
                  </a:ext>
                </a:extLst>
              </p:cNvPr>
              <p:cNvCxnSpPr>
                <a:cxnSpLocks/>
              </p:cNvCxnSpPr>
              <p:nvPr/>
            </p:nvCxnSpPr>
            <p:spPr>
              <a:xfrm>
                <a:off x="4127910" y="2102300"/>
                <a:ext cx="0" cy="1963967"/>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cxnSp>
            <p:nvCxnSpPr>
              <p:cNvPr id="163" name="Straight Connector 162">
                <a:extLst>
                  <a:ext uri="{FF2B5EF4-FFF2-40B4-BE49-F238E27FC236}">
                    <a16:creationId xmlns:a16="http://schemas.microsoft.com/office/drawing/2014/main" id="{9471F8AA-4021-C7BF-3D9F-B63A92CB9EDC}"/>
                  </a:ext>
                </a:extLst>
              </p:cNvPr>
              <p:cNvCxnSpPr>
                <a:cxnSpLocks/>
              </p:cNvCxnSpPr>
              <p:nvPr/>
            </p:nvCxnSpPr>
            <p:spPr>
              <a:xfrm>
                <a:off x="4127910" y="2768938"/>
                <a:ext cx="1295400"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grpSp>
      </p:grpSp>
      <p:cxnSp>
        <p:nvCxnSpPr>
          <p:cNvPr id="164" name="Straight Connector 163">
            <a:extLst>
              <a:ext uri="{FF2B5EF4-FFF2-40B4-BE49-F238E27FC236}">
                <a16:creationId xmlns:a16="http://schemas.microsoft.com/office/drawing/2014/main" id="{D3468FA5-FEEA-4566-450B-F3F4B9A15080}"/>
              </a:ext>
            </a:extLst>
          </p:cNvPr>
          <p:cNvCxnSpPr>
            <a:cxnSpLocks/>
          </p:cNvCxnSpPr>
          <p:nvPr/>
        </p:nvCxnSpPr>
        <p:spPr>
          <a:xfrm>
            <a:off x="12749213" y="4050326"/>
            <a:ext cx="621629"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65" name="TextBox 164">
            <a:extLst>
              <a:ext uri="{FF2B5EF4-FFF2-40B4-BE49-F238E27FC236}">
                <a16:creationId xmlns:a16="http://schemas.microsoft.com/office/drawing/2014/main" id="{4C79AD46-26D4-9531-B6FC-A71E9EEB2612}"/>
              </a:ext>
            </a:extLst>
          </p:cNvPr>
          <p:cNvSpPr txBox="1">
            <a:spLocks/>
          </p:cNvSpPr>
          <p:nvPr/>
        </p:nvSpPr>
        <p:spPr>
          <a:xfrm>
            <a:off x="13558605" y="5282461"/>
            <a:ext cx="457930"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8</a:t>
            </a:r>
          </a:p>
        </p:txBody>
      </p:sp>
      <p:sp>
        <p:nvSpPr>
          <p:cNvPr id="166" name="TextBox 165">
            <a:extLst>
              <a:ext uri="{FF2B5EF4-FFF2-40B4-BE49-F238E27FC236}">
                <a16:creationId xmlns:a16="http://schemas.microsoft.com/office/drawing/2014/main" id="{FF30E9C2-65BE-C8EB-7D30-6DE2FE8010B9}"/>
              </a:ext>
            </a:extLst>
          </p:cNvPr>
          <p:cNvSpPr txBox="1">
            <a:spLocks/>
          </p:cNvSpPr>
          <p:nvPr/>
        </p:nvSpPr>
        <p:spPr>
          <a:xfrm>
            <a:off x="15074449" y="3469338"/>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9</a:t>
            </a:r>
          </a:p>
        </p:txBody>
      </p:sp>
      <p:sp>
        <p:nvSpPr>
          <p:cNvPr id="167" name="TextBox 166">
            <a:extLst>
              <a:ext uri="{FF2B5EF4-FFF2-40B4-BE49-F238E27FC236}">
                <a16:creationId xmlns:a16="http://schemas.microsoft.com/office/drawing/2014/main" id="{843E24DD-A86F-E063-52DD-1492D2BBFF6E}"/>
              </a:ext>
            </a:extLst>
          </p:cNvPr>
          <p:cNvSpPr txBox="1">
            <a:spLocks/>
          </p:cNvSpPr>
          <p:nvPr/>
        </p:nvSpPr>
        <p:spPr>
          <a:xfrm>
            <a:off x="13261518" y="5779619"/>
            <a:ext cx="923641"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18</a:t>
            </a:r>
          </a:p>
        </p:txBody>
      </p:sp>
      <p:cxnSp>
        <p:nvCxnSpPr>
          <p:cNvPr id="168" name="Straight Connector 167">
            <a:extLst>
              <a:ext uri="{FF2B5EF4-FFF2-40B4-BE49-F238E27FC236}">
                <a16:creationId xmlns:a16="http://schemas.microsoft.com/office/drawing/2014/main" id="{DCEECE1F-2DE8-B186-76C5-C9D3157B49F9}"/>
              </a:ext>
            </a:extLst>
          </p:cNvPr>
          <p:cNvCxnSpPr>
            <a:cxnSpLocks/>
          </p:cNvCxnSpPr>
          <p:nvPr/>
        </p:nvCxnSpPr>
        <p:spPr>
          <a:xfrm>
            <a:off x="13330189" y="6487505"/>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69" name="TextBox 168">
            <a:extLst>
              <a:ext uri="{FF2B5EF4-FFF2-40B4-BE49-F238E27FC236}">
                <a16:creationId xmlns:a16="http://schemas.microsoft.com/office/drawing/2014/main" id="{3CACE0F5-283C-C655-DC4C-63862D38F755}"/>
              </a:ext>
            </a:extLst>
          </p:cNvPr>
          <p:cNvSpPr txBox="1">
            <a:spLocks/>
          </p:cNvSpPr>
          <p:nvPr/>
        </p:nvSpPr>
        <p:spPr>
          <a:xfrm>
            <a:off x="13552858" y="6483119"/>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0</a:t>
            </a:r>
          </a:p>
        </p:txBody>
      </p:sp>
      <p:sp>
        <p:nvSpPr>
          <p:cNvPr id="170" name="TextBox 169">
            <a:extLst>
              <a:ext uri="{FF2B5EF4-FFF2-40B4-BE49-F238E27FC236}">
                <a16:creationId xmlns:a16="http://schemas.microsoft.com/office/drawing/2014/main" id="{EA336FAE-B9AE-C963-4729-692B7753BCD7}"/>
              </a:ext>
            </a:extLst>
          </p:cNvPr>
          <p:cNvSpPr txBox="1">
            <a:spLocks/>
          </p:cNvSpPr>
          <p:nvPr/>
        </p:nvSpPr>
        <p:spPr>
          <a:xfrm>
            <a:off x="13842433" y="6491891"/>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7</a:t>
            </a:r>
          </a:p>
        </p:txBody>
      </p:sp>
      <p:sp>
        <p:nvSpPr>
          <p:cNvPr id="171" name="TextBox 170">
            <a:extLst>
              <a:ext uri="{FF2B5EF4-FFF2-40B4-BE49-F238E27FC236}">
                <a16:creationId xmlns:a16="http://schemas.microsoft.com/office/drawing/2014/main" id="{95A240D8-90E3-BF60-4E7A-540E0202EF41}"/>
              </a:ext>
            </a:extLst>
          </p:cNvPr>
          <p:cNvSpPr txBox="1">
            <a:spLocks/>
          </p:cNvSpPr>
          <p:nvPr/>
        </p:nvSpPr>
        <p:spPr>
          <a:xfrm>
            <a:off x="15402109" y="3471320"/>
            <a:ext cx="320484" cy="707886"/>
          </a:xfrm>
          <a:prstGeom prst="rect">
            <a:avLst/>
          </a:prstGeom>
          <a:noFill/>
        </p:spPr>
        <p:txBody>
          <a:bodyPr wrap="square" rtlCol="0">
            <a:spAutoFit/>
          </a:bodyPr>
          <a:lstStyle/>
          <a:p>
            <a:r>
              <a:rPr lang="en-US" sz="4000" b="1">
                <a:solidFill>
                  <a:srgbClr val="FF0000"/>
                </a:solidFill>
                <a:latin typeface="Arial" panose="020B0604020202020204" pitchFamily="34" charset="0"/>
                <a:cs typeface="Arial" panose="020B0604020202020204" pitchFamily="34" charset="0"/>
              </a:rPr>
              <a:t>3</a:t>
            </a:r>
          </a:p>
        </p:txBody>
      </p:sp>
      <p:sp>
        <p:nvSpPr>
          <p:cNvPr id="172" name="TextBox 171">
            <a:extLst>
              <a:ext uri="{FF2B5EF4-FFF2-40B4-BE49-F238E27FC236}">
                <a16:creationId xmlns:a16="http://schemas.microsoft.com/office/drawing/2014/main" id="{34F61CBF-5A2B-D0A9-34A5-891C0E1608DF}"/>
              </a:ext>
            </a:extLst>
          </p:cNvPr>
          <p:cNvSpPr txBox="1">
            <a:spLocks/>
          </p:cNvSpPr>
          <p:nvPr/>
        </p:nvSpPr>
        <p:spPr>
          <a:xfrm>
            <a:off x="13540854" y="6932418"/>
            <a:ext cx="923641"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  6</a:t>
            </a:r>
          </a:p>
        </p:txBody>
      </p:sp>
      <p:cxnSp>
        <p:nvCxnSpPr>
          <p:cNvPr id="173" name="Straight Connector 172">
            <a:extLst>
              <a:ext uri="{FF2B5EF4-FFF2-40B4-BE49-F238E27FC236}">
                <a16:creationId xmlns:a16="http://schemas.microsoft.com/office/drawing/2014/main" id="{91F81C54-08B7-2E70-5B83-D946188125B6}"/>
              </a:ext>
            </a:extLst>
          </p:cNvPr>
          <p:cNvCxnSpPr>
            <a:cxnSpLocks/>
          </p:cNvCxnSpPr>
          <p:nvPr/>
        </p:nvCxnSpPr>
        <p:spPr>
          <a:xfrm>
            <a:off x="13579232" y="7585629"/>
            <a:ext cx="631948" cy="0"/>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174" name="TextBox 173">
            <a:extLst>
              <a:ext uri="{FF2B5EF4-FFF2-40B4-BE49-F238E27FC236}">
                <a16:creationId xmlns:a16="http://schemas.microsoft.com/office/drawing/2014/main" id="{143048A8-5D6A-773D-8A44-5F5CC31C918D}"/>
              </a:ext>
            </a:extLst>
          </p:cNvPr>
          <p:cNvSpPr txBox="1">
            <a:spLocks/>
          </p:cNvSpPr>
          <p:nvPr/>
        </p:nvSpPr>
        <p:spPr>
          <a:xfrm>
            <a:off x="13842433" y="7573200"/>
            <a:ext cx="320484" cy="707886"/>
          </a:xfrm>
          <a:prstGeom prst="rect">
            <a:avLst/>
          </a:prstGeom>
          <a:noFill/>
        </p:spPr>
        <p:txBody>
          <a:bodyPr wrap="square" rtlCol="0">
            <a:spAutoFit/>
          </a:bodyPr>
          <a:lstStyle/>
          <a:p>
            <a:r>
              <a:rPr lang="en-US" sz="4000" b="1">
                <a:solidFill>
                  <a:srgbClr val="0000FF"/>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104601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1"/>
                                        </p:tgtEl>
                                        <p:attrNameLst>
                                          <p:attrName>style.visibility</p:attrName>
                                        </p:attrNameLst>
                                      </p:cBhvr>
                                      <p:to>
                                        <p:strVal val="visible"/>
                                      </p:to>
                                    </p:set>
                                    <p:animEffect transition="in" filter="fade">
                                      <p:cBhvr>
                                        <p:cTn id="10" dur="500"/>
                                        <p:tgtEl>
                                          <p:spTgt spid="1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fade">
                                      <p:cBhvr>
                                        <p:cTn id="15" dur="500"/>
                                        <p:tgtEl>
                                          <p:spTgt spid="7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6"/>
                                        </p:tgtEl>
                                        <p:attrNameLst>
                                          <p:attrName>style.visibility</p:attrName>
                                        </p:attrNameLst>
                                      </p:cBhvr>
                                      <p:to>
                                        <p:strVal val="visible"/>
                                      </p:to>
                                    </p:set>
                                    <p:animEffect transition="in" filter="fade">
                                      <p:cBhvr>
                                        <p:cTn id="20" dur="500"/>
                                        <p:tgtEl>
                                          <p:spTgt spid="7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4"/>
                                        </p:tgtEl>
                                        <p:attrNameLst>
                                          <p:attrName>style.visibility</p:attrName>
                                        </p:attrNameLst>
                                      </p:cBhvr>
                                      <p:to>
                                        <p:strVal val="visible"/>
                                      </p:to>
                                    </p:set>
                                    <p:animEffect transition="in" filter="fade">
                                      <p:cBhvr>
                                        <p:cTn id="25" dur="500"/>
                                        <p:tgtEl>
                                          <p:spTgt spid="6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fade">
                                      <p:cBhvr>
                                        <p:cTn id="30" dur="500"/>
                                        <p:tgtEl>
                                          <p:spTgt spid="7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fade">
                                      <p:cBhvr>
                                        <p:cTn id="35" dur="500"/>
                                        <p:tgtEl>
                                          <p:spTgt spid="8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500"/>
                                        <p:tgtEl>
                                          <p:spTgt spid="8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7"/>
                                        </p:tgtEl>
                                        <p:attrNameLst>
                                          <p:attrName>style.visibility</p:attrName>
                                        </p:attrNameLst>
                                      </p:cBhvr>
                                      <p:to>
                                        <p:strVal val="visible"/>
                                      </p:to>
                                    </p:set>
                                    <p:animEffect transition="in" filter="fade">
                                      <p:cBhvr>
                                        <p:cTn id="45" dur="500"/>
                                        <p:tgtEl>
                                          <p:spTgt spid="8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78"/>
                                        </p:tgtEl>
                                        <p:attrNameLst>
                                          <p:attrName>style.visibility</p:attrName>
                                        </p:attrNameLst>
                                      </p:cBhvr>
                                      <p:to>
                                        <p:strVal val="visible"/>
                                      </p:to>
                                    </p:set>
                                    <p:animEffect transition="in" filter="fade">
                                      <p:cBhvr>
                                        <p:cTn id="50" dur="500"/>
                                        <p:tgtEl>
                                          <p:spTgt spid="7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500"/>
                                        <p:tgtEl>
                                          <p:spTgt spid="89"/>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69"/>
                                        </p:tgtEl>
                                        <p:attrNameLst>
                                          <p:attrName>style.visibility</p:attrName>
                                        </p:attrNameLst>
                                      </p:cBhvr>
                                      <p:to>
                                        <p:strVal val="visible"/>
                                      </p:to>
                                    </p:set>
                                    <p:animEffect transition="in" filter="barn(inVertical)">
                                      <p:cBhvr>
                                        <p:cTn id="60" dur="500"/>
                                        <p:tgtEl>
                                          <p:spTgt spid="6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91"/>
                                        </p:tgtEl>
                                        <p:attrNameLst>
                                          <p:attrName>style.visibility</p:attrName>
                                        </p:attrNameLst>
                                      </p:cBhvr>
                                      <p:to>
                                        <p:strVal val="visible"/>
                                      </p:to>
                                    </p:set>
                                    <p:animEffect transition="in" filter="fade">
                                      <p:cBhvr>
                                        <p:cTn id="65" dur="500"/>
                                        <p:tgtEl>
                                          <p:spTgt spid="9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fade">
                                      <p:cBhvr>
                                        <p:cTn id="68" dur="500"/>
                                        <p:tgtEl>
                                          <p:spTgt spid="8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fade">
                                      <p:cBhvr>
                                        <p:cTn id="73" dur="500"/>
                                        <p:tgtEl>
                                          <p:spTgt spid="71"/>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70"/>
                                        </p:tgtEl>
                                        <p:attrNameLst>
                                          <p:attrName>style.visibility</p:attrName>
                                        </p:attrNameLst>
                                      </p:cBhvr>
                                      <p:to>
                                        <p:strVal val="visible"/>
                                      </p:to>
                                    </p:set>
                                    <p:animEffect transition="in" filter="fade">
                                      <p:cBhvr>
                                        <p:cTn id="78" dur="500"/>
                                        <p:tgtEl>
                                          <p:spTgt spid="70"/>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108"/>
                                        </p:tgtEl>
                                        <p:attrNameLst>
                                          <p:attrName>style.visibility</p:attrName>
                                        </p:attrNameLst>
                                      </p:cBhvr>
                                      <p:to>
                                        <p:strVal val="visible"/>
                                      </p:to>
                                    </p:set>
                                    <p:animEffect transition="in" filter="fade">
                                      <p:cBhvr>
                                        <p:cTn id="83" dur="500"/>
                                        <p:tgtEl>
                                          <p:spTgt spid="108"/>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fade">
                                      <p:cBhvr>
                                        <p:cTn id="88" dur="500"/>
                                        <p:tgtEl>
                                          <p:spTgt spid="73"/>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74"/>
                                        </p:tgtEl>
                                        <p:attrNameLst>
                                          <p:attrName>style.visibility</p:attrName>
                                        </p:attrNameLst>
                                      </p:cBhvr>
                                      <p:to>
                                        <p:strVal val="visible"/>
                                      </p:to>
                                    </p:set>
                                    <p:animEffect transition="in" filter="fade">
                                      <p:cBhvr>
                                        <p:cTn id="93" dur="500"/>
                                        <p:tgtEl>
                                          <p:spTgt spid="74"/>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75"/>
                                        </p:tgtEl>
                                        <p:attrNameLst>
                                          <p:attrName>style.visibility</p:attrName>
                                        </p:attrNameLst>
                                      </p:cBhvr>
                                      <p:to>
                                        <p:strVal val="visible"/>
                                      </p:to>
                                    </p:set>
                                    <p:animEffect transition="in" filter="fade">
                                      <p:cBhvr>
                                        <p:cTn id="98" dur="500"/>
                                        <p:tgtEl>
                                          <p:spTgt spid="75"/>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500"/>
                                        <p:tgtEl>
                                          <p:spTgt spid="83"/>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fade">
                                      <p:cBhvr>
                                        <p:cTn id="108" dur="500"/>
                                        <p:tgtEl>
                                          <p:spTgt spid="72"/>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85"/>
                                        </p:tgtEl>
                                        <p:attrNameLst>
                                          <p:attrName>style.visibility</p:attrName>
                                        </p:attrNameLst>
                                      </p:cBhvr>
                                      <p:to>
                                        <p:strVal val="visible"/>
                                      </p:to>
                                    </p:set>
                                    <p:animEffect transition="in" filter="fade">
                                      <p:cBhvr>
                                        <p:cTn id="113" dur="500"/>
                                        <p:tgtEl>
                                          <p:spTgt spid="85"/>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09"/>
                                        </p:tgtEl>
                                        <p:attrNameLst>
                                          <p:attrName>style.visibility</p:attrName>
                                        </p:attrNameLst>
                                      </p:cBhvr>
                                      <p:to>
                                        <p:strVal val="visible"/>
                                      </p:to>
                                    </p:set>
                                    <p:animEffect transition="in" filter="fade">
                                      <p:cBhvr>
                                        <p:cTn id="118" dur="500"/>
                                        <p:tgtEl>
                                          <p:spTgt spid="109"/>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110"/>
                                        </p:tgtEl>
                                        <p:attrNameLst>
                                          <p:attrName>style.visibility</p:attrName>
                                        </p:attrNameLst>
                                      </p:cBhvr>
                                      <p:to>
                                        <p:strVal val="visible"/>
                                      </p:to>
                                    </p:set>
                                    <p:animEffect transition="in" filter="fade">
                                      <p:cBhvr>
                                        <p:cTn id="123" dur="500"/>
                                        <p:tgtEl>
                                          <p:spTgt spid="110"/>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111"/>
                                        </p:tgtEl>
                                        <p:attrNameLst>
                                          <p:attrName>style.visibility</p:attrName>
                                        </p:attrNameLst>
                                      </p:cBhvr>
                                      <p:to>
                                        <p:strVal val="visible"/>
                                      </p:to>
                                    </p:set>
                                    <p:animEffect transition="in" filter="fade">
                                      <p:cBhvr>
                                        <p:cTn id="128" dur="500"/>
                                        <p:tgtEl>
                                          <p:spTgt spid="111"/>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112"/>
                                        </p:tgtEl>
                                        <p:attrNameLst>
                                          <p:attrName>style.visibility</p:attrName>
                                        </p:attrNameLst>
                                      </p:cBhvr>
                                      <p:to>
                                        <p:strVal val="visible"/>
                                      </p:to>
                                    </p:set>
                                    <p:animEffect transition="in" filter="fade">
                                      <p:cBhvr>
                                        <p:cTn id="133" dur="500"/>
                                        <p:tgtEl>
                                          <p:spTgt spid="112"/>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grpId="0" nodeType="clickEffect">
                                  <p:stCondLst>
                                    <p:cond delay="0"/>
                                  </p:stCondLst>
                                  <p:childTnLst>
                                    <p:set>
                                      <p:cBhvr>
                                        <p:cTn id="137" dur="1" fill="hold">
                                          <p:stCondLst>
                                            <p:cond delay="0"/>
                                          </p:stCondLst>
                                        </p:cTn>
                                        <p:tgtEl>
                                          <p:spTgt spid="113"/>
                                        </p:tgtEl>
                                        <p:attrNameLst>
                                          <p:attrName>style.visibility</p:attrName>
                                        </p:attrNameLst>
                                      </p:cBhvr>
                                      <p:to>
                                        <p:strVal val="visible"/>
                                      </p:to>
                                    </p:set>
                                    <p:animEffect transition="in" filter="fade">
                                      <p:cBhvr>
                                        <p:cTn id="138" dur="500"/>
                                        <p:tgtEl>
                                          <p:spTgt spid="113"/>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nodeType="clickEffect">
                                  <p:stCondLst>
                                    <p:cond delay="0"/>
                                  </p:stCondLst>
                                  <p:childTnLst>
                                    <p:set>
                                      <p:cBhvr>
                                        <p:cTn id="142" dur="1" fill="hold">
                                          <p:stCondLst>
                                            <p:cond delay="0"/>
                                          </p:stCondLst>
                                        </p:cTn>
                                        <p:tgtEl>
                                          <p:spTgt spid="123"/>
                                        </p:tgtEl>
                                        <p:attrNameLst>
                                          <p:attrName>style.visibility</p:attrName>
                                        </p:attrNameLst>
                                      </p:cBhvr>
                                      <p:to>
                                        <p:strVal val="visible"/>
                                      </p:to>
                                    </p:set>
                                    <p:animEffect transition="in" filter="fade">
                                      <p:cBhvr>
                                        <p:cTn id="143" dur="500"/>
                                        <p:tgtEl>
                                          <p:spTgt spid="123"/>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22"/>
                                        </p:tgtEl>
                                        <p:attrNameLst>
                                          <p:attrName>style.visibility</p:attrName>
                                        </p:attrNameLst>
                                      </p:cBhvr>
                                      <p:to>
                                        <p:strVal val="visible"/>
                                      </p:to>
                                    </p:set>
                                    <p:animEffect transition="in" filter="fade">
                                      <p:cBhvr>
                                        <p:cTn id="146" dur="500"/>
                                        <p:tgtEl>
                                          <p:spTgt spid="122"/>
                                        </p:tgtEl>
                                      </p:cBhvr>
                                    </p:animEffect>
                                  </p:childTnLst>
                                </p:cTn>
                              </p:par>
                            </p:childTnLst>
                          </p:cTn>
                        </p:par>
                      </p:childTnLst>
                    </p:cTn>
                  </p:par>
                  <p:par>
                    <p:cTn id="147" fill="hold">
                      <p:stCondLst>
                        <p:cond delay="indefinite"/>
                      </p:stCondLst>
                      <p:childTnLst>
                        <p:par>
                          <p:cTn id="148" fill="hold">
                            <p:stCondLst>
                              <p:cond delay="0"/>
                            </p:stCondLst>
                            <p:childTnLst>
                              <p:par>
                                <p:cTn id="149" presetID="10" presetClass="entr" presetSubtype="0" fill="hold" grpId="0" nodeType="clickEffect">
                                  <p:stCondLst>
                                    <p:cond delay="0"/>
                                  </p:stCondLst>
                                  <p:childTnLst>
                                    <p:set>
                                      <p:cBhvr>
                                        <p:cTn id="150" dur="1" fill="hold">
                                          <p:stCondLst>
                                            <p:cond delay="0"/>
                                          </p:stCondLst>
                                        </p:cTn>
                                        <p:tgtEl>
                                          <p:spTgt spid="115"/>
                                        </p:tgtEl>
                                        <p:attrNameLst>
                                          <p:attrName>style.visibility</p:attrName>
                                        </p:attrNameLst>
                                      </p:cBhvr>
                                      <p:to>
                                        <p:strVal val="visible"/>
                                      </p:to>
                                    </p:set>
                                    <p:animEffect transition="in" filter="fade">
                                      <p:cBhvr>
                                        <p:cTn id="151" dur="500"/>
                                        <p:tgtEl>
                                          <p:spTgt spid="115"/>
                                        </p:tgtEl>
                                      </p:cBhvr>
                                    </p:animEffect>
                                  </p:childTnLst>
                                </p:cTn>
                              </p:par>
                            </p:childTnLst>
                          </p:cTn>
                        </p:par>
                      </p:childTnLst>
                    </p:cTn>
                  </p:par>
                  <p:par>
                    <p:cTn id="152" fill="hold">
                      <p:stCondLst>
                        <p:cond delay="indefinite"/>
                      </p:stCondLst>
                      <p:childTnLst>
                        <p:par>
                          <p:cTn id="153" fill="hold">
                            <p:stCondLst>
                              <p:cond delay="0"/>
                            </p:stCondLst>
                            <p:childTnLst>
                              <p:par>
                                <p:cTn id="154" presetID="10" presetClass="entr" presetSubtype="0" fill="hold" grpId="0" nodeType="clickEffect">
                                  <p:stCondLst>
                                    <p:cond delay="0"/>
                                  </p:stCondLst>
                                  <p:childTnLst>
                                    <p:set>
                                      <p:cBhvr>
                                        <p:cTn id="155" dur="1" fill="hold">
                                          <p:stCondLst>
                                            <p:cond delay="0"/>
                                          </p:stCondLst>
                                        </p:cTn>
                                        <p:tgtEl>
                                          <p:spTgt spid="114"/>
                                        </p:tgtEl>
                                        <p:attrNameLst>
                                          <p:attrName>style.visibility</p:attrName>
                                        </p:attrNameLst>
                                      </p:cBhvr>
                                      <p:to>
                                        <p:strVal val="visible"/>
                                      </p:to>
                                    </p:set>
                                    <p:animEffect transition="in" filter="fade">
                                      <p:cBhvr>
                                        <p:cTn id="156" dur="500"/>
                                        <p:tgtEl>
                                          <p:spTgt spid="114"/>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ntr" presetSubtype="0" fill="hold" nodeType="clickEffect">
                                  <p:stCondLst>
                                    <p:cond delay="0"/>
                                  </p:stCondLst>
                                  <p:childTnLst>
                                    <p:set>
                                      <p:cBhvr>
                                        <p:cTn id="160" dur="1" fill="hold">
                                          <p:stCondLst>
                                            <p:cond delay="0"/>
                                          </p:stCondLst>
                                        </p:cTn>
                                        <p:tgtEl>
                                          <p:spTgt spid="128"/>
                                        </p:tgtEl>
                                        <p:attrNameLst>
                                          <p:attrName>style.visibility</p:attrName>
                                        </p:attrNameLst>
                                      </p:cBhvr>
                                      <p:to>
                                        <p:strVal val="visible"/>
                                      </p:to>
                                    </p:set>
                                    <p:animEffect transition="in" filter="fade">
                                      <p:cBhvr>
                                        <p:cTn id="161" dur="500"/>
                                        <p:tgtEl>
                                          <p:spTgt spid="128"/>
                                        </p:tgtEl>
                                      </p:cBhvr>
                                    </p:animEffect>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grpId="0" nodeType="clickEffect">
                                  <p:stCondLst>
                                    <p:cond delay="0"/>
                                  </p:stCondLst>
                                  <p:childTnLst>
                                    <p:set>
                                      <p:cBhvr>
                                        <p:cTn id="165" dur="1" fill="hold">
                                          <p:stCondLst>
                                            <p:cond delay="0"/>
                                          </p:stCondLst>
                                        </p:cTn>
                                        <p:tgtEl>
                                          <p:spTgt spid="117"/>
                                        </p:tgtEl>
                                        <p:attrNameLst>
                                          <p:attrName>style.visibility</p:attrName>
                                        </p:attrNameLst>
                                      </p:cBhvr>
                                      <p:to>
                                        <p:strVal val="visible"/>
                                      </p:to>
                                    </p:set>
                                    <p:animEffect transition="in" filter="fade">
                                      <p:cBhvr>
                                        <p:cTn id="166" dur="500"/>
                                        <p:tgtEl>
                                          <p:spTgt spid="117"/>
                                        </p:tgtEl>
                                      </p:cBhvr>
                                    </p:animEffect>
                                  </p:childTnLst>
                                </p:cTn>
                              </p:par>
                            </p:childTnLst>
                          </p:cTn>
                        </p:par>
                      </p:childTnLst>
                    </p:cTn>
                  </p:par>
                  <p:par>
                    <p:cTn id="167" fill="hold">
                      <p:stCondLst>
                        <p:cond delay="indefinite"/>
                      </p:stCondLst>
                      <p:childTnLst>
                        <p:par>
                          <p:cTn id="168" fill="hold">
                            <p:stCondLst>
                              <p:cond delay="0"/>
                            </p:stCondLst>
                            <p:childTnLst>
                              <p:par>
                                <p:cTn id="169" presetID="10" presetClass="entr" presetSubtype="0" fill="hold" grpId="0" nodeType="clickEffect">
                                  <p:stCondLst>
                                    <p:cond delay="0"/>
                                  </p:stCondLst>
                                  <p:childTnLst>
                                    <p:set>
                                      <p:cBhvr>
                                        <p:cTn id="170" dur="1" fill="hold">
                                          <p:stCondLst>
                                            <p:cond delay="0"/>
                                          </p:stCondLst>
                                        </p:cTn>
                                        <p:tgtEl>
                                          <p:spTgt spid="118"/>
                                        </p:tgtEl>
                                        <p:attrNameLst>
                                          <p:attrName>style.visibility</p:attrName>
                                        </p:attrNameLst>
                                      </p:cBhvr>
                                      <p:to>
                                        <p:strVal val="visible"/>
                                      </p:to>
                                    </p:set>
                                    <p:animEffect transition="in" filter="fade">
                                      <p:cBhvr>
                                        <p:cTn id="171" dur="500"/>
                                        <p:tgtEl>
                                          <p:spTgt spid="118"/>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ntr" presetSubtype="0" fill="hold" grpId="0" nodeType="clickEffect">
                                  <p:stCondLst>
                                    <p:cond delay="0"/>
                                  </p:stCondLst>
                                  <p:childTnLst>
                                    <p:set>
                                      <p:cBhvr>
                                        <p:cTn id="175" dur="1" fill="hold">
                                          <p:stCondLst>
                                            <p:cond delay="0"/>
                                          </p:stCondLst>
                                        </p:cTn>
                                        <p:tgtEl>
                                          <p:spTgt spid="119"/>
                                        </p:tgtEl>
                                        <p:attrNameLst>
                                          <p:attrName>style.visibility</p:attrName>
                                        </p:attrNameLst>
                                      </p:cBhvr>
                                      <p:to>
                                        <p:strVal val="visible"/>
                                      </p:to>
                                    </p:set>
                                    <p:animEffect transition="in" filter="fade">
                                      <p:cBhvr>
                                        <p:cTn id="176" dur="500"/>
                                        <p:tgtEl>
                                          <p:spTgt spid="119"/>
                                        </p:tgtEl>
                                      </p:cBhvr>
                                    </p:animEffec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grpId="0" nodeType="clickEffect">
                                  <p:stCondLst>
                                    <p:cond delay="0"/>
                                  </p:stCondLst>
                                  <p:childTnLst>
                                    <p:set>
                                      <p:cBhvr>
                                        <p:cTn id="180" dur="1" fill="hold">
                                          <p:stCondLst>
                                            <p:cond delay="0"/>
                                          </p:stCondLst>
                                        </p:cTn>
                                        <p:tgtEl>
                                          <p:spTgt spid="120"/>
                                        </p:tgtEl>
                                        <p:attrNameLst>
                                          <p:attrName>style.visibility</p:attrName>
                                        </p:attrNameLst>
                                      </p:cBhvr>
                                      <p:to>
                                        <p:strVal val="visible"/>
                                      </p:to>
                                    </p:set>
                                    <p:animEffect transition="in" filter="fade">
                                      <p:cBhvr>
                                        <p:cTn id="181" dur="500"/>
                                        <p:tgtEl>
                                          <p:spTgt spid="120"/>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nodeType="clickEffect">
                                  <p:stCondLst>
                                    <p:cond delay="0"/>
                                  </p:stCondLst>
                                  <p:childTnLst>
                                    <p:set>
                                      <p:cBhvr>
                                        <p:cTn id="185" dur="1" fill="hold">
                                          <p:stCondLst>
                                            <p:cond delay="0"/>
                                          </p:stCondLst>
                                        </p:cTn>
                                        <p:tgtEl>
                                          <p:spTgt spid="116"/>
                                        </p:tgtEl>
                                        <p:attrNameLst>
                                          <p:attrName>style.visibility</p:attrName>
                                        </p:attrNameLst>
                                      </p:cBhvr>
                                      <p:to>
                                        <p:strVal val="visible"/>
                                      </p:to>
                                    </p:set>
                                    <p:animEffect transition="in" filter="fade">
                                      <p:cBhvr>
                                        <p:cTn id="186" dur="500"/>
                                        <p:tgtEl>
                                          <p:spTgt spid="116"/>
                                        </p:tgtEl>
                                      </p:cBhvr>
                                    </p:animEffec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grpId="0" nodeType="clickEffect">
                                  <p:stCondLst>
                                    <p:cond delay="0"/>
                                  </p:stCondLst>
                                  <p:childTnLst>
                                    <p:set>
                                      <p:cBhvr>
                                        <p:cTn id="190" dur="1" fill="hold">
                                          <p:stCondLst>
                                            <p:cond delay="0"/>
                                          </p:stCondLst>
                                        </p:cTn>
                                        <p:tgtEl>
                                          <p:spTgt spid="121"/>
                                        </p:tgtEl>
                                        <p:attrNameLst>
                                          <p:attrName>style.visibility</p:attrName>
                                        </p:attrNameLst>
                                      </p:cBhvr>
                                      <p:to>
                                        <p:strVal val="visible"/>
                                      </p:to>
                                    </p:set>
                                    <p:animEffect transition="in" filter="fade">
                                      <p:cBhvr>
                                        <p:cTn id="191" dur="500"/>
                                        <p:tgtEl>
                                          <p:spTgt spid="121"/>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ntr" presetSubtype="0" fill="hold" grpId="0" nodeType="clickEffect">
                                  <p:stCondLst>
                                    <p:cond delay="0"/>
                                  </p:stCondLst>
                                  <p:childTnLst>
                                    <p:set>
                                      <p:cBhvr>
                                        <p:cTn id="195" dur="1" fill="hold">
                                          <p:stCondLst>
                                            <p:cond delay="0"/>
                                          </p:stCondLst>
                                        </p:cTn>
                                        <p:tgtEl>
                                          <p:spTgt spid="129"/>
                                        </p:tgtEl>
                                        <p:attrNameLst>
                                          <p:attrName>style.visibility</p:attrName>
                                        </p:attrNameLst>
                                      </p:cBhvr>
                                      <p:to>
                                        <p:strVal val="visible"/>
                                      </p:to>
                                    </p:set>
                                    <p:animEffect transition="in" filter="fade">
                                      <p:cBhvr>
                                        <p:cTn id="196" dur="500"/>
                                        <p:tgtEl>
                                          <p:spTgt spid="129"/>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grpId="0" nodeType="clickEffect">
                                  <p:stCondLst>
                                    <p:cond delay="0"/>
                                  </p:stCondLst>
                                  <p:childTnLst>
                                    <p:set>
                                      <p:cBhvr>
                                        <p:cTn id="200" dur="1" fill="hold">
                                          <p:stCondLst>
                                            <p:cond delay="0"/>
                                          </p:stCondLst>
                                        </p:cTn>
                                        <p:tgtEl>
                                          <p:spTgt spid="130"/>
                                        </p:tgtEl>
                                        <p:attrNameLst>
                                          <p:attrName>style.visibility</p:attrName>
                                        </p:attrNameLst>
                                      </p:cBhvr>
                                      <p:to>
                                        <p:strVal val="visible"/>
                                      </p:to>
                                    </p:set>
                                    <p:animEffect transition="in" filter="fade">
                                      <p:cBhvr>
                                        <p:cTn id="201" dur="500"/>
                                        <p:tgtEl>
                                          <p:spTgt spid="130"/>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ntr" presetSubtype="0" fill="hold" grpId="0" nodeType="clickEffect">
                                  <p:stCondLst>
                                    <p:cond delay="0"/>
                                  </p:stCondLst>
                                  <p:childTnLst>
                                    <p:set>
                                      <p:cBhvr>
                                        <p:cTn id="205" dur="1" fill="hold">
                                          <p:stCondLst>
                                            <p:cond delay="0"/>
                                          </p:stCondLst>
                                        </p:cTn>
                                        <p:tgtEl>
                                          <p:spTgt spid="131"/>
                                        </p:tgtEl>
                                        <p:attrNameLst>
                                          <p:attrName>style.visibility</p:attrName>
                                        </p:attrNameLst>
                                      </p:cBhvr>
                                      <p:to>
                                        <p:strVal val="visible"/>
                                      </p:to>
                                    </p:set>
                                    <p:animEffect transition="in" filter="fade">
                                      <p:cBhvr>
                                        <p:cTn id="206" dur="500"/>
                                        <p:tgtEl>
                                          <p:spTgt spid="131"/>
                                        </p:tgtEl>
                                      </p:cBhvr>
                                    </p:animEffect>
                                  </p:childTnLst>
                                </p:cTn>
                              </p:par>
                            </p:childTnLst>
                          </p:cTn>
                        </p:par>
                      </p:childTnLst>
                    </p:cTn>
                  </p:par>
                  <p:par>
                    <p:cTn id="207" fill="hold">
                      <p:stCondLst>
                        <p:cond delay="indefinite"/>
                      </p:stCondLst>
                      <p:childTnLst>
                        <p:par>
                          <p:cTn id="208" fill="hold">
                            <p:stCondLst>
                              <p:cond delay="0"/>
                            </p:stCondLst>
                            <p:childTnLst>
                              <p:par>
                                <p:cTn id="209" presetID="10" presetClass="entr" presetSubtype="0" fill="hold" nodeType="clickEffect">
                                  <p:stCondLst>
                                    <p:cond delay="0"/>
                                  </p:stCondLst>
                                  <p:childTnLst>
                                    <p:set>
                                      <p:cBhvr>
                                        <p:cTn id="210" dur="1" fill="hold">
                                          <p:stCondLst>
                                            <p:cond delay="0"/>
                                          </p:stCondLst>
                                        </p:cTn>
                                        <p:tgtEl>
                                          <p:spTgt spid="140"/>
                                        </p:tgtEl>
                                        <p:attrNameLst>
                                          <p:attrName>style.visibility</p:attrName>
                                        </p:attrNameLst>
                                      </p:cBhvr>
                                      <p:to>
                                        <p:strVal val="visible"/>
                                      </p:to>
                                    </p:set>
                                    <p:animEffect transition="in" filter="fade">
                                      <p:cBhvr>
                                        <p:cTn id="211" dur="500"/>
                                        <p:tgtEl>
                                          <p:spTgt spid="140"/>
                                        </p:tgtEl>
                                      </p:cBhvr>
                                    </p:animEffect>
                                  </p:childTnLst>
                                </p:cTn>
                              </p:par>
                            </p:childTnLst>
                          </p:cTn>
                        </p:par>
                      </p:childTnLst>
                    </p:cTn>
                  </p:par>
                  <p:par>
                    <p:cTn id="212" fill="hold">
                      <p:stCondLst>
                        <p:cond delay="indefinite"/>
                      </p:stCondLst>
                      <p:childTnLst>
                        <p:par>
                          <p:cTn id="213" fill="hold">
                            <p:stCondLst>
                              <p:cond delay="0"/>
                            </p:stCondLst>
                            <p:childTnLst>
                              <p:par>
                                <p:cTn id="214" presetID="10" presetClass="entr" presetSubtype="0" fill="hold" grpId="0" nodeType="clickEffect">
                                  <p:stCondLst>
                                    <p:cond delay="0"/>
                                  </p:stCondLst>
                                  <p:childTnLst>
                                    <p:set>
                                      <p:cBhvr>
                                        <p:cTn id="215" dur="1" fill="hold">
                                          <p:stCondLst>
                                            <p:cond delay="0"/>
                                          </p:stCondLst>
                                        </p:cTn>
                                        <p:tgtEl>
                                          <p:spTgt spid="144"/>
                                        </p:tgtEl>
                                        <p:attrNameLst>
                                          <p:attrName>style.visibility</p:attrName>
                                        </p:attrNameLst>
                                      </p:cBhvr>
                                      <p:to>
                                        <p:strVal val="visible"/>
                                      </p:to>
                                    </p:set>
                                    <p:animEffect transition="in" filter="fade">
                                      <p:cBhvr>
                                        <p:cTn id="216" dur="500"/>
                                        <p:tgtEl>
                                          <p:spTgt spid="144"/>
                                        </p:tgtEl>
                                      </p:cBhvr>
                                    </p:animEffect>
                                  </p:childTnLst>
                                </p:cTn>
                              </p:par>
                            </p:childTnLst>
                          </p:cTn>
                        </p:par>
                      </p:childTnLst>
                    </p:cTn>
                  </p:par>
                  <p:par>
                    <p:cTn id="217" fill="hold">
                      <p:stCondLst>
                        <p:cond delay="indefinite"/>
                      </p:stCondLst>
                      <p:childTnLst>
                        <p:par>
                          <p:cTn id="218" fill="hold">
                            <p:stCondLst>
                              <p:cond delay="0"/>
                            </p:stCondLst>
                            <p:childTnLst>
                              <p:par>
                                <p:cTn id="219" presetID="10" presetClass="entr" presetSubtype="0" fill="hold" grpId="0" nodeType="clickEffect">
                                  <p:stCondLst>
                                    <p:cond delay="0"/>
                                  </p:stCondLst>
                                  <p:childTnLst>
                                    <p:set>
                                      <p:cBhvr>
                                        <p:cTn id="220" dur="1" fill="hold">
                                          <p:stCondLst>
                                            <p:cond delay="0"/>
                                          </p:stCondLst>
                                        </p:cTn>
                                        <p:tgtEl>
                                          <p:spTgt spid="145"/>
                                        </p:tgtEl>
                                        <p:attrNameLst>
                                          <p:attrName>style.visibility</p:attrName>
                                        </p:attrNameLst>
                                      </p:cBhvr>
                                      <p:to>
                                        <p:strVal val="visible"/>
                                      </p:to>
                                    </p:set>
                                    <p:animEffect transition="in" filter="fade">
                                      <p:cBhvr>
                                        <p:cTn id="221" dur="500"/>
                                        <p:tgtEl>
                                          <p:spTgt spid="145"/>
                                        </p:tgtEl>
                                      </p:cBhvr>
                                    </p:animEffect>
                                  </p:childTnLst>
                                </p:cTn>
                              </p:par>
                            </p:childTnLst>
                          </p:cTn>
                        </p:par>
                      </p:childTnLst>
                    </p:cTn>
                  </p:par>
                  <p:par>
                    <p:cTn id="222" fill="hold">
                      <p:stCondLst>
                        <p:cond delay="indefinite"/>
                      </p:stCondLst>
                      <p:childTnLst>
                        <p:par>
                          <p:cTn id="223" fill="hold">
                            <p:stCondLst>
                              <p:cond delay="0"/>
                            </p:stCondLst>
                            <p:childTnLst>
                              <p:par>
                                <p:cTn id="224" presetID="10" presetClass="entr" presetSubtype="0" fill="hold" grpId="0" nodeType="clickEffect">
                                  <p:stCondLst>
                                    <p:cond delay="0"/>
                                  </p:stCondLst>
                                  <p:childTnLst>
                                    <p:set>
                                      <p:cBhvr>
                                        <p:cTn id="225" dur="1" fill="hold">
                                          <p:stCondLst>
                                            <p:cond delay="0"/>
                                          </p:stCondLst>
                                        </p:cTn>
                                        <p:tgtEl>
                                          <p:spTgt spid="146"/>
                                        </p:tgtEl>
                                        <p:attrNameLst>
                                          <p:attrName>style.visibility</p:attrName>
                                        </p:attrNameLst>
                                      </p:cBhvr>
                                      <p:to>
                                        <p:strVal val="visible"/>
                                      </p:to>
                                    </p:set>
                                    <p:animEffect transition="in" filter="fade">
                                      <p:cBhvr>
                                        <p:cTn id="226" dur="500"/>
                                        <p:tgtEl>
                                          <p:spTgt spid="146"/>
                                        </p:tgtEl>
                                      </p:cBhvr>
                                    </p:animEffect>
                                  </p:childTnLst>
                                </p:cTn>
                              </p:par>
                            </p:childTnLst>
                          </p:cTn>
                        </p:par>
                      </p:childTnLst>
                    </p:cTn>
                  </p:par>
                  <p:par>
                    <p:cTn id="227" fill="hold">
                      <p:stCondLst>
                        <p:cond delay="indefinite"/>
                      </p:stCondLst>
                      <p:childTnLst>
                        <p:par>
                          <p:cTn id="228" fill="hold">
                            <p:stCondLst>
                              <p:cond delay="0"/>
                            </p:stCondLst>
                            <p:childTnLst>
                              <p:par>
                                <p:cTn id="229" presetID="10" presetClass="entr" presetSubtype="0" fill="hold" grpId="0" nodeType="clickEffect">
                                  <p:stCondLst>
                                    <p:cond delay="0"/>
                                  </p:stCondLst>
                                  <p:childTnLst>
                                    <p:set>
                                      <p:cBhvr>
                                        <p:cTn id="230" dur="1" fill="hold">
                                          <p:stCondLst>
                                            <p:cond delay="0"/>
                                          </p:stCondLst>
                                        </p:cTn>
                                        <p:tgtEl>
                                          <p:spTgt spid="147"/>
                                        </p:tgtEl>
                                        <p:attrNameLst>
                                          <p:attrName>style.visibility</p:attrName>
                                        </p:attrNameLst>
                                      </p:cBhvr>
                                      <p:to>
                                        <p:strVal val="visible"/>
                                      </p:to>
                                    </p:set>
                                    <p:animEffect transition="in" filter="fade">
                                      <p:cBhvr>
                                        <p:cTn id="231" dur="500"/>
                                        <p:tgtEl>
                                          <p:spTgt spid="147"/>
                                        </p:tgtEl>
                                      </p:cBhvr>
                                    </p:animEffect>
                                  </p:childTnLst>
                                </p:cTn>
                              </p:par>
                            </p:childTnLst>
                          </p:cTn>
                        </p:par>
                      </p:childTnLst>
                    </p:cTn>
                  </p:par>
                  <p:par>
                    <p:cTn id="232" fill="hold">
                      <p:stCondLst>
                        <p:cond delay="indefinite"/>
                      </p:stCondLst>
                      <p:childTnLst>
                        <p:par>
                          <p:cTn id="233" fill="hold">
                            <p:stCondLst>
                              <p:cond delay="0"/>
                            </p:stCondLst>
                            <p:childTnLst>
                              <p:par>
                                <p:cTn id="234" presetID="10" presetClass="entr" presetSubtype="0" fill="hold" nodeType="clickEffect">
                                  <p:stCondLst>
                                    <p:cond delay="0"/>
                                  </p:stCondLst>
                                  <p:childTnLst>
                                    <p:set>
                                      <p:cBhvr>
                                        <p:cTn id="235" dur="1" fill="hold">
                                          <p:stCondLst>
                                            <p:cond delay="0"/>
                                          </p:stCondLst>
                                        </p:cTn>
                                        <p:tgtEl>
                                          <p:spTgt spid="148"/>
                                        </p:tgtEl>
                                        <p:attrNameLst>
                                          <p:attrName>style.visibility</p:attrName>
                                        </p:attrNameLst>
                                      </p:cBhvr>
                                      <p:to>
                                        <p:strVal val="visible"/>
                                      </p:to>
                                    </p:set>
                                    <p:animEffect transition="in" filter="fade">
                                      <p:cBhvr>
                                        <p:cTn id="236" dur="500"/>
                                        <p:tgtEl>
                                          <p:spTgt spid="148"/>
                                        </p:tgtEl>
                                      </p:cBhvr>
                                    </p:animEffect>
                                  </p:childTnLst>
                                </p:cTn>
                              </p:par>
                            </p:childTnLst>
                          </p:cTn>
                        </p:par>
                      </p:childTnLst>
                    </p:cTn>
                  </p:par>
                  <p:par>
                    <p:cTn id="237" fill="hold">
                      <p:stCondLst>
                        <p:cond delay="indefinite"/>
                      </p:stCondLst>
                      <p:childTnLst>
                        <p:par>
                          <p:cTn id="238" fill="hold">
                            <p:stCondLst>
                              <p:cond delay="0"/>
                            </p:stCondLst>
                            <p:childTnLst>
                              <p:par>
                                <p:cTn id="239" presetID="10" presetClass="entr" presetSubtype="0" fill="hold" grpId="0" nodeType="clickEffect">
                                  <p:stCondLst>
                                    <p:cond delay="0"/>
                                  </p:stCondLst>
                                  <p:childTnLst>
                                    <p:set>
                                      <p:cBhvr>
                                        <p:cTn id="240" dur="1" fill="hold">
                                          <p:stCondLst>
                                            <p:cond delay="0"/>
                                          </p:stCondLst>
                                        </p:cTn>
                                        <p:tgtEl>
                                          <p:spTgt spid="149"/>
                                        </p:tgtEl>
                                        <p:attrNameLst>
                                          <p:attrName>style.visibility</p:attrName>
                                        </p:attrNameLst>
                                      </p:cBhvr>
                                      <p:to>
                                        <p:strVal val="visible"/>
                                      </p:to>
                                    </p:set>
                                    <p:animEffect transition="in" filter="fade">
                                      <p:cBhvr>
                                        <p:cTn id="241" dur="500"/>
                                        <p:tgtEl>
                                          <p:spTgt spid="149"/>
                                        </p:tgtEl>
                                      </p:cBhvr>
                                    </p:animEffect>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nodeType="clickEffect">
                                  <p:stCondLst>
                                    <p:cond delay="0"/>
                                  </p:stCondLst>
                                  <p:childTnLst>
                                    <p:set>
                                      <p:cBhvr>
                                        <p:cTn id="245" dur="1" fill="hold">
                                          <p:stCondLst>
                                            <p:cond delay="0"/>
                                          </p:stCondLst>
                                        </p:cTn>
                                        <p:tgtEl>
                                          <p:spTgt spid="159"/>
                                        </p:tgtEl>
                                        <p:attrNameLst>
                                          <p:attrName>style.visibility</p:attrName>
                                        </p:attrNameLst>
                                      </p:cBhvr>
                                      <p:to>
                                        <p:strVal val="visible"/>
                                      </p:to>
                                    </p:set>
                                    <p:animEffect transition="in" filter="fade">
                                      <p:cBhvr>
                                        <p:cTn id="246" dur="500"/>
                                        <p:tgtEl>
                                          <p:spTgt spid="159"/>
                                        </p:tgtEl>
                                      </p:cBhvr>
                                    </p:animEffect>
                                  </p:childTnLst>
                                </p:cTn>
                              </p:par>
                              <p:par>
                                <p:cTn id="247" presetID="10" presetClass="entr" presetSubtype="0" fill="hold" grpId="0" nodeType="withEffect">
                                  <p:stCondLst>
                                    <p:cond delay="0"/>
                                  </p:stCondLst>
                                  <p:childTnLst>
                                    <p:set>
                                      <p:cBhvr>
                                        <p:cTn id="248" dur="1" fill="hold">
                                          <p:stCondLst>
                                            <p:cond delay="0"/>
                                          </p:stCondLst>
                                        </p:cTn>
                                        <p:tgtEl>
                                          <p:spTgt spid="158"/>
                                        </p:tgtEl>
                                        <p:attrNameLst>
                                          <p:attrName>style.visibility</p:attrName>
                                        </p:attrNameLst>
                                      </p:cBhvr>
                                      <p:to>
                                        <p:strVal val="visible"/>
                                      </p:to>
                                    </p:set>
                                    <p:animEffect transition="in" filter="fade">
                                      <p:cBhvr>
                                        <p:cTn id="249" dur="500"/>
                                        <p:tgtEl>
                                          <p:spTgt spid="158"/>
                                        </p:tgtEl>
                                      </p:cBhvr>
                                    </p:animEffect>
                                  </p:childTnLst>
                                </p:cTn>
                              </p:par>
                            </p:childTnLst>
                          </p:cTn>
                        </p:par>
                      </p:childTnLst>
                    </p:cTn>
                  </p:par>
                  <p:par>
                    <p:cTn id="250" fill="hold">
                      <p:stCondLst>
                        <p:cond delay="indefinite"/>
                      </p:stCondLst>
                      <p:childTnLst>
                        <p:par>
                          <p:cTn id="251" fill="hold">
                            <p:stCondLst>
                              <p:cond delay="0"/>
                            </p:stCondLst>
                            <p:childTnLst>
                              <p:par>
                                <p:cTn id="252" presetID="10" presetClass="entr" presetSubtype="0" fill="hold" grpId="0" nodeType="clickEffect">
                                  <p:stCondLst>
                                    <p:cond delay="0"/>
                                  </p:stCondLst>
                                  <p:childTnLst>
                                    <p:set>
                                      <p:cBhvr>
                                        <p:cTn id="253" dur="1" fill="hold">
                                          <p:stCondLst>
                                            <p:cond delay="0"/>
                                          </p:stCondLst>
                                        </p:cTn>
                                        <p:tgtEl>
                                          <p:spTgt spid="151"/>
                                        </p:tgtEl>
                                        <p:attrNameLst>
                                          <p:attrName>style.visibility</p:attrName>
                                        </p:attrNameLst>
                                      </p:cBhvr>
                                      <p:to>
                                        <p:strVal val="visible"/>
                                      </p:to>
                                    </p:set>
                                    <p:animEffect transition="in" filter="fade">
                                      <p:cBhvr>
                                        <p:cTn id="254" dur="500"/>
                                        <p:tgtEl>
                                          <p:spTgt spid="151"/>
                                        </p:tgtEl>
                                      </p:cBhvr>
                                    </p:animEffect>
                                  </p:childTnLst>
                                </p:cTn>
                              </p:par>
                            </p:childTnLst>
                          </p:cTn>
                        </p:par>
                      </p:childTnLst>
                    </p:cTn>
                  </p:par>
                  <p:par>
                    <p:cTn id="255" fill="hold">
                      <p:stCondLst>
                        <p:cond delay="indefinite"/>
                      </p:stCondLst>
                      <p:childTnLst>
                        <p:par>
                          <p:cTn id="256" fill="hold">
                            <p:stCondLst>
                              <p:cond delay="0"/>
                            </p:stCondLst>
                            <p:childTnLst>
                              <p:par>
                                <p:cTn id="257" presetID="10" presetClass="entr" presetSubtype="0" fill="hold" grpId="0" nodeType="clickEffect">
                                  <p:stCondLst>
                                    <p:cond delay="0"/>
                                  </p:stCondLst>
                                  <p:childTnLst>
                                    <p:set>
                                      <p:cBhvr>
                                        <p:cTn id="258" dur="1" fill="hold">
                                          <p:stCondLst>
                                            <p:cond delay="0"/>
                                          </p:stCondLst>
                                        </p:cTn>
                                        <p:tgtEl>
                                          <p:spTgt spid="150"/>
                                        </p:tgtEl>
                                        <p:attrNameLst>
                                          <p:attrName>style.visibility</p:attrName>
                                        </p:attrNameLst>
                                      </p:cBhvr>
                                      <p:to>
                                        <p:strVal val="visible"/>
                                      </p:to>
                                    </p:set>
                                    <p:animEffect transition="in" filter="fade">
                                      <p:cBhvr>
                                        <p:cTn id="259" dur="500"/>
                                        <p:tgtEl>
                                          <p:spTgt spid="150"/>
                                        </p:tgtEl>
                                      </p:cBhvr>
                                    </p:animEffect>
                                  </p:childTnLst>
                                </p:cTn>
                              </p:par>
                            </p:childTnLst>
                          </p:cTn>
                        </p:par>
                      </p:childTnLst>
                    </p:cTn>
                  </p:par>
                  <p:par>
                    <p:cTn id="260" fill="hold">
                      <p:stCondLst>
                        <p:cond delay="indefinite"/>
                      </p:stCondLst>
                      <p:childTnLst>
                        <p:par>
                          <p:cTn id="261" fill="hold">
                            <p:stCondLst>
                              <p:cond delay="0"/>
                            </p:stCondLst>
                            <p:childTnLst>
                              <p:par>
                                <p:cTn id="262" presetID="10" presetClass="entr" presetSubtype="0" fill="hold" nodeType="clickEffect">
                                  <p:stCondLst>
                                    <p:cond delay="0"/>
                                  </p:stCondLst>
                                  <p:childTnLst>
                                    <p:set>
                                      <p:cBhvr>
                                        <p:cTn id="263" dur="1" fill="hold">
                                          <p:stCondLst>
                                            <p:cond delay="0"/>
                                          </p:stCondLst>
                                        </p:cTn>
                                        <p:tgtEl>
                                          <p:spTgt spid="164"/>
                                        </p:tgtEl>
                                        <p:attrNameLst>
                                          <p:attrName>style.visibility</p:attrName>
                                        </p:attrNameLst>
                                      </p:cBhvr>
                                      <p:to>
                                        <p:strVal val="visible"/>
                                      </p:to>
                                    </p:set>
                                    <p:animEffect transition="in" filter="fade">
                                      <p:cBhvr>
                                        <p:cTn id="264" dur="500"/>
                                        <p:tgtEl>
                                          <p:spTgt spid="164"/>
                                        </p:tgtEl>
                                      </p:cBhvr>
                                    </p:animEffect>
                                  </p:childTnLst>
                                </p:cTn>
                              </p:par>
                            </p:childTnLst>
                          </p:cTn>
                        </p:par>
                      </p:childTnLst>
                    </p:cTn>
                  </p:par>
                  <p:par>
                    <p:cTn id="265" fill="hold">
                      <p:stCondLst>
                        <p:cond delay="indefinite"/>
                      </p:stCondLst>
                      <p:childTnLst>
                        <p:par>
                          <p:cTn id="266" fill="hold">
                            <p:stCondLst>
                              <p:cond delay="0"/>
                            </p:stCondLst>
                            <p:childTnLst>
                              <p:par>
                                <p:cTn id="267" presetID="10" presetClass="entr" presetSubtype="0" fill="hold" grpId="0" nodeType="clickEffect">
                                  <p:stCondLst>
                                    <p:cond delay="0"/>
                                  </p:stCondLst>
                                  <p:childTnLst>
                                    <p:set>
                                      <p:cBhvr>
                                        <p:cTn id="268" dur="1" fill="hold">
                                          <p:stCondLst>
                                            <p:cond delay="0"/>
                                          </p:stCondLst>
                                        </p:cTn>
                                        <p:tgtEl>
                                          <p:spTgt spid="153"/>
                                        </p:tgtEl>
                                        <p:attrNameLst>
                                          <p:attrName>style.visibility</p:attrName>
                                        </p:attrNameLst>
                                      </p:cBhvr>
                                      <p:to>
                                        <p:strVal val="visible"/>
                                      </p:to>
                                    </p:set>
                                    <p:animEffect transition="in" filter="fade">
                                      <p:cBhvr>
                                        <p:cTn id="269" dur="500"/>
                                        <p:tgtEl>
                                          <p:spTgt spid="153"/>
                                        </p:tgtEl>
                                      </p:cBhvr>
                                    </p:animEffect>
                                  </p:childTnLst>
                                </p:cTn>
                              </p:par>
                            </p:childTnLst>
                          </p:cTn>
                        </p:par>
                      </p:childTnLst>
                    </p:cTn>
                  </p:par>
                  <p:par>
                    <p:cTn id="270" fill="hold">
                      <p:stCondLst>
                        <p:cond delay="indefinite"/>
                      </p:stCondLst>
                      <p:childTnLst>
                        <p:par>
                          <p:cTn id="271" fill="hold">
                            <p:stCondLst>
                              <p:cond delay="0"/>
                            </p:stCondLst>
                            <p:childTnLst>
                              <p:par>
                                <p:cTn id="272" presetID="10" presetClass="entr" presetSubtype="0" fill="hold" grpId="0" nodeType="clickEffect">
                                  <p:stCondLst>
                                    <p:cond delay="0"/>
                                  </p:stCondLst>
                                  <p:childTnLst>
                                    <p:set>
                                      <p:cBhvr>
                                        <p:cTn id="273" dur="1" fill="hold">
                                          <p:stCondLst>
                                            <p:cond delay="0"/>
                                          </p:stCondLst>
                                        </p:cTn>
                                        <p:tgtEl>
                                          <p:spTgt spid="154"/>
                                        </p:tgtEl>
                                        <p:attrNameLst>
                                          <p:attrName>style.visibility</p:attrName>
                                        </p:attrNameLst>
                                      </p:cBhvr>
                                      <p:to>
                                        <p:strVal val="visible"/>
                                      </p:to>
                                    </p:set>
                                    <p:animEffect transition="in" filter="fade">
                                      <p:cBhvr>
                                        <p:cTn id="274" dur="500"/>
                                        <p:tgtEl>
                                          <p:spTgt spid="154"/>
                                        </p:tgtEl>
                                      </p:cBhvr>
                                    </p:animEffect>
                                  </p:childTnLst>
                                </p:cTn>
                              </p:par>
                            </p:childTnLst>
                          </p:cTn>
                        </p:par>
                      </p:childTnLst>
                    </p:cTn>
                  </p:par>
                  <p:par>
                    <p:cTn id="275" fill="hold">
                      <p:stCondLst>
                        <p:cond delay="indefinite"/>
                      </p:stCondLst>
                      <p:childTnLst>
                        <p:par>
                          <p:cTn id="276" fill="hold">
                            <p:stCondLst>
                              <p:cond delay="0"/>
                            </p:stCondLst>
                            <p:childTnLst>
                              <p:par>
                                <p:cTn id="277" presetID="10" presetClass="entr" presetSubtype="0" fill="hold" grpId="0" nodeType="clickEffect">
                                  <p:stCondLst>
                                    <p:cond delay="0"/>
                                  </p:stCondLst>
                                  <p:childTnLst>
                                    <p:set>
                                      <p:cBhvr>
                                        <p:cTn id="278" dur="1" fill="hold">
                                          <p:stCondLst>
                                            <p:cond delay="0"/>
                                          </p:stCondLst>
                                        </p:cTn>
                                        <p:tgtEl>
                                          <p:spTgt spid="155"/>
                                        </p:tgtEl>
                                        <p:attrNameLst>
                                          <p:attrName>style.visibility</p:attrName>
                                        </p:attrNameLst>
                                      </p:cBhvr>
                                      <p:to>
                                        <p:strVal val="visible"/>
                                      </p:to>
                                    </p:set>
                                    <p:animEffect transition="in" filter="fade">
                                      <p:cBhvr>
                                        <p:cTn id="279" dur="500"/>
                                        <p:tgtEl>
                                          <p:spTgt spid="155"/>
                                        </p:tgtEl>
                                      </p:cBhvr>
                                    </p:animEffect>
                                  </p:childTnLst>
                                </p:cTn>
                              </p:par>
                            </p:childTnLst>
                          </p:cTn>
                        </p:par>
                      </p:childTnLst>
                    </p:cTn>
                  </p:par>
                  <p:par>
                    <p:cTn id="280" fill="hold">
                      <p:stCondLst>
                        <p:cond delay="indefinite"/>
                      </p:stCondLst>
                      <p:childTnLst>
                        <p:par>
                          <p:cTn id="281" fill="hold">
                            <p:stCondLst>
                              <p:cond delay="0"/>
                            </p:stCondLst>
                            <p:childTnLst>
                              <p:par>
                                <p:cTn id="282" presetID="10" presetClass="entr" presetSubtype="0" fill="hold" grpId="0" nodeType="clickEffect">
                                  <p:stCondLst>
                                    <p:cond delay="0"/>
                                  </p:stCondLst>
                                  <p:childTnLst>
                                    <p:set>
                                      <p:cBhvr>
                                        <p:cTn id="283" dur="1" fill="hold">
                                          <p:stCondLst>
                                            <p:cond delay="0"/>
                                          </p:stCondLst>
                                        </p:cTn>
                                        <p:tgtEl>
                                          <p:spTgt spid="156"/>
                                        </p:tgtEl>
                                        <p:attrNameLst>
                                          <p:attrName>style.visibility</p:attrName>
                                        </p:attrNameLst>
                                      </p:cBhvr>
                                      <p:to>
                                        <p:strVal val="visible"/>
                                      </p:to>
                                    </p:set>
                                    <p:animEffect transition="in" filter="fade">
                                      <p:cBhvr>
                                        <p:cTn id="284" dur="500"/>
                                        <p:tgtEl>
                                          <p:spTgt spid="156"/>
                                        </p:tgtEl>
                                      </p:cBhvr>
                                    </p:animEffect>
                                  </p:childTnLst>
                                </p:cTn>
                              </p:par>
                            </p:childTnLst>
                          </p:cTn>
                        </p:par>
                      </p:childTnLst>
                    </p:cTn>
                  </p:par>
                  <p:par>
                    <p:cTn id="285" fill="hold">
                      <p:stCondLst>
                        <p:cond delay="indefinite"/>
                      </p:stCondLst>
                      <p:childTnLst>
                        <p:par>
                          <p:cTn id="286" fill="hold">
                            <p:stCondLst>
                              <p:cond delay="0"/>
                            </p:stCondLst>
                            <p:childTnLst>
                              <p:par>
                                <p:cTn id="287" presetID="10" presetClass="entr" presetSubtype="0" fill="hold" nodeType="clickEffect">
                                  <p:stCondLst>
                                    <p:cond delay="0"/>
                                  </p:stCondLst>
                                  <p:childTnLst>
                                    <p:set>
                                      <p:cBhvr>
                                        <p:cTn id="288" dur="1" fill="hold">
                                          <p:stCondLst>
                                            <p:cond delay="0"/>
                                          </p:stCondLst>
                                        </p:cTn>
                                        <p:tgtEl>
                                          <p:spTgt spid="152"/>
                                        </p:tgtEl>
                                        <p:attrNameLst>
                                          <p:attrName>style.visibility</p:attrName>
                                        </p:attrNameLst>
                                      </p:cBhvr>
                                      <p:to>
                                        <p:strVal val="visible"/>
                                      </p:to>
                                    </p:set>
                                    <p:animEffect transition="in" filter="fade">
                                      <p:cBhvr>
                                        <p:cTn id="289" dur="500"/>
                                        <p:tgtEl>
                                          <p:spTgt spid="152"/>
                                        </p:tgtEl>
                                      </p:cBhvr>
                                    </p:animEffect>
                                  </p:childTnLst>
                                </p:cTn>
                              </p:par>
                            </p:childTnLst>
                          </p:cTn>
                        </p:par>
                      </p:childTnLst>
                    </p:cTn>
                  </p:par>
                  <p:par>
                    <p:cTn id="290" fill="hold">
                      <p:stCondLst>
                        <p:cond delay="indefinite"/>
                      </p:stCondLst>
                      <p:childTnLst>
                        <p:par>
                          <p:cTn id="291" fill="hold">
                            <p:stCondLst>
                              <p:cond delay="0"/>
                            </p:stCondLst>
                            <p:childTnLst>
                              <p:par>
                                <p:cTn id="292" presetID="10" presetClass="entr" presetSubtype="0" fill="hold" grpId="0" nodeType="clickEffect">
                                  <p:stCondLst>
                                    <p:cond delay="0"/>
                                  </p:stCondLst>
                                  <p:childTnLst>
                                    <p:set>
                                      <p:cBhvr>
                                        <p:cTn id="293" dur="1" fill="hold">
                                          <p:stCondLst>
                                            <p:cond delay="0"/>
                                          </p:stCondLst>
                                        </p:cTn>
                                        <p:tgtEl>
                                          <p:spTgt spid="157"/>
                                        </p:tgtEl>
                                        <p:attrNameLst>
                                          <p:attrName>style.visibility</p:attrName>
                                        </p:attrNameLst>
                                      </p:cBhvr>
                                      <p:to>
                                        <p:strVal val="visible"/>
                                      </p:to>
                                    </p:set>
                                    <p:animEffect transition="in" filter="fade">
                                      <p:cBhvr>
                                        <p:cTn id="294" dur="500"/>
                                        <p:tgtEl>
                                          <p:spTgt spid="157"/>
                                        </p:tgtEl>
                                      </p:cBhvr>
                                    </p:animEffect>
                                  </p:childTnLst>
                                </p:cTn>
                              </p:par>
                            </p:childTnLst>
                          </p:cTn>
                        </p:par>
                      </p:childTnLst>
                    </p:cTn>
                  </p:par>
                  <p:par>
                    <p:cTn id="295" fill="hold">
                      <p:stCondLst>
                        <p:cond delay="indefinite"/>
                      </p:stCondLst>
                      <p:childTnLst>
                        <p:par>
                          <p:cTn id="296" fill="hold">
                            <p:stCondLst>
                              <p:cond delay="0"/>
                            </p:stCondLst>
                            <p:childTnLst>
                              <p:par>
                                <p:cTn id="297" presetID="10" presetClass="entr" presetSubtype="0" fill="hold" grpId="0" nodeType="clickEffect">
                                  <p:stCondLst>
                                    <p:cond delay="0"/>
                                  </p:stCondLst>
                                  <p:childTnLst>
                                    <p:set>
                                      <p:cBhvr>
                                        <p:cTn id="298" dur="1" fill="hold">
                                          <p:stCondLst>
                                            <p:cond delay="0"/>
                                          </p:stCondLst>
                                        </p:cTn>
                                        <p:tgtEl>
                                          <p:spTgt spid="165"/>
                                        </p:tgtEl>
                                        <p:attrNameLst>
                                          <p:attrName>style.visibility</p:attrName>
                                        </p:attrNameLst>
                                      </p:cBhvr>
                                      <p:to>
                                        <p:strVal val="visible"/>
                                      </p:to>
                                    </p:set>
                                    <p:animEffect transition="in" filter="fade">
                                      <p:cBhvr>
                                        <p:cTn id="299" dur="500"/>
                                        <p:tgtEl>
                                          <p:spTgt spid="165"/>
                                        </p:tgtEl>
                                      </p:cBhvr>
                                    </p:animEffect>
                                  </p:childTnLst>
                                </p:cTn>
                              </p:par>
                            </p:childTnLst>
                          </p:cTn>
                        </p:par>
                      </p:childTnLst>
                    </p:cTn>
                  </p:par>
                  <p:par>
                    <p:cTn id="300" fill="hold">
                      <p:stCondLst>
                        <p:cond delay="indefinite"/>
                      </p:stCondLst>
                      <p:childTnLst>
                        <p:par>
                          <p:cTn id="301" fill="hold">
                            <p:stCondLst>
                              <p:cond delay="0"/>
                            </p:stCondLst>
                            <p:childTnLst>
                              <p:par>
                                <p:cTn id="302" presetID="10" presetClass="entr" presetSubtype="0" fill="hold" grpId="0" nodeType="clickEffect">
                                  <p:stCondLst>
                                    <p:cond delay="0"/>
                                  </p:stCondLst>
                                  <p:childTnLst>
                                    <p:set>
                                      <p:cBhvr>
                                        <p:cTn id="303" dur="1" fill="hold">
                                          <p:stCondLst>
                                            <p:cond delay="0"/>
                                          </p:stCondLst>
                                        </p:cTn>
                                        <p:tgtEl>
                                          <p:spTgt spid="166"/>
                                        </p:tgtEl>
                                        <p:attrNameLst>
                                          <p:attrName>style.visibility</p:attrName>
                                        </p:attrNameLst>
                                      </p:cBhvr>
                                      <p:to>
                                        <p:strVal val="visible"/>
                                      </p:to>
                                    </p:set>
                                    <p:animEffect transition="in" filter="fade">
                                      <p:cBhvr>
                                        <p:cTn id="304" dur="500"/>
                                        <p:tgtEl>
                                          <p:spTgt spid="166"/>
                                        </p:tgtEl>
                                      </p:cBhvr>
                                    </p:animEffect>
                                  </p:childTnLst>
                                </p:cTn>
                              </p:par>
                            </p:childTnLst>
                          </p:cTn>
                        </p:par>
                      </p:childTnLst>
                    </p:cTn>
                  </p:par>
                  <p:par>
                    <p:cTn id="305" fill="hold">
                      <p:stCondLst>
                        <p:cond delay="indefinite"/>
                      </p:stCondLst>
                      <p:childTnLst>
                        <p:par>
                          <p:cTn id="306" fill="hold">
                            <p:stCondLst>
                              <p:cond delay="0"/>
                            </p:stCondLst>
                            <p:childTnLst>
                              <p:par>
                                <p:cTn id="307" presetID="10" presetClass="entr" presetSubtype="0" fill="hold" grpId="0" nodeType="clickEffect">
                                  <p:stCondLst>
                                    <p:cond delay="0"/>
                                  </p:stCondLst>
                                  <p:childTnLst>
                                    <p:set>
                                      <p:cBhvr>
                                        <p:cTn id="308" dur="1" fill="hold">
                                          <p:stCondLst>
                                            <p:cond delay="0"/>
                                          </p:stCondLst>
                                        </p:cTn>
                                        <p:tgtEl>
                                          <p:spTgt spid="167"/>
                                        </p:tgtEl>
                                        <p:attrNameLst>
                                          <p:attrName>style.visibility</p:attrName>
                                        </p:attrNameLst>
                                      </p:cBhvr>
                                      <p:to>
                                        <p:strVal val="visible"/>
                                      </p:to>
                                    </p:set>
                                    <p:animEffect transition="in" filter="fade">
                                      <p:cBhvr>
                                        <p:cTn id="309" dur="500"/>
                                        <p:tgtEl>
                                          <p:spTgt spid="167"/>
                                        </p:tgtEl>
                                      </p:cBhvr>
                                    </p:animEffect>
                                  </p:childTnLst>
                                </p:cTn>
                              </p:par>
                            </p:childTnLst>
                          </p:cTn>
                        </p:par>
                      </p:childTnLst>
                    </p:cTn>
                  </p:par>
                  <p:par>
                    <p:cTn id="310" fill="hold">
                      <p:stCondLst>
                        <p:cond delay="indefinite"/>
                      </p:stCondLst>
                      <p:childTnLst>
                        <p:par>
                          <p:cTn id="311" fill="hold">
                            <p:stCondLst>
                              <p:cond delay="0"/>
                            </p:stCondLst>
                            <p:childTnLst>
                              <p:par>
                                <p:cTn id="312" presetID="10" presetClass="entr" presetSubtype="0" fill="hold" nodeType="clickEffect">
                                  <p:stCondLst>
                                    <p:cond delay="0"/>
                                  </p:stCondLst>
                                  <p:childTnLst>
                                    <p:set>
                                      <p:cBhvr>
                                        <p:cTn id="313" dur="1" fill="hold">
                                          <p:stCondLst>
                                            <p:cond delay="0"/>
                                          </p:stCondLst>
                                        </p:cTn>
                                        <p:tgtEl>
                                          <p:spTgt spid="168"/>
                                        </p:tgtEl>
                                        <p:attrNameLst>
                                          <p:attrName>style.visibility</p:attrName>
                                        </p:attrNameLst>
                                      </p:cBhvr>
                                      <p:to>
                                        <p:strVal val="visible"/>
                                      </p:to>
                                    </p:set>
                                    <p:animEffect transition="in" filter="fade">
                                      <p:cBhvr>
                                        <p:cTn id="314" dur="500"/>
                                        <p:tgtEl>
                                          <p:spTgt spid="168"/>
                                        </p:tgtEl>
                                      </p:cBhvr>
                                    </p:animEffect>
                                  </p:childTnLst>
                                </p:cTn>
                              </p:par>
                            </p:childTnLst>
                          </p:cTn>
                        </p:par>
                      </p:childTnLst>
                    </p:cTn>
                  </p:par>
                  <p:par>
                    <p:cTn id="315" fill="hold">
                      <p:stCondLst>
                        <p:cond delay="indefinite"/>
                      </p:stCondLst>
                      <p:childTnLst>
                        <p:par>
                          <p:cTn id="316" fill="hold">
                            <p:stCondLst>
                              <p:cond delay="0"/>
                            </p:stCondLst>
                            <p:childTnLst>
                              <p:par>
                                <p:cTn id="317" presetID="10" presetClass="entr" presetSubtype="0" fill="hold" grpId="0" nodeType="clickEffect">
                                  <p:stCondLst>
                                    <p:cond delay="0"/>
                                  </p:stCondLst>
                                  <p:childTnLst>
                                    <p:set>
                                      <p:cBhvr>
                                        <p:cTn id="318" dur="1" fill="hold">
                                          <p:stCondLst>
                                            <p:cond delay="0"/>
                                          </p:stCondLst>
                                        </p:cTn>
                                        <p:tgtEl>
                                          <p:spTgt spid="169"/>
                                        </p:tgtEl>
                                        <p:attrNameLst>
                                          <p:attrName>style.visibility</p:attrName>
                                        </p:attrNameLst>
                                      </p:cBhvr>
                                      <p:to>
                                        <p:strVal val="visible"/>
                                      </p:to>
                                    </p:set>
                                    <p:animEffect transition="in" filter="fade">
                                      <p:cBhvr>
                                        <p:cTn id="319" dur="500"/>
                                        <p:tgtEl>
                                          <p:spTgt spid="169"/>
                                        </p:tgtEl>
                                      </p:cBhvr>
                                    </p:animEffect>
                                  </p:childTnLst>
                                </p:cTn>
                              </p:par>
                            </p:childTnLst>
                          </p:cTn>
                        </p:par>
                      </p:childTnLst>
                    </p:cTn>
                  </p:par>
                  <p:par>
                    <p:cTn id="320" fill="hold">
                      <p:stCondLst>
                        <p:cond delay="indefinite"/>
                      </p:stCondLst>
                      <p:childTnLst>
                        <p:par>
                          <p:cTn id="321" fill="hold">
                            <p:stCondLst>
                              <p:cond delay="0"/>
                            </p:stCondLst>
                            <p:childTnLst>
                              <p:par>
                                <p:cTn id="322" presetID="10" presetClass="entr" presetSubtype="0" fill="hold" grpId="0" nodeType="clickEffect">
                                  <p:stCondLst>
                                    <p:cond delay="0"/>
                                  </p:stCondLst>
                                  <p:childTnLst>
                                    <p:set>
                                      <p:cBhvr>
                                        <p:cTn id="323" dur="1" fill="hold">
                                          <p:stCondLst>
                                            <p:cond delay="0"/>
                                          </p:stCondLst>
                                        </p:cTn>
                                        <p:tgtEl>
                                          <p:spTgt spid="170"/>
                                        </p:tgtEl>
                                        <p:attrNameLst>
                                          <p:attrName>style.visibility</p:attrName>
                                        </p:attrNameLst>
                                      </p:cBhvr>
                                      <p:to>
                                        <p:strVal val="visible"/>
                                      </p:to>
                                    </p:set>
                                    <p:animEffect transition="in" filter="fade">
                                      <p:cBhvr>
                                        <p:cTn id="324" dur="500"/>
                                        <p:tgtEl>
                                          <p:spTgt spid="170"/>
                                        </p:tgtEl>
                                      </p:cBhvr>
                                    </p:animEffect>
                                  </p:childTnLst>
                                </p:cTn>
                              </p:par>
                            </p:childTnLst>
                          </p:cTn>
                        </p:par>
                      </p:childTnLst>
                    </p:cTn>
                  </p:par>
                  <p:par>
                    <p:cTn id="325" fill="hold">
                      <p:stCondLst>
                        <p:cond delay="indefinite"/>
                      </p:stCondLst>
                      <p:childTnLst>
                        <p:par>
                          <p:cTn id="326" fill="hold">
                            <p:stCondLst>
                              <p:cond delay="0"/>
                            </p:stCondLst>
                            <p:childTnLst>
                              <p:par>
                                <p:cTn id="327" presetID="10" presetClass="entr" presetSubtype="0" fill="hold" grpId="0" nodeType="clickEffect">
                                  <p:stCondLst>
                                    <p:cond delay="0"/>
                                  </p:stCondLst>
                                  <p:childTnLst>
                                    <p:set>
                                      <p:cBhvr>
                                        <p:cTn id="328" dur="1" fill="hold">
                                          <p:stCondLst>
                                            <p:cond delay="0"/>
                                          </p:stCondLst>
                                        </p:cTn>
                                        <p:tgtEl>
                                          <p:spTgt spid="171"/>
                                        </p:tgtEl>
                                        <p:attrNameLst>
                                          <p:attrName>style.visibility</p:attrName>
                                        </p:attrNameLst>
                                      </p:cBhvr>
                                      <p:to>
                                        <p:strVal val="visible"/>
                                      </p:to>
                                    </p:set>
                                    <p:animEffect transition="in" filter="fade">
                                      <p:cBhvr>
                                        <p:cTn id="329" dur="500"/>
                                        <p:tgtEl>
                                          <p:spTgt spid="171"/>
                                        </p:tgtEl>
                                      </p:cBhvr>
                                    </p:animEffect>
                                  </p:childTnLst>
                                </p:cTn>
                              </p:par>
                            </p:childTnLst>
                          </p:cTn>
                        </p:par>
                      </p:childTnLst>
                    </p:cTn>
                  </p:par>
                  <p:par>
                    <p:cTn id="330" fill="hold">
                      <p:stCondLst>
                        <p:cond delay="indefinite"/>
                      </p:stCondLst>
                      <p:childTnLst>
                        <p:par>
                          <p:cTn id="331" fill="hold">
                            <p:stCondLst>
                              <p:cond delay="0"/>
                            </p:stCondLst>
                            <p:childTnLst>
                              <p:par>
                                <p:cTn id="332" presetID="10" presetClass="entr" presetSubtype="0" fill="hold" grpId="0" nodeType="clickEffect">
                                  <p:stCondLst>
                                    <p:cond delay="0"/>
                                  </p:stCondLst>
                                  <p:childTnLst>
                                    <p:set>
                                      <p:cBhvr>
                                        <p:cTn id="333" dur="1" fill="hold">
                                          <p:stCondLst>
                                            <p:cond delay="0"/>
                                          </p:stCondLst>
                                        </p:cTn>
                                        <p:tgtEl>
                                          <p:spTgt spid="172"/>
                                        </p:tgtEl>
                                        <p:attrNameLst>
                                          <p:attrName>style.visibility</p:attrName>
                                        </p:attrNameLst>
                                      </p:cBhvr>
                                      <p:to>
                                        <p:strVal val="visible"/>
                                      </p:to>
                                    </p:set>
                                    <p:animEffect transition="in" filter="fade">
                                      <p:cBhvr>
                                        <p:cTn id="334" dur="500"/>
                                        <p:tgtEl>
                                          <p:spTgt spid="172"/>
                                        </p:tgtEl>
                                      </p:cBhvr>
                                    </p:animEffect>
                                  </p:childTnLst>
                                </p:cTn>
                              </p:par>
                            </p:childTnLst>
                          </p:cTn>
                        </p:par>
                      </p:childTnLst>
                    </p:cTn>
                  </p:par>
                  <p:par>
                    <p:cTn id="335" fill="hold">
                      <p:stCondLst>
                        <p:cond delay="indefinite"/>
                      </p:stCondLst>
                      <p:childTnLst>
                        <p:par>
                          <p:cTn id="336" fill="hold">
                            <p:stCondLst>
                              <p:cond delay="0"/>
                            </p:stCondLst>
                            <p:childTnLst>
                              <p:par>
                                <p:cTn id="337" presetID="10" presetClass="entr" presetSubtype="0" fill="hold" nodeType="clickEffect">
                                  <p:stCondLst>
                                    <p:cond delay="0"/>
                                  </p:stCondLst>
                                  <p:childTnLst>
                                    <p:set>
                                      <p:cBhvr>
                                        <p:cTn id="338" dur="1" fill="hold">
                                          <p:stCondLst>
                                            <p:cond delay="0"/>
                                          </p:stCondLst>
                                        </p:cTn>
                                        <p:tgtEl>
                                          <p:spTgt spid="173"/>
                                        </p:tgtEl>
                                        <p:attrNameLst>
                                          <p:attrName>style.visibility</p:attrName>
                                        </p:attrNameLst>
                                      </p:cBhvr>
                                      <p:to>
                                        <p:strVal val="visible"/>
                                      </p:to>
                                    </p:set>
                                    <p:animEffect transition="in" filter="fade">
                                      <p:cBhvr>
                                        <p:cTn id="339" dur="500"/>
                                        <p:tgtEl>
                                          <p:spTgt spid="173"/>
                                        </p:tgtEl>
                                      </p:cBhvr>
                                    </p:animEffect>
                                  </p:childTnLst>
                                </p:cTn>
                              </p:par>
                            </p:childTnLst>
                          </p:cTn>
                        </p:par>
                      </p:childTnLst>
                    </p:cTn>
                  </p:par>
                  <p:par>
                    <p:cTn id="340" fill="hold">
                      <p:stCondLst>
                        <p:cond delay="indefinite"/>
                      </p:stCondLst>
                      <p:childTnLst>
                        <p:par>
                          <p:cTn id="341" fill="hold">
                            <p:stCondLst>
                              <p:cond delay="0"/>
                            </p:stCondLst>
                            <p:childTnLst>
                              <p:par>
                                <p:cTn id="342" presetID="10" presetClass="entr" presetSubtype="0" fill="hold" grpId="0" nodeType="clickEffect">
                                  <p:stCondLst>
                                    <p:cond delay="0"/>
                                  </p:stCondLst>
                                  <p:childTnLst>
                                    <p:set>
                                      <p:cBhvr>
                                        <p:cTn id="343" dur="1" fill="hold">
                                          <p:stCondLst>
                                            <p:cond delay="0"/>
                                          </p:stCondLst>
                                        </p:cTn>
                                        <p:tgtEl>
                                          <p:spTgt spid="174"/>
                                        </p:tgtEl>
                                        <p:attrNameLst>
                                          <p:attrName>style.visibility</p:attrName>
                                        </p:attrNameLst>
                                      </p:cBhvr>
                                      <p:to>
                                        <p:strVal val="visible"/>
                                      </p:to>
                                    </p:set>
                                    <p:animEffect transition="in" filter="fade">
                                      <p:cBhvr>
                                        <p:cTn id="344" dur="500"/>
                                        <p:tgtEl>
                                          <p:spTgt spid="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P spid="79" grpId="0"/>
      <p:bldP spid="80" grpId="0"/>
      <p:bldP spid="81" grpId="0"/>
      <p:bldP spid="87" grpId="0"/>
      <p:bldP spid="89" grpId="0"/>
      <p:bldP spid="141" grpId="0"/>
      <p:bldP spid="69" grpId="0"/>
      <p:bldP spid="70" grpId="0"/>
      <p:bldP spid="71" grpId="0"/>
      <p:bldP spid="73" grpId="0"/>
      <p:bldP spid="74" grpId="0"/>
      <p:bldP spid="75" grpId="0"/>
      <p:bldP spid="83" grpId="0"/>
      <p:bldP spid="85" grpId="0"/>
      <p:bldP spid="88" grpId="0"/>
      <p:bldP spid="109" grpId="0"/>
      <p:bldP spid="110" grpId="0"/>
      <p:bldP spid="111" grpId="0"/>
      <p:bldP spid="113" grpId="0"/>
      <p:bldP spid="114" grpId="0"/>
      <p:bldP spid="115" grpId="0"/>
      <p:bldP spid="117" grpId="0"/>
      <p:bldP spid="118" grpId="0"/>
      <p:bldP spid="119" grpId="0"/>
      <p:bldP spid="120" grpId="0"/>
      <p:bldP spid="121" grpId="0"/>
      <p:bldP spid="122" grpId="0"/>
      <p:bldP spid="129" grpId="0"/>
      <p:bldP spid="130" grpId="0"/>
      <p:bldP spid="131" grpId="0"/>
      <p:bldP spid="144" grpId="0"/>
      <p:bldP spid="145" grpId="0"/>
      <p:bldP spid="146" grpId="0"/>
      <p:bldP spid="147" grpId="0"/>
      <p:bldP spid="149" grpId="0"/>
      <p:bldP spid="150" grpId="0"/>
      <p:bldP spid="151" grpId="0"/>
      <p:bldP spid="153" grpId="0"/>
      <p:bldP spid="154" grpId="0"/>
      <p:bldP spid="155" grpId="0"/>
      <p:bldP spid="156" grpId="0"/>
      <p:bldP spid="157" grpId="0"/>
      <p:bldP spid="158" grpId="0"/>
      <p:bldP spid="165" grpId="0"/>
      <p:bldP spid="166" grpId="0"/>
      <p:bldP spid="167" grpId="0"/>
      <p:bldP spid="169" grpId="0"/>
      <p:bldP spid="170" grpId="0"/>
      <p:bldP spid="171" grpId="0"/>
      <p:bldP spid="172" grpId="0"/>
      <p:bldP spid="17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b="-3000"/>
          </a:stretch>
        </a:blipFill>
        <a:effectLst/>
      </p:bgPr>
    </p:bg>
    <p:spTree>
      <p:nvGrpSpPr>
        <p:cNvPr id="1" name=""/>
        <p:cNvGrpSpPr/>
        <p:nvPr/>
      </p:nvGrpSpPr>
      <p:grpSpPr>
        <a:xfrm>
          <a:off x="0" y="0"/>
          <a:ext cx="0" cy="0"/>
          <a:chOff x="0" y="0"/>
          <a:chExt cx="0" cy="0"/>
        </a:xfrm>
      </p:grpSpPr>
      <p:sp>
        <p:nvSpPr>
          <p:cNvPr id="19" name="Text Box 14">
            <a:extLst>
              <a:ext uri="{FF2B5EF4-FFF2-40B4-BE49-F238E27FC236}">
                <a16:creationId xmlns:a16="http://schemas.microsoft.com/office/drawing/2014/main" id="{D48DA0A1-B4E4-F9E2-6468-33F7A76FEA7C}"/>
              </a:ext>
            </a:extLst>
          </p:cNvPr>
          <p:cNvSpPr txBox="1">
            <a:spLocks noChangeArrowheads="1"/>
          </p:cNvSpPr>
          <p:nvPr/>
        </p:nvSpPr>
        <p:spPr bwMode="auto">
          <a:xfrm>
            <a:off x="982548" y="797354"/>
            <a:ext cx="1431154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FF"/>
                </a:solidFill>
                <a:effectLst>
                  <a:outerShdw blurRad="38100" dist="38100" dir="2700000" algn="tl">
                    <a:srgbClr val="000000">
                      <a:alpha val="43137"/>
                    </a:srgbClr>
                  </a:outerShdw>
                </a:effectLst>
                <a:latin typeface="Times New Roman" pitchFamily="18" charset="0"/>
              </a:rPr>
              <a:t>Bài 87: </a:t>
            </a:r>
            <a:r>
              <a:rPr lang="en-US" sz="2800" b="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CHIA CHO SỐ CÓ MỘT CHỮ SỐ TRONG PHẠM VI 100 000 (tiếp theo) (tiết 2)</a:t>
            </a:r>
            <a:endParaRPr lang="en-US" sz="2800" b="1">
              <a:solidFill>
                <a:srgbClr val="0000CC"/>
              </a:solidFill>
              <a:effectLst>
                <a:outerShdw blurRad="38100" dist="38100" dir="2700000" algn="tl">
                  <a:srgbClr val="000000">
                    <a:alpha val="43137"/>
                  </a:srgbClr>
                </a:outerShdw>
              </a:effectLst>
              <a:latin typeface="Times New Roman" pitchFamily="18" charset="0"/>
            </a:endParaRPr>
          </a:p>
        </p:txBody>
      </p:sp>
      <p:sp>
        <p:nvSpPr>
          <p:cNvPr id="18" name="TextBox 17">
            <a:extLst>
              <a:ext uri="{FF2B5EF4-FFF2-40B4-BE49-F238E27FC236}">
                <a16:creationId xmlns:a16="http://schemas.microsoft.com/office/drawing/2014/main" id="{F4CD4973-E099-6465-A013-A191E03148E0}"/>
              </a:ext>
            </a:extLst>
          </p:cNvPr>
          <p:cNvSpPr txBox="1"/>
          <p:nvPr/>
        </p:nvSpPr>
        <p:spPr>
          <a:xfrm>
            <a:off x="3680399" y="4406420"/>
            <a:ext cx="1762021" cy="646331"/>
          </a:xfrm>
          <a:prstGeom prst="rect">
            <a:avLst/>
          </a:prstGeom>
          <a:noFill/>
        </p:spPr>
        <p:txBody>
          <a:bodyPr wrap="none" rtlCol="0">
            <a:spAutoFit/>
          </a:bodyPr>
          <a:lstStyle/>
          <a:p>
            <a:r>
              <a:rPr lang="en-US" sz="3600" b="1" u="sng">
                <a:solidFill>
                  <a:srgbClr val="FF3399"/>
                </a:solidFill>
                <a:latin typeface="Times New Roman" panose="02020603050405020304" pitchFamily="18" charset="0"/>
                <a:cs typeface="Times New Roman" panose="02020603050405020304" pitchFamily="18" charset="0"/>
              </a:rPr>
              <a:t>Tóm tắt</a:t>
            </a:r>
          </a:p>
        </p:txBody>
      </p:sp>
      <p:sp>
        <p:nvSpPr>
          <p:cNvPr id="20" name="TextBox 19">
            <a:extLst>
              <a:ext uri="{FF2B5EF4-FFF2-40B4-BE49-F238E27FC236}">
                <a16:creationId xmlns:a16="http://schemas.microsoft.com/office/drawing/2014/main" id="{BD6C3187-0C95-DF0C-F5DE-3D9F1578A4EE}"/>
              </a:ext>
            </a:extLst>
          </p:cNvPr>
          <p:cNvSpPr txBox="1"/>
          <p:nvPr/>
        </p:nvSpPr>
        <p:spPr>
          <a:xfrm>
            <a:off x="322015" y="5234100"/>
            <a:ext cx="7218957" cy="2062103"/>
          </a:xfrm>
          <a:prstGeom prst="rect">
            <a:avLst/>
          </a:prstGeom>
          <a:noFill/>
        </p:spPr>
        <p:txBody>
          <a:bodyPr wrap="square" rtlCol="0">
            <a:spAutoFit/>
          </a:bodyPr>
          <a:lstStyle/>
          <a:p>
            <a:pPr>
              <a:spcBef>
                <a:spcPts val="600"/>
              </a:spcBef>
              <a:spcAft>
                <a:spcPts val="600"/>
              </a:spcAft>
            </a:pPr>
            <a:r>
              <a:rPr lang="en-US" sz="3600" b="1">
                <a:solidFill>
                  <a:srgbClr val="FF3399"/>
                </a:solidFill>
                <a:latin typeface="Times New Roman" panose="02020603050405020304" pitchFamily="18" charset="0"/>
                <a:cs typeface="Times New Roman" panose="02020603050405020304" pitchFamily="18" charset="0"/>
              </a:rPr>
              <a:t>- Cuộn dây dài: 192 m.</a:t>
            </a:r>
          </a:p>
          <a:p>
            <a:pPr>
              <a:spcBef>
                <a:spcPts val="600"/>
              </a:spcBef>
              <a:spcAft>
                <a:spcPts val="600"/>
              </a:spcAft>
            </a:pPr>
            <a:r>
              <a:rPr lang="en-US" sz="3600" b="1">
                <a:solidFill>
                  <a:srgbClr val="FF3399"/>
                </a:solidFill>
                <a:latin typeface="Times New Roman" panose="02020603050405020304" pitchFamily="18" charset="0"/>
                <a:cs typeface="Times New Roman" panose="02020603050405020304" pitchFamily="18" charset="0"/>
              </a:rPr>
              <a:t>- Cắt thành các đoạn dài: 5m</a:t>
            </a:r>
          </a:p>
          <a:p>
            <a:pPr>
              <a:spcBef>
                <a:spcPts val="600"/>
              </a:spcBef>
              <a:spcAft>
                <a:spcPts val="600"/>
              </a:spcAft>
            </a:pPr>
            <a:r>
              <a:rPr lang="en-US" sz="3600" b="1">
                <a:solidFill>
                  <a:srgbClr val="FF3399"/>
                </a:solidFill>
                <a:latin typeface="Times New Roman" panose="02020603050405020304" pitchFamily="18" charset="0"/>
                <a:cs typeface="Times New Roman" panose="02020603050405020304" pitchFamily="18" charset="0"/>
              </a:rPr>
              <a:t>- Cắt được ? Đoạn, thừa ? mét dây.</a:t>
            </a:r>
          </a:p>
        </p:txBody>
      </p:sp>
      <p:cxnSp>
        <p:nvCxnSpPr>
          <p:cNvPr id="21" name="Straight Connector 20">
            <a:extLst>
              <a:ext uri="{FF2B5EF4-FFF2-40B4-BE49-F238E27FC236}">
                <a16:creationId xmlns:a16="http://schemas.microsoft.com/office/drawing/2014/main" id="{20012BAB-A26B-9000-C249-8258519E63CA}"/>
              </a:ext>
            </a:extLst>
          </p:cNvPr>
          <p:cNvCxnSpPr/>
          <p:nvPr/>
        </p:nvCxnSpPr>
        <p:spPr>
          <a:xfrm>
            <a:off x="7358634" y="4572000"/>
            <a:ext cx="0" cy="4325033"/>
          </a:xfrm>
          <a:prstGeom prst="line">
            <a:avLst/>
          </a:prstGeom>
          <a:ln>
            <a:solidFill>
              <a:srgbClr val="0000FF"/>
            </a:solidFill>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5B18B303-C0B2-CDFF-C5EE-D248C8160AB0}"/>
              </a:ext>
            </a:extLst>
          </p:cNvPr>
          <p:cNvSpPr txBox="1"/>
          <p:nvPr/>
        </p:nvSpPr>
        <p:spPr>
          <a:xfrm>
            <a:off x="10946370" y="4343400"/>
            <a:ext cx="1685077" cy="646331"/>
          </a:xfrm>
          <a:prstGeom prst="rect">
            <a:avLst/>
          </a:prstGeom>
          <a:noFill/>
        </p:spPr>
        <p:txBody>
          <a:bodyPr wrap="none" rtlCol="0">
            <a:spAutoFit/>
          </a:bodyPr>
          <a:lstStyle/>
          <a:p>
            <a:r>
              <a:rPr lang="en-US" sz="3600" b="1" u="sng">
                <a:solidFill>
                  <a:srgbClr val="0000FF"/>
                </a:solidFill>
                <a:latin typeface="Times New Roman" panose="02020603050405020304" pitchFamily="18" charset="0"/>
                <a:cs typeface="Times New Roman" panose="02020603050405020304" pitchFamily="18" charset="0"/>
              </a:rPr>
              <a:t>Bài giải</a:t>
            </a:r>
          </a:p>
        </p:txBody>
      </p:sp>
      <p:sp>
        <p:nvSpPr>
          <p:cNvPr id="26" name="TextBox 25">
            <a:extLst>
              <a:ext uri="{FF2B5EF4-FFF2-40B4-BE49-F238E27FC236}">
                <a16:creationId xmlns:a16="http://schemas.microsoft.com/office/drawing/2014/main" id="{CAB8B20F-A03E-95C3-9111-8360EB3459B0}"/>
              </a:ext>
            </a:extLst>
          </p:cNvPr>
          <p:cNvSpPr txBox="1"/>
          <p:nvPr/>
        </p:nvSpPr>
        <p:spPr>
          <a:xfrm>
            <a:off x="7566962" y="5171080"/>
            <a:ext cx="8610285" cy="3400931"/>
          </a:xfrm>
          <a:prstGeom prst="rect">
            <a:avLst/>
          </a:prstGeom>
          <a:noFill/>
        </p:spPr>
        <p:txBody>
          <a:bodyPr wrap="square" rtlCol="0">
            <a:spAutoFit/>
          </a:bodyPr>
          <a:lstStyle/>
          <a:p>
            <a:pPr algn="just"/>
            <a:r>
              <a:rPr lang="en-US" sz="3800" b="1">
                <a:solidFill>
                  <a:srgbClr val="0000FF"/>
                </a:solidFill>
                <a:latin typeface="Times New Roman" pitchFamily="18" charset="0"/>
                <a:cs typeface="Times New Roman" pitchFamily="18" charset="0"/>
              </a:rPr>
              <a:t>Ta có phép chia:</a:t>
            </a:r>
          </a:p>
          <a:p>
            <a:pPr algn="ctr"/>
            <a:r>
              <a:rPr lang="en-US" sz="3800" b="1">
                <a:solidFill>
                  <a:srgbClr val="0000FF"/>
                </a:solidFill>
                <a:latin typeface="Times New Roman" pitchFamily="18" charset="0"/>
                <a:cs typeface="Times New Roman" pitchFamily="18" charset="0"/>
              </a:rPr>
              <a:t>192 : 5 = 38 (dư 2)</a:t>
            </a:r>
          </a:p>
          <a:p>
            <a:pPr>
              <a:spcBef>
                <a:spcPts val="600"/>
              </a:spcBef>
              <a:spcAft>
                <a:spcPts val="1800"/>
              </a:spcAft>
            </a:pPr>
            <a:r>
              <a:rPr lang="en-US" sz="3800" b="1">
                <a:solidFill>
                  <a:srgbClr val="0000FF"/>
                </a:solidFill>
                <a:latin typeface="Times New Roman" pitchFamily="18" charset="0"/>
                <a:cs typeface="Times New Roman" pitchFamily="18" charset="0"/>
              </a:rPr>
              <a:t>Vậy cắt được nhiều nhất 38 đoạn dây vày thừa 2 mét dây.</a:t>
            </a:r>
          </a:p>
          <a:p>
            <a:pPr>
              <a:spcBef>
                <a:spcPts val="600"/>
              </a:spcBef>
              <a:spcAft>
                <a:spcPts val="1800"/>
              </a:spcAft>
            </a:pPr>
            <a:r>
              <a:rPr lang="en-US" sz="3800" b="1">
                <a:solidFill>
                  <a:srgbClr val="0000FF"/>
                </a:solidFill>
                <a:latin typeface="Times New Roman" pitchFamily="18" charset="0"/>
                <a:cs typeface="Times New Roman" pitchFamily="18" charset="0"/>
              </a:rPr>
              <a:t>              Đáp số: 38 đoạn, thừa 2 mét dây</a:t>
            </a:r>
          </a:p>
        </p:txBody>
      </p:sp>
      <p:pic>
        <p:nvPicPr>
          <p:cNvPr id="14" name="Picture 13">
            <a:extLst>
              <a:ext uri="{FF2B5EF4-FFF2-40B4-BE49-F238E27FC236}">
                <a16:creationId xmlns:a16="http://schemas.microsoft.com/office/drawing/2014/main" id="{3356DFDF-7CA7-8A4F-EA3C-9688DA2A488A}"/>
              </a:ext>
            </a:extLst>
          </p:cNvPr>
          <p:cNvPicPr>
            <a:picLocks noChangeAspect="1"/>
          </p:cNvPicPr>
          <p:nvPr/>
        </p:nvPicPr>
        <p:blipFill rotWithShape="1">
          <a:blip r:embed="rId4"/>
          <a:srcRect l="57476"/>
          <a:stretch/>
        </p:blipFill>
        <p:spPr>
          <a:xfrm>
            <a:off x="11262519" y="1410386"/>
            <a:ext cx="4851516" cy="2555743"/>
          </a:xfrm>
          <a:prstGeom prst="rect">
            <a:avLst/>
          </a:prstGeom>
        </p:spPr>
      </p:pic>
      <p:grpSp>
        <p:nvGrpSpPr>
          <p:cNvPr id="15" name="Group 14">
            <a:extLst>
              <a:ext uri="{FF2B5EF4-FFF2-40B4-BE49-F238E27FC236}">
                <a16:creationId xmlns:a16="http://schemas.microsoft.com/office/drawing/2014/main" id="{BCAD629B-FC49-4270-7597-76F4019A2BE8}"/>
              </a:ext>
            </a:extLst>
          </p:cNvPr>
          <p:cNvGrpSpPr/>
          <p:nvPr/>
        </p:nvGrpSpPr>
        <p:grpSpPr>
          <a:xfrm>
            <a:off x="701281" y="1604968"/>
            <a:ext cx="10561238" cy="2431435"/>
            <a:chOff x="701281" y="1604968"/>
            <a:chExt cx="10278769" cy="2431435"/>
          </a:xfrm>
        </p:grpSpPr>
        <p:sp>
          <p:nvSpPr>
            <p:cNvPr id="11" name="TextBox 10"/>
            <p:cNvSpPr txBox="1"/>
            <p:nvPr/>
          </p:nvSpPr>
          <p:spPr>
            <a:xfrm>
              <a:off x="1470203" y="1604968"/>
              <a:ext cx="9509847" cy="2431435"/>
            </a:xfrm>
            <a:prstGeom prst="rect">
              <a:avLst/>
            </a:prstGeom>
            <a:noFill/>
          </p:spPr>
          <p:txBody>
            <a:bodyPr wrap="square" rtlCol="0">
              <a:spAutoFit/>
            </a:bodyPr>
            <a:lstStyle/>
            <a:p>
              <a:pPr algn="just"/>
              <a:r>
                <a:rPr lang="en-US" sz="3800" b="1">
                  <a:solidFill>
                    <a:srgbClr val="0000FF"/>
                  </a:solidFill>
                  <a:latin typeface="Times New Roman" pitchFamily="18" charset="0"/>
                  <a:cs typeface="Times New Roman" pitchFamily="18" charset="0"/>
                </a:rPr>
                <a:t>Cuộn dây thép dài 192 m, người ta định cắt cuộn dây thành các đoạn dây dài 5 m. Hỏi cắt được nhiều nhất bao nhiêu đoạn dây như thế và thừa mấy mét dây?</a:t>
              </a:r>
            </a:p>
          </p:txBody>
        </p:sp>
        <p:pic>
          <p:nvPicPr>
            <p:cNvPr id="22" name="Picture 21">
              <a:extLst>
                <a:ext uri="{FF2B5EF4-FFF2-40B4-BE49-F238E27FC236}">
                  <a16:creationId xmlns:a16="http://schemas.microsoft.com/office/drawing/2014/main" id="{361F6C45-5608-5BC9-0AA6-403F9A82958D}"/>
                </a:ext>
              </a:extLst>
            </p:cNvPr>
            <p:cNvPicPr>
              <a:picLocks noChangeAspect="1"/>
            </p:cNvPicPr>
            <p:nvPr/>
          </p:nvPicPr>
          <p:blipFill rotWithShape="1">
            <a:blip r:embed="rId4"/>
            <a:srcRect r="93260" b="69515"/>
            <a:stretch/>
          </p:blipFill>
          <p:spPr>
            <a:xfrm>
              <a:off x="701281" y="1604968"/>
              <a:ext cx="768922" cy="779112"/>
            </a:xfrm>
            <a:prstGeom prst="rect">
              <a:avLst/>
            </a:prstGeom>
          </p:spPr>
        </p:pic>
      </p:grpSp>
    </p:spTree>
    <p:extLst>
      <p:ext uri="{BB962C8B-B14F-4D97-AF65-F5344CB8AC3E}">
        <p14:creationId xmlns:p14="http://schemas.microsoft.com/office/powerpoint/2010/main" val="2779256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fade">
                                      <p:cBhvr>
                                        <p:cTn id="12" dur="500"/>
                                        <p:tgtEl>
                                          <p:spTgt spid="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1" end="1"/>
                                            </p:txEl>
                                          </p:spTgt>
                                        </p:tgtEl>
                                        <p:attrNameLst>
                                          <p:attrName>style.visibility</p:attrName>
                                        </p:attrNameLst>
                                      </p:cBhvr>
                                      <p:to>
                                        <p:strVal val="visible"/>
                                      </p:to>
                                    </p:set>
                                    <p:animEffect transition="in" filter="fade">
                                      <p:cBhvr>
                                        <p:cTn id="17" dur="500"/>
                                        <p:tgtEl>
                                          <p:spTgt spid="2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xEl>
                                              <p:pRg st="2" end="2"/>
                                            </p:txEl>
                                          </p:spTgt>
                                        </p:tgtEl>
                                        <p:attrNameLst>
                                          <p:attrName>style.visibility</p:attrName>
                                        </p:attrNameLst>
                                      </p:cBhvr>
                                      <p:to>
                                        <p:strVal val="visible"/>
                                      </p:to>
                                    </p:set>
                                    <p:animEffect transition="in" filter="fade">
                                      <p:cBhvr>
                                        <p:cTn id="22" dur="500"/>
                                        <p:tgtEl>
                                          <p:spTgt spid="2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par>
                                <p:cTn id="28" presetID="10" presetClass="entr" presetSubtype="0" fill="hold"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6">
                                            <p:txEl>
                                              <p:pRg st="0" end="0"/>
                                            </p:txEl>
                                          </p:spTgt>
                                        </p:tgtEl>
                                        <p:attrNameLst>
                                          <p:attrName>style.visibility</p:attrName>
                                        </p:attrNameLst>
                                      </p:cBhvr>
                                      <p:to>
                                        <p:strVal val="visible"/>
                                      </p:to>
                                    </p:set>
                                    <p:animEffect transition="in" filter="fade">
                                      <p:cBhvr>
                                        <p:cTn id="35" dur="500"/>
                                        <p:tgtEl>
                                          <p:spTgt spid="26">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6">
                                            <p:txEl>
                                              <p:pRg st="2" end="2"/>
                                            </p:txEl>
                                          </p:spTgt>
                                        </p:tgtEl>
                                        <p:attrNameLst>
                                          <p:attrName>style.visibility</p:attrName>
                                        </p:attrNameLst>
                                      </p:cBhvr>
                                      <p:to>
                                        <p:strVal val="visible"/>
                                      </p:to>
                                    </p:set>
                                    <p:animEffect transition="in" filter="fade">
                                      <p:cBhvr>
                                        <p:cTn id="40" dur="500"/>
                                        <p:tgtEl>
                                          <p:spTgt spid="26">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6">
                                            <p:txEl>
                                              <p:pRg st="3" end="3"/>
                                            </p:txEl>
                                          </p:spTgt>
                                        </p:tgtEl>
                                        <p:attrNameLst>
                                          <p:attrName>style.visibility</p:attrName>
                                        </p:attrNameLst>
                                      </p:cBhvr>
                                      <p:to>
                                        <p:strVal val="visible"/>
                                      </p:to>
                                    </p:set>
                                    <p:animEffect transition="in" filter="fade">
                                      <p:cBhvr>
                                        <p:cTn id="45" dur="500"/>
                                        <p:tgtEl>
                                          <p:spTgt spid="26">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6">
                                            <p:txEl>
                                              <p:pRg st="1" end="1"/>
                                            </p:txEl>
                                          </p:spTgt>
                                        </p:tgtEl>
                                        <p:attrNameLst>
                                          <p:attrName>style.visibility</p:attrName>
                                        </p:attrNameLst>
                                      </p:cBhvr>
                                      <p:to>
                                        <p:strVal val="visible"/>
                                      </p:to>
                                    </p:set>
                                    <p:animEffect transition="in" filter="fade">
                                      <p:cBhvr>
                                        <p:cTn id="50" dur="500"/>
                                        <p:tgtEl>
                                          <p:spTgt spid="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02ADB60A-5BCE-A4E1-6176-16F2DDD14E39}"/>
              </a:ext>
            </a:extLst>
          </p:cNvPr>
          <p:cNvSpPr/>
          <p:nvPr/>
        </p:nvSpPr>
        <p:spPr>
          <a:xfrm>
            <a:off x="391486" y="1464772"/>
            <a:ext cx="591062" cy="585119"/>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3399"/>
                </a:solidFill>
                <a:latin typeface="Times New Roman" panose="02020603050405020304" pitchFamily="18" charset="0"/>
                <a:cs typeface="Times New Roman" panose="02020603050405020304" pitchFamily="18" charset="0"/>
              </a:rPr>
              <a:t>4</a:t>
            </a:r>
          </a:p>
        </p:txBody>
      </p:sp>
      <p:sp>
        <p:nvSpPr>
          <p:cNvPr id="9" name="TextBox 8">
            <a:extLst>
              <a:ext uri="{FF2B5EF4-FFF2-40B4-BE49-F238E27FC236}">
                <a16:creationId xmlns:a16="http://schemas.microsoft.com/office/drawing/2014/main" id="{9370DE0F-678B-DA5C-9600-91D4CD0DAD0E}"/>
              </a:ext>
            </a:extLst>
          </p:cNvPr>
          <p:cNvSpPr txBox="1"/>
          <p:nvPr/>
        </p:nvSpPr>
        <p:spPr>
          <a:xfrm>
            <a:off x="1127919" y="1373332"/>
            <a:ext cx="14311542" cy="1261884"/>
          </a:xfrm>
          <a:prstGeom prst="rect">
            <a:avLst/>
          </a:prstGeom>
          <a:noFill/>
        </p:spPr>
        <p:txBody>
          <a:bodyPr wrap="square" rtlCol="0">
            <a:spAutoFit/>
          </a:bodyPr>
          <a:lstStyle/>
          <a:p>
            <a:pPr algn="just"/>
            <a:r>
              <a:rPr lang="en-US" sz="3800" b="1">
                <a:solidFill>
                  <a:srgbClr val="0000FF"/>
                </a:solidFill>
                <a:latin typeface="Times New Roman" pitchFamily="18" charset="0"/>
                <a:cs typeface="Times New Roman" pitchFamily="18" charset="0"/>
              </a:rPr>
              <a:t>Lấy một thẻ số và chọm số ghi trên thẻ làm số bị chia, quay kim trên hình trong để chọn số chia. Thực hiện phép chia rồi nêu kết quả.</a:t>
            </a:r>
          </a:p>
        </p:txBody>
      </p:sp>
      <p:pic>
        <p:nvPicPr>
          <p:cNvPr id="3" name="Picture 2">
            <a:extLst>
              <a:ext uri="{FF2B5EF4-FFF2-40B4-BE49-F238E27FC236}">
                <a16:creationId xmlns:a16="http://schemas.microsoft.com/office/drawing/2014/main" id="{2F2C1502-53E3-28B2-281A-E8DF1B992B2A}"/>
              </a:ext>
            </a:extLst>
          </p:cNvPr>
          <p:cNvPicPr>
            <a:picLocks noChangeAspect="1"/>
          </p:cNvPicPr>
          <p:nvPr/>
        </p:nvPicPr>
        <p:blipFill rotWithShape="1">
          <a:blip r:embed="rId3"/>
          <a:srcRect t="14061" b="1014"/>
          <a:stretch/>
        </p:blipFill>
        <p:spPr>
          <a:xfrm>
            <a:off x="2118519" y="2514600"/>
            <a:ext cx="11511463" cy="6629400"/>
          </a:xfrm>
          <a:prstGeom prst="rect">
            <a:avLst/>
          </a:prstGeom>
        </p:spPr>
      </p:pic>
      <p:grpSp>
        <p:nvGrpSpPr>
          <p:cNvPr id="10" name="Group 9">
            <a:extLst>
              <a:ext uri="{FF2B5EF4-FFF2-40B4-BE49-F238E27FC236}">
                <a16:creationId xmlns:a16="http://schemas.microsoft.com/office/drawing/2014/main" id="{5F0D5A0F-0647-A81A-A1B7-6CB6FD54DCE6}"/>
              </a:ext>
            </a:extLst>
          </p:cNvPr>
          <p:cNvGrpSpPr/>
          <p:nvPr/>
        </p:nvGrpSpPr>
        <p:grpSpPr>
          <a:xfrm>
            <a:off x="7530651" y="381000"/>
            <a:ext cx="1215333" cy="523220"/>
            <a:chOff x="7020024" y="441959"/>
            <a:chExt cx="1194827" cy="523220"/>
          </a:xfrm>
        </p:grpSpPr>
        <p:sp>
          <p:nvSpPr>
            <p:cNvPr id="14" name="TextBox 13">
              <a:extLst>
                <a:ext uri="{FF2B5EF4-FFF2-40B4-BE49-F238E27FC236}">
                  <a16:creationId xmlns:a16="http://schemas.microsoft.com/office/drawing/2014/main" id="{9FF69E08-B685-6E47-9169-7467496B8C46}"/>
                </a:ext>
              </a:extLst>
            </p:cNvPr>
            <p:cNvSpPr txBox="1"/>
            <p:nvPr/>
          </p:nvSpPr>
          <p:spPr>
            <a:xfrm>
              <a:off x="7020024" y="441959"/>
              <a:ext cx="1194827"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TOÁN</a:t>
              </a:r>
            </a:p>
          </p:txBody>
        </p:sp>
        <p:cxnSp>
          <p:nvCxnSpPr>
            <p:cNvPr id="12" name="Straight Connector 11">
              <a:extLst>
                <a:ext uri="{FF2B5EF4-FFF2-40B4-BE49-F238E27FC236}">
                  <a16:creationId xmlns:a16="http://schemas.microsoft.com/office/drawing/2014/main" id="{7E833200-1C31-6832-6078-AD56490F6C06}"/>
                </a:ext>
              </a:extLst>
            </p:cNvPr>
            <p:cNvCxnSpPr/>
            <p:nvPr/>
          </p:nvCxnSpPr>
          <p:spPr>
            <a:xfrm>
              <a:off x="7153434" y="899159"/>
              <a:ext cx="898971"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5" name="Text Box 14">
            <a:extLst>
              <a:ext uri="{FF2B5EF4-FFF2-40B4-BE49-F238E27FC236}">
                <a16:creationId xmlns:a16="http://schemas.microsoft.com/office/drawing/2014/main" id="{F47A4005-CA21-3C1D-D45E-C0BA161DC7E1}"/>
              </a:ext>
            </a:extLst>
          </p:cNvPr>
          <p:cNvSpPr txBox="1">
            <a:spLocks noChangeArrowheads="1"/>
          </p:cNvSpPr>
          <p:nvPr/>
        </p:nvSpPr>
        <p:spPr bwMode="auto">
          <a:xfrm>
            <a:off x="982548" y="797354"/>
            <a:ext cx="1431154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FF"/>
                </a:solidFill>
                <a:effectLst>
                  <a:outerShdw blurRad="38100" dist="38100" dir="2700000" algn="tl">
                    <a:srgbClr val="000000">
                      <a:alpha val="43137"/>
                    </a:srgbClr>
                  </a:outerShdw>
                </a:effectLst>
                <a:latin typeface="Times New Roman" pitchFamily="18" charset="0"/>
              </a:rPr>
              <a:t>Bài 87: </a:t>
            </a:r>
            <a:r>
              <a:rPr lang="en-US" sz="2800" b="1">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CHIA CHO SỐ CÓ MỘT CHỮ SỐ TRONG PHẠM VI 100 000 (tiếp theo) (tiết 2)</a:t>
            </a:r>
            <a:endParaRPr lang="en-US" sz="2800" b="1">
              <a:solidFill>
                <a:srgbClr val="0000CC"/>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22083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1348668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2134</TotalTime>
  <Words>392</Words>
  <Application>Microsoft Office PowerPoint</Application>
  <PresentationFormat>Custom</PresentationFormat>
  <Paragraphs>92</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Tan89</cp:lastModifiedBy>
  <cp:revision>225</cp:revision>
  <dcterms:created xsi:type="dcterms:W3CDTF">2022-07-10T01:37:20Z</dcterms:created>
  <dcterms:modified xsi:type="dcterms:W3CDTF">2025-06-02T07:03:57Z</dcterms:modified>
</cp:coreProperties>
</file>