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5" r:id="rId4"/>
    <p:sldId id="278" r:id="rId5"/>
    <p:sldId id="279" r:id="rId6"/>
    <p:sldId id="281" r:id="rId7"/>
    <p:sldId id="282" r:id="rId8"/>
    <p:sldId id="280" r:id="rId9"/>
    <p:sldId id="269" r:id="rId10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 userDrawn="1">
          <p15:clr>
            <a:srgbClr val="A4A3A4"/>
          </p15:clr>
        </p15:guide>
        <p15:guide id="2" pos="16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CC009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49" autoAdjust="0"/>
  </p:normalViewPr>
  <p:slideViewPr>
    <p:cSldViewPr>
      <p:cViewPr varScale="1">
        <p:scale>
          <a:sx n="60" d="100"/>
          <a:sy n="60" d="100"/>
        </p:scale>
        <p:origin x="116" y="64"/>
      </p:cViewPr>
      <p:guideLst>
        <p:guide orient="horz" pos="1920"/>
        <p:guide pos="16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1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62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35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88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THÁI BÌNH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251674" y="3962400"/>
            <a:ext cx="11773290" cy="3484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Toán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87: CHIA CHO SỐ CÓ MỘT CHỮ SỐ TRONG PHẠM VI 100 000 (Tiếp theo) (T1)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726088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1539380" y="5776642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4"/>
          <p:cNvSpPr txBox="1">
            <a:spLocks/>
          </p:cNvSpPr>
          <p:nvPr/>
        </p:nvSpPr>
        <p:spPr bwMode="auto">
          <a:xfrm>
            <a:off x="746919" y="609600"/>
            <a:ext cx="1478787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87: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CHIA CHO SỐ CÓ MỘT CHỮ SỐ TRONG PHẠM VI 100 000 (tiếp theo) (tiết 1)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5619826-736C-3133-70EE-D8634C49EFAA}"/>
              </a:ext>
            </a:extLst>
          </p:cNvPr>
          <p:cNvSpPr txBox="1">
            <a:spLocks/>
          </p:cNvSpPr>
          <p:nvPr/>
        </p:nvSpPr>
        <p:spPr>
          <a:xfrm>
            <a:off x="10235283" y="2587024"/>
            <a:ext cx="34988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5 236 : 4 = 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CC8CDED-E8C5-495F-9D3A-F808BBA8D601}"/>
              </a:ext>
            </a:extLst>
          </p:cNvPr>
          <p:cNvSpPr txBox="1">
            <a:spLocks/>
          </p:cNvSpPr>
          <p:nvPr/>
        </p:nvSpPr>
        <p:spPr>
          <a:xfrm>
            <a:off x="8134899" y="4894663"/>
            <a:ext cx="769961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chia 4 được 1, viết 1.</a:t>
            </a:r>
          </a:p>
          <a:p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nhân 4 bằng 4, 5 trừ 4 bằng 1.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 2, được 12, 12 chia 4 được 3, viết 3. </a:t>
            </a:r>
          </a:p>
          <a:p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nhân 4 bằng 12, 12 trừ 12 bằng 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 3, chia 4 được 0, viết 0.</a:t>
            </a:r>
          </a:p>
          <a:p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nhân 4 bằng 0, 3 trừ 0 bằng 3.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 6, được 36, 36 chia 4 được 9, viết 9</a:t>
            </a:r>
          </a:p>
          <a:p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nhân 4 bằng 36, 36 trừ 36 bằng 0.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D411D0E2-E6AA-47CB-C993-F65B42B3ACB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556919" y="4882764"/>
            <a:ext cx="2513806" cy="3563404"/>
          </a:xfrm>
          <a:prstGeom prst="roundRect">
            <a:avLst/>
          </a:prstGeom>
          <a:solidFill>
            <a:srgbClr val="00B0F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59D1688-CEB4-260B-E9EC-8DED1E35F0C0}"/>
              </a:ext>
            </a:extLst>
          </p:cNvPr>
          <p:cNvSpPr txBox="1">
            <a:spLocks/>
          </p:cNvSpPr>
          <p:nvPr/>
        </p:nvSpPr>
        <p:spPr>
          <a:xfrm>
            <a:off x="4922397" y="5322431"/>
            <a:ext cx="42127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675A8DE-F33D-1F84-9A29-59CFFD24C75A}"/>
              </a:ext>
            </a:extLst>
          </p:cNvPr>
          <p:cNvGrpSpPr/>
          <p:nvPr/>
        </p:nvGrpSpPr>
        <p:grpSpPr>
          <a:xfrm>
            <a:off x="4905607" y="4903996"/>
            <a:ext cx="2077012" cy="915513"/>
            <a:chOff x="4784725" y="5147867"/>
            <a:chExt cx="2077012" cy="915513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5213D369-3D6C-385F-3A67-7D713FF61F97}"/>
                </a:ext>
              </a:extLst>
            </p:cNvPr>
            <p:cNvGrpSpPr>
              <a:grpSpLocks/>
            </p:cNvGrpSpPr>
            <p:nvPr/>
          </p:nvGrpSpPr>
          <p:grpSpPr>
            <a:xfrm>
              <a:off x="5738881" y="5162835"/>
              <a:ext cx="685800" cy="900545"/>
              <a:chOff x="9357519" y="2559628"/>
              <a:chExt cx="685800" cy="900545"/>
            </a:xfrm>
          </p:grpSpPr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A66171E-857B-3A59-6FB6-65AC9784B3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57519" y="2559628"/>
                <a:ext cx="0" cy="900545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71774934-A882-718A-5C2F-F0C45A8139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57519" y="3053209"/>
                <a:ext cx="6858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1F3B827-76E1-4452-C454-1D5567997132}"/>
                </a:ext>
              </a:extLst>
            </p:cNvPr>
            <p:cNvSpPr txBox="1">
              <a:spLocks/>
            </p:cNvSpPr>
            <p:nvPr/>
          </p:nvSpPr>
          <p:spPr>
            <a:xfrm>
              <a:off x="4784725" y="5147867"/>
              <a:ext cx="1066800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5 236 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DF2CC49-286A-3C19-8740-D4065DEF4A4B}"/>
                </a:ext>
              </a:extLst>
            </p:cNvPr>
            <p:cNvSpPr txBox="1">
              <a:spLocks/>
            </p:cNvSpPr>
            <p:nvPr/>
          </p:nvSpPr>
          <p:spPr>
            <a:xfrm>
              <a:off x="5794937" y="5147867"/>
              <a:ext cx="1066800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E4232ED3-D8B4-E7A9-2613-0DC23E9C5A13}"/>
              </a:ext>
            </a:extLst>
          </p:cNvPr>
          <p:cNvSpPr txBox="1">
            <a:spLocks/>
          </p:cNvSpPr>
          <p:nvPr/>
        </p:nvSpPr>
        <p:spPr>
          <a:xfrm>
            <a:off x="5830741" y="5330994"/>
            <a:ext cx="3204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B92E9A5-8E0E-85CC-28EE-04EE94456B3F}"/>
              </a:ext>
            </a:extLst>
          </p:cNvPr>
          <p:cNvCxnSpPr>
            <a:cxnSpLocks/>
          </p:cNvCxnSpPr>
          <p:nvPr/>
        </p:nvCxnSpPr>
        <p:spPr>
          <a:xfrm>
            <a:off x="5006883" y="5765025"/>
            <a:ext cx="356718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2C89AD4C-8A00-758F-2729-243092D17A48}"/>
              </a:ext>
            </a:extLst>
          </p:cNvPr>
          <p:cNvSpPr txBox="1">
            <a:spLocks/>
          </p:cNvSpPr>
          <p:nvPr/>
        </p:nvSpPr>
        <p:spPr>
          <a:xfrm>
            <a:off x="4905607" y="5679928"/>
            <a:ext cx="45793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0295AF6-B28B-78A5-2C3B-425D0DC54D15}"/>
              </a:ext>
            </a:extLst>
          </p:cNvPr>
          <p:cNvSpPr txBox="1">
            <a:spLocks/>
          </p:cNvSpPr>
          <p:nvPr/>
        </p:nvSpPr>
        <p:spPr>
          <a:xfrm>
            <a:off x="5117003" y="5680785"/>
            <a:ext cx="45793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6341BD2-CC5B-E2F5-A620-EE53704583EE}"/>
              </a:ext>
            </a:extLst>
          </p:cNvPr>
          <p:cNvSpPr txBox="1">
            <a:spLocks/>
          </p:cNvSpPr>
          <p:nvPr/>
        </p:nvSpPr>
        <p:spPr>
          <a:xfrm>
            <a:off x="6042855" y="5330994"/>
            <a:ext cx="3204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40DC251-FEDA-0FB4-19E1-FD3F5FD6D380}"/>
              </a:ext>
            </a:extLst>
          </p:cNvPr>
          <p:cNvSpPr txBox="1">
            <a:spLocks/>
          </p:cNvSpPr>
          <p:nvPr/>
        </p:nvSpPr>
        <p:spPr>
          <a:xfrm>
            <a:off x="4908694" y="5997428"/>
            <a:ext cx="70007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D9B39EE-410A-7185-74CE-72A35C9164E7}"/>
              </a:ext>
            </a:extLst>
          </p:cNvPr>
          <p:cNvCxnSpPr>
            <a:cxnSpLocks/>
          </p:cNvCxnSpPr>
          <p:nvPr/>
        </p:nvCxnSpPr>
        <p:spPr>
          <a:xfrm>
            <a:off x="5033401" y="6442304"/>
            <a:ext cx="39239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686AC2E-F4F4-2464-87BA-7F5324A654CC}"/>
              </a:ext>
            </a:extLst>
          </p:cNvPr>
          <p:cNvSpPr txBox="1">
            <a:spLocks/>
          </p:cNvSpPr>
          <p:nvPr/>
        </p:nvSpPr>
        <p:spPr>
          <a:xfrm>
            <a:off x="5111217" y="6354373"/>
            <a:ext cx="45793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3B50DC5-3273-10FF-9CDC-597E74316298}"/>
              </a:ext>
            </a:extLst>
          </p:cNvPr>
          <p:cNvSpPr txBox="1">
            <a:spLocks/>
          </p:cNvSpPr>
          <p:nvPr/>
        </p:nvSpPr>
        <p:spPr>
          <a:xfrm>
            <a:off x="5358024" y="6362911"/>
            <a:ext cx="3204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3019B0D-719A-95F8-DD6A-119A217E665C}"/>
              </a:ext>
            </a:extLst>
          </p:cNvPr>
          <p:cNvSpPr txBox="1">
            <a:spLocks/>
          </p:cNvSpPr>
          <p:nvPr/>
        </p:nvSpPr>
        <p:spPr>
          <a:xfrm>
            <a:off x="6225079" y="5330994"/>
            <a:ext cx="3204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6204177-B168-8DF1-8C9B-1F08516C2ED7}"/>
              </a:ext>
            </a:extLst>
          </p:cNvPr>
          <p:cNvSpPr txBox="1">
            <a:spLocks/>
          </p:cNvSpPr>
          <p:nvPr/>
        </p:nvSpPr>
        <p:spPr>
          <a:xfrm>
            <a:off x="5357019" y="6674991"/>
            <a:ext cx="3204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12C2321-598E-BF7E-04AB-A8C82526CA76}"/>
              </a:ext>
            </a:extLst>
          </p:cNvPr>
          <p:cNvCxnSpPr>
            <a:cxnSpLocks/>
          </p:cNvCxnSpPr>
          <p:nvPr/>
        </p:nvCxnSpPr>
        <p:spPr>
          <a:xfrm>
            <a:off x="5363601" y="7149664"/>
            <a:ext cx="324289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7A422CF6-8B16-E69A-F801-B736957F5628}"/>
              </a:ext>
            </a:extLst>
          </p:cNvPr>
          <p:cNvSpPr txBox="1">
            <a:spLocks/>
          </p:cNvSpPr>
          <p:nvPr/>
        </p:nvSpPr>
        <p:spPr>
          <a:xfrm>
            <a:off x="5345047" y="7083876"/>
            <a:ext cx="45793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C10D03F-C810-9D58-0E10-2CBB63FA25EB}"/>
              </a:ext>
            </a:extLst>
          </p:cNvPr>
          <p:cNvSpPr/>
          <p:nvPr/>
        </p:nvSpPr>
        <p:spPr>
          <a:xfrm>
            <a:off x="3908822" y="8533979"/>
            <a:ext cx="3810000" cy="538609"/>
          </a:xfrm>
          <a:prstGeom prst="roundRect">
            <a:avLst/>
          </a:prstGeom>
          <a:solidFill>
            <a:srgbClr val="FF3399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5 236 : 4 = 1 309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CDBAF8-7263-A1B0-9431-D2F442537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9673" y="1405874"/>
            <a:ext cx="7507177" cy="3314286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66205902-02B2-8965-1320-1AB515C7726B}"/>
              </a:ext>
            </a:extLst>
          </p:cNvPr>
          <p:cNvSpPr txBox="1">
            <a:spLocks/>
          </p:cNvSpPr>
          <p:nvPr/>
        </p:nvSpPr>
        <p:spPr>
          <a:xfrm>
            <a:off x="5522695" y="7094898"/>
            <a:ext cx="45793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94F25A-BBB0-65A6-BC64-D60BD71FB793}"/>
              </a:ext>
            </a:extLst>
          </p:cNvPr>
          <p:cNvSpPr txBox="1">
            <a:spLocks/>
          </p:cNvSpPr>
          <p:nvPr/>
        </p:nvSpPr>
        <p:spPr>
          <a:xfrm>
            <a:off x="6420835" y="5321300"/>
            <a:ext cx="3204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7FBC5D3-47FA-0825-13AE-866FFD68EA99}"/>
              </a:ext>
            </a:extLst>
          </p:cNvPr>
          <p:cNvSpPr txBox="1">
            <a:spLocks/>
          </p:cNvSpPr>
          <p:nvPr/>
        </p:nvSpPr>
        <p:spPr>
          <a:xfrm>
            <a:off x="5343676" y="7409872"/>
            <a:ext cx="63694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0C57EE7-28CB-8BAA-E1CF-451A350ABD87}"/>
              </a:ext>
            </a:extLst>
          </p:cNvPr>
          <p:cNvCxnSpPr/>
          <p:nvPr/>
        </p:nvCxnSpPr>
        <p:spPr>
          <a:xfrm>
            <a:off x="5435323" y="7884981"/>
            <a:ext cx="37969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092310D-9285-E026-1614-CC755911A5B4}"/>
              </a:ext>
            </a:extLst>
          </p:cNvPr>
          <p:cNvSpPr txBox="1">
            <a:spLocks/>
          </p:cNvSpPr>
          <p:nvPr/>
        </p:nvSpPr>
        <p:spPr>
          <a:xfrm>
            <a:off x="5558370" y="7941186"/>
            <a:ext cx="63694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75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75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500" fill="hold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500" fill="hold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500" fill="hold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500" fill="hold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8" grpId="0" animBg="1"/>
      <p:bldP spid="47" grpId="0"/>
      <p:bldP spid="48" grpId="0"/>
      <p:bldP spid="51" grpId="0"/>
      <p:bldP spid="52" grpId="0"/>
      <p:bldP spid="53" grpId="0"/>
      <p:bldP spid="55" grpId="0"/>
      <p:bldP spid="57" grpId="0"/>
      <p:bldP spid="58" grpId="0"/>
      <p:bldP spid="59" grpId="0"/>
      <p:bldP spid="60" grpId="0"/>
      <p:bldP spid="62" grpId="0"/>
      <p:bldP spid="11" grpId="0" animBg="1"/>
      <p:bldP spid="35" grpId="0"/>
      <p:bldP spid="36" grpId="0"/>
      <p:bldP spid="37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956071" cy="681454"/>
            <a:chOff x="1470819" y="1943100"/>
            <a:chExt cx="1956071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308371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Tính.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D98E881-0658-B809-2A75-4EA4DE530FCC}"/>
              </a:ext>
            </a:extLst>
          </p:cNvPr>
          <p:cNvGrpSpPr/>
          <p:nvPr/>
        </p:nvGrpSpPr>
        <p:grpSpPr>
          <a:xfrm>
            <a:off x="1541522" y="2528091"/>
            <a:ext cx="3014869" cy="1963967"/>
            <a:chOff x="-18394" y="2493278"/>
            <a:chExt cx="3014869" cy="1963967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210D6A8A-C9BB-60A8-B3BE-B65266E3BE41}"/>
                </a:ext>
              </a:extLst>
            </p:cNvPr>
            <p:cNvSpPr txBox="1">
              <a:spLocks/>
            </p:cNvSpPr>
            <p:nvPr/>
          </p:nvSpPr>
          <p:spPr>
            <a:xfrm>
              <a:off x="-18394" y="2571077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327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701075" y="2493278"/>
              <a:ext cx="1295400" cy="1963967"/>
              <a:chOff x="3373138" y="2452278"/>
              <a:chExt cx="1295400" cy="1963967"/>
            </a:xfrm>
          </p:grpSpPr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1463E924-8BA6-1539-FFE0-8A9F073E814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07045" y="2531790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3373138" y="2452278"/>
                <a:ext cx="1295400" cy="1963967"/>
                <a:chOff x="4167666" y="2022788"/>
                <a:chExt cx="1295400" cy="1963967"/>
              </a:xfrm>
            </p:grpSpPr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813A846E-8FF8-152E-3597-F86DBB41AF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67666" y="2022788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>
                  <a:extLst>
                    <a:ext uri="{FF2B5EF4-FFF2-40B4-BE49-F238E27FC236}">
                      <a16:creationId xmlns:a16="http://schemas.microsoft.com/office/drawing/2014/main" id="{813A846E-8FF8-152E-3597-F86DBB41AF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67666" y="2689426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E4DB854-242C-59E9-AE44-599027BCC89A}"/>
              </a:ext>
            </a:extLst>
          </p:cNvPr>
          <p:cNvGrpSpPr/>
          <p:nvPr/>
        </p:nvGrpSpPr>
        <p:grpSpPr>
          <a:xfrm>
            <a:off x="6321803" y="2528091"/>
            <a:ext cx="3034304" cy="1963967"/>
            <a:chOff x="3426890" y="2533034"/>
            <a:chExt cx="3034304" cy="1963967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97849B8F-5889-3AFC-3977-5A54A9F9C4F9}"/>
                </a:ext>
              </a:extLst>
            </p:cNvPr>
            <p:cNvSpPr txBox="1">
              <a:spLocks/>
            </p:cNvSpPr>
            <p:nvPr/>
          </p:nvSpPr>
          <p:spPr>
            <a:xfrm>
              <a:off x="3426890" y="2612011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636</a:t>
              </a: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00595E1-1AC0-CA04-85A8-38C46AFC0EBE}"/>
                </a:ext>
              </a:extLst>
            </p:cNvPr>
            <p:cNvGrpSpPr/>
            <p:nvPr/>
          </p:nvGrpSpPr>
          <p:grpSpPr>
            <a:xfrm>
              <a:off x="5165794" y="2533034"/>
              <a:ext cx="1295400" cy="1963967"/>
              <a:chOff x="3313504" y="2492034"/>
              <a:chExt cx="1295400" cy="1963967"/>
            </a:xfrm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EE5E766-D913-1D28-15A0-E62A980FA7A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47411" y="2551668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</a:p>
            </p:txBody>
          </p: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6E306749-FDD4-43EF-DA96-C2ACD3FA9B84}"/>
                  </a:ext>
                </a:extLst>
              </p:cNvPr>
              <p:cNvGrpSpPr/>
              <p:nvPr/>
            </p:nvGrpSpPr>
            <p:grpSpPr>
              <a:xfrm>
                <a:off x="3313504" y="2492034"/>
                <a:ext cx="1295400" cy="1963967"/>
                <a:chOff x="4108032" y="2062544"/>
                <a:chExt cx="1295400" cy="1963967"/>
              </a:xfrm>
            </p:grpSpPr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64828B94-E468-3BAA-CE21-5DDE3FE327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062544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E0D24B30-A4CC-2589-F528-3E61EF8DDC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729182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309A115-E179-0E44-2CE6-6F77344B9B43}"/>
              </a:ext>
            </a:extLst>
          </p:cNvPr>
          <p:cNvGrpSpPr/>
          <p:nvPr/>
        </p:nvGrpSpPr>
        <p:grpSpPr>
          <a:xfrm>
            <a:off x="11121519" y="2528091"/>
            <a:ext cx="3550122" cy="1963967"/>
            <a:chOff x="10257252" y="2404725"/>
            <a:chExt cx="3550122" cy="1963967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F476C17E-82F1-9307-C88C-3FA59B72BA8B}"/>
                </a:ext>
              </a:extLst>
            </p:cNvPr>
            <p:cNvSpPr txBox="1">
              <a:spLocks/>
            </p:cNvSpPr>
            <p:nvPr/>
          </p:nvSpPr>
          <p:spPr>
            <a:xfrm>
              <a:off x="10257252" y="2482524"/>
              <a:ext cx="21260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7 632</a:t>
              </a: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72FF0B95-23C9-30E3-DB00-7441C021852C}"/>
                </a:ext>
              </a:extLst>
            </p:cNvPr>
            <p:cNvGrpSpPr/>
            <p:nvPr/>
          </p:nvGrpSpPr>
          <p:grpSpPr>
            <a:xfrm>
              <a:off x="12506125" y="2404725"/>
              <a:ext cx="1301249" cy="1963967"/>
              <a:chOff x="3307655" y="2452278"/>
              <a:chExt cx="1301249" cy="1963967"/>
            </a:xfrm>
          </p:grpSpPr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8895AF3D-2559-E26C-D43C-72A359AAE4D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07655" y="2511912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9D6120AA-5256-068B-F84E-C640A1EB63BC}"/>
                  </a:ext>
                </a:extLst>
              </p:cNvPr>
              <p:cNvGrpSpPr/>
              <p:nvPr/>
            </p:nvGrpSpPr>
            <p:grpSpPr>
              <a:xfrm>
                <a:off x="3313504" y="2452278"/>
                <a:ext cx="1295400" cy="1963967"/>
                <a:chOff x="4108032" y="2022788"/>
                <a:chExt cx="1295400" cy="1963967"/>
              </a:xfrm>
            </p:grpSpPr>
            <p:cxnSp>
              <p:nvCxnSpPr>
                <p:cNvPr id="127" name="Straight Connector 126">
                  <a:extLst>
                    <a:ext uri="{FF2B5EF4-FFF2-40B4-BE49-F238E27FC236}">
                      <a16:creationId xmlns:a16="http://schemas.microsoft.com/office/drawing/2014/main" id="{C4ADB8A1-B1D8-5D36-0B9B-B328415BE6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022788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6ED0AC77-F7F3-9C83-80F2-C693594E6F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689426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E27F5593-454F-4366-6247-A95F911CEAE4}"/>
              </a:ext>
            </a:extLst>
          </p:cNvPr>
          <p:cNvGrpSpPr/>
          <p:nvPr/>
        </p:nvGrpSpPr>
        <p:grpSpPr>
          <a:xfrm>
            <a:off x="1536632" y="5067053"/>
            <a:ext cx="3014869" cy="1963967"/>
            <a:chOff x="-18394" y="2493278"/>
            <a:chExt cx="3014869" cy="1963967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0002A114-976C-BCBF-5B29-17AC78CEDF90}"/>
                </a:ext>
              </a:extLst>
            </p:cNvPr>
            <p:cNvSpPr txBox="1">
              <a:spLocks/>
            </p:cNvSpPr>
            <p:nvPr/>
          </p:nvSpPr>
          <p:spPr>
            <a:xfrm>
              <a:off x="-18394" y="2571077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8 448</a:t>
              </a:r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1412E6F2-90BB-667E-F2FF-260B91C9124A}"/>
                </a:ext>
              </a:extLst>
            </p:cNvPr>
            <p:cNvGrpSpPr/>
            <p:nvPr/>
          </p:nvGrpSpPr>
          <p:grpSpPr>
            <a:xfrm>
              <a:off x="1701075" y="2493278"/>
              <a:ext cx="1295400" cy="1963967"/>
              <a:chOff x="3373138" y="2452278"/>
              <a:chExt cx="1295400" cy="1963967"/>
            </a:xfrm>
          </p:grpSpPr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F960BC2-62F5-E19E-6B15-E8CA8C94F3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07045" y="2531790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</a:p>
            </p:txBody>
          </p:sp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59A98961-EA1B-F726-3C06-F91C673B0B7F}"/>
                  </a:ext>
                </a:extLst>
              </p:cNvPr>
              <p:cNvGrpSpPr/>
              <p:nvPr/>
            </p:nvGrpSpPr>
            <p:grpSpPr>
              <a:xfrm>
                <a:off x="3373138" y="2452278"/>
                <a:ext cx="1295400" cy="1963967"/>
                <a:chOff x="4167666" y="2022788"/>
                <a:chExt cx="1295400" cy="1963967"/>
              </a:xfrm>
            </p:grpSpPr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C4ED1D18-72CC-E888-01B6-7841F7C88A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67666" y="2022788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53533944-1D6C-861E-3A94-A6F57B8B0F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67666" y="2689426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83E2DDA1-D83F-311E-2A9F-84F2D9079638}"/>
              </a:ext>
            </a:extLst>
          </p:cNvPr>
          <p:cNvGrpSpPr/>
          <p:nvPr/>
        </p:nvGrpSpPr>
        <p:grpSpPr>
          <a:xfrm>
            <a:off x="6316913" y="5067053"/>
            <a:ext cx="3034304" cy="1963967"/>
            <a:chOff x="3426890" y="2533034"/>
            <a:chExt cx="3034304" cy="1963967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3C10D303-4330-5B56-2E7F-E38F514C79C0}"/>
                </a:ext>
              </a:extLst>
            </p:cNvPr>
            <p:cNvSpPr txBox="1">
              <a:spLocks/>
            </p:cNvSpPr>
            <p:nvPr/>
          </p:nvSpPr>
          <p:spPr>
            <a:xfrm>
              <a:off x="3426890" y="2612011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2 167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B89CEFF0-AA57-2456-F3BE-7E88EAC2392B}"/>
                </a:ext>
              </a:extLst>
            </p:cNvPr>
            <p:cNvGrpSpPr/>
            <p:nvPr/>
          </p:nvGrpSpPr>
          <p:grpSpPr>
            <a:xfrm>
              <a:off x="5165794" y="2533034"/>
              <a:ext cx="1295400" cy="1963967"/>
              <a:chOff x="3313504" y="2492034"/>
              <a:chExt cx="1295400" cy="1963967"/>
            </a:xfrm>
          </p:grpSpPr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E2720575-023D-EBCE-0D30-F8537D6D6D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47411" y="2551668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B78D5694-4CB6-9773-BE02-E3BE08A102BE}"/>
                  </a:ext>
                </a:extLst>
              </p:cNvPr>
              <p:cNvGrpSpPr/>
              <p:nvPr/>
            </p:nvGrpSpPr>
            <p:grpSpPr>
              <a:xfrm>
                <a:off x="3313504" y="2492034"/>
                <a:ext cx="1295400" cy="1963967"/>
                <a:chOff x="4108032" y="2062544"/>
                <a:chExt cx="1295400" cy="1963967"/>
              </a:xfrm>
            </p:grpSpPr>
            <p:cxnSp>
              <p:nvCxnSpPr>
                <p:cNvPr id="136" name="Straight Connector 135">
                  <a:extLst>
                    <a:ext uri="{FF2B5EF4-FFF2-40B4-BE49-F238E27FC236}">
                      <a16:creationId xmlns:a16="http://schemas.microsoft.com/office/drawing/2014/main" id="{EAD39CE3-6E2F-4255-2F6D-72257787D4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062544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8F3FBB1D-ECC9-2565-2185-395C20A492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729182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4DCF3C6D-153A-27D4-6035-4A1CBF82D582}"/>
              </a:ext>
            </a:extLst>
          </p:cNvPr>
          <p:cNvGrpSpPr/>
          <p:nvPr/>
        </p:nvGrpSpPr>
        <p:grpSpPr>
          <a:xfrm>
            <a:off x="11116629" y="5067053"/>
            <a:ext cx="3550122" cy="1963967"/>
            <a:chOff x="10257252" y="2404725"/>
            <a:chExt cx="3550122" cy="1963967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74134A97-C4CD-F853-110B-63F7E5D68978}"/>
                </a:ext>
              </a:extLst>
            </p:cNvPr>
            <p:cNvSpPr txBox="1">
              <a:spLocks/>
            </p:cNvSpPr>
            <p:nvPr/>
          </p:nvSpPr>
          <p:spPr>
            <a:xfrm>
              <a:off x="10257252" y="2482524"/>
              <a:ext cx="21260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8 516</a:t>
              </a:r>
            </a:p>
          </p:txBody>
        </p: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635F79BA-9714-C0BF-4778-FE01FB0B01A2}"/>
                </a:ext>
              </a:extLst>
            </p:cNvPr>
            <p:cNvGrpSpPr/>
            <p:nvPr/>
          </p:nvGrpSpPr>
          <p:grpSpPr>
            <a:xfrm>
              <a:off x="12506125" y="2404725"/>
              <a:ext cx="1301249" cy="1963967"/>
              <a:chOff x="3307655" y="2452278"/>
              <a:chExt cx="1301249" cy="1963967"/>
            </a:xfrm>
          </p:grpSpPr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32B47D5B-A68D-8C2C-C91D-A8C6D0EAB9A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07655" y="2511912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A4AD5CF4-FD1E-2CB7-0F01-96A74F66AD0D}"/>
                  </a:ext>
                </a:extLst>
              </p:cNvPr>
              <p:cNvGrpSpPr/>
              <p:nvPr/>
            </p:nvGrpSpPr>
            <p:grpSpPr>
              <a:xfrm>
                <a:off x="3313504" y="2452278"/>
                <a:ext cx="1295400" cy="1963967"/>
                <a:chOff x="4108032" y="2022788"/>
                <a:chExt cx="1295400" cy="1963967"/>
              </a:xfrm>
            </p:grpSpPr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BF6EB516-8D36-0274-A722-61478CEE19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022788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4C090CFC-6A19-D53A-FB28-79588244E6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689426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0" name="Text Box 14">
            <a:extLst>
              <a:ext uri="{FF2B5EF4-FFF2-40B4-BE49-F238E27FC236}">
                <a16:creationId xmlns:a16="http://schemas.microsoft.com/office/drawing/2014/main" id="{9C0BE38D-C295-C67B-FA37-37AD18E0F6F3}"/>
              </a:ext>
            </a:extLst>
          </p:cNvPr>
          <p:cNvSpPr txBox="1">
            <a:spLocks/>
          </p:cNvSpPr>
          <p:nvPr/>
        </p:nvSpPr>
        <p:spPr bwMode="auto">
          <a:xfrm>
            <a:off x="740960" y="1113414"/>
            <a:ext cx="1478787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87: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CHIA CHO SỐ CÓ MỘT CHỮ SỐ TRONG PHẠM VI 100 000 (tiếp theo) (tiết 1)</a:t>
            </a:r>
          </a:p>
        </p:txBody>
      </p:sp>
    </p:spTree>
    <p:extLst>
      <p:ext uri="{BB962C8B-B14F-4D97-AF65-F5344CB8AC3E}">
        <p14:creationId xmlns:p14="http://schemas.microsoft.com/office/powerpoint/2010/main" val="26120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956071" cy="681454"/>
            <a:chOff x="1470819" y="1943100"/>
            <a:chExt cx="1956071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308371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Tính.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D98E881-0658-B809-2A75-4EA4DE530FCC}"/>
              </a:ext>
            </a:extLst>
          </p:cNvPr>
          <p:cNvGrpSpPr/>
          <p:nvPr/>
        </p:nvGrpSpPr>
        <p:grpSpPr>
          <a:xfrm>
            <a:off x="1541522" y="2528091"/>
            <a:ext cx="3014869" cy="1963967"/>
            <a:chOff x="-18394" y="2493278"/>
            <a:chExt cx="3014869" cy="1963967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210D6A8A-C9BB-60A8-B3BE-B65266E3BE41}"/>
                </a:ext>
              </a:extLst>
            </p:cNvPr>
            <p:cNvSpPr txBox="1">
              <a:spLocks/>
            </p:cNvSpPr>
            <p:nvPr/>
          </p:nvSpPr>
          <p:spPr>
            <a:xfrm>
              <a:off x="-18394" y="2571077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327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701075" y="2493278"/>
              <a:ext cx="1295400" cy="1963967"/>
              <a:chOff x="3373138" y="2452278"/>
              <a:chExt cx="1295400" cy="1963967"/>
            </a:xfrm>
          </p:grpSpPr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1463E924-8BA6-1539-FFE0-8A9F073E814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07045" y="2531790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3373138" y="2452278"/>
                <a:ext cx="1295400" cy="1963967"/>
                <a:chOff x="4167666" y="2022788"/>
                <a:chExt cx="1295400" cy="1963967"/>
              </a:xfrm>
            </p:grpSpPr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813A846E-8FF8-152E-3597-F86DBB41AF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67666" y="2022788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>
                  <a:extLst>
                    <a:ext uri="{FF2B5EF4-FFF2-40B4-BE49-F238E27FC236}">
                      <a16:creationId xmlns:a16="http://schemas.microsoft.com/office/drawing/2014/main" id="{813A846E-8FF8-152E-3597-F86DBB41AF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67666" y="2689426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E4DB854-242C-59E9-AE44-599027BCC89A}"/>
              </a:ext>
            </a:extLst>
          </p:cNvPr>
          <p:cNvGrpSpPr/>
          <p:nvPr/>
        </p:nvGrpSpPr>
        <p:grpSpPr>
          <a:xfrm>
            <a:off x="6321803" y="2528091"/>
            <a:ext cx="3034304" cy="1963967"/>
            <a:chOff x="3426890" y="2533034"/>
            <a:chExt cx="3034304" cy="1963967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97849B8F-5889-3AFC-3977-5A54A9F9C4F9}"/>
                </a:ext>
              </a:extLst>
            </p:cNvPr>
            <p:cNvSpPr txBox="1">
              <a:spLocks/>
            </p:cNvSpPr>
            <p:nvPr/>
          </p:nvSpPr>
          <p:spPr>
            <a:xfrm>
              <a:off x="3426890" y="2612011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636</a:t>
              </a: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00595E1-1AC0-CA04-85A8-38C46AFC0EBE}"/>
                </a:ext>
              </a:extLst>
            </p:cNvPr>
            <p:cNvGrpSpPr/>
            <p:nvPr/>
          </p:nvGrpSpPr>
          <p:grpSpPr>
            <a:xfrm>
              <a:off x="5165794" y="2533034"/>
              <a:ext cx="1295400" cy="1963967"/>
              <a:chOff x="3313504" y="2492034"/>
              <a:chExt cx="1295400" cy="1963967"/>
            </a:xfrm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EE5E766-D913-1D28-15A0-E62A980FA7A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47411" y="2551668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</a:p>
            </p:txBody>
          </p: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6E306749-FDD4-43EF-DA96-C2ACD3FA9B84}"/>
                  </a:ext>
                </a:extLst>
              </p:cNvPr>
              <p:cNvGrpSpPr/>
              <p:nvPr/>
            </p:nvGrpSpPr>
            <p:grpSpPr>
              <a:xfrm>
                <a:off x="3313504" y="2492034"/>
                <a:ext cx="1295400" cy="1963967"/>
                <a:chOff x="4108032" y="2062544"/>
                <a:chExt cx="1295400" cy="1963967"/>
              </a:xfrm>
            </p:grpSpPr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64828B94-E468-3BAA-CE21-5DDE3FE327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062544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E0D24B30-A4CC-2589-F528-3E61EF8DDC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729182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309A115-E179-0E44-2CE6-6F77344B9B43}"/>
              </a:ext>
            </a:extLst>
          </p:cNvPr>
          <p:cNvGrpSpPr/>
          <p:nvPr/>
        </p:nvGrpSpPr>
        <p:grpSpPr>
          <a:xfrm>
            <a:off x="11121519" y="2528091"/>
            <a:ext cx="3550122" cy="1963967"/>
            <a:chOff x="10257252" y="2404725"/>
            <a:chExt cx="3550122" cy="1963967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F476C17E-82F1-9307-C88C-3FA59B72BA8B}"/>
                </a:ext>
              </a:extLst>
            </p:cNvPr>
            <p:cNvSpPr txBox="1">
              <a:spLocks/>
            </p:cNvSpPr>
            <p:nvPr/>
          </p:nvSpPr>
          <p:spPr>
            <a:xfrm>
              <a:off x="10257252" y="2482524"/>
              <a:ext cx="21260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7 632</a:t>
              </a: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72FF0B95-23C9-30E3-DB00-7441C021852C}"/>
                </a:ext>
              </a:extLst>
            </p:cNvPr>
            <p:cNvGrpSpPr/>
            <p:nvPr/>
          </p:nvGrpSpPr>
          <p:grpSpPr>
            <a:xfrm>
              <a:off x="12506125" y="2404725"/>
              <a:ext cx="1301249" cy="1963967"/>
              <a:chOff x="3307655" y="2452278"/>
              <a:chExt cx="1301249" cy="1963967"/>
            </a:xfrm>
          </p:grpSpPr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8895AF3D-2559-E26C-D43C-72A359AAE4D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07655" y="2511912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9D6120AA-5256-068B-F84E-C640A1EB63BC}"/>
                  </a:ext>
                </a:extLst>
              </p:cNvPr>
              <p:cNvGrpSpPr/>
              <p:nvPr/>
            </p:nvGrpSpPr>
            <p:grpSpPr>
              <a:xfrm>
                <a:off x="3313504" y="2452278"/>
                <a:ext cx="1295400" cy="1963967"/>
                <a:chOff x="4108032" y="2022788"/>
                <a:chExt cx="1295400" cy="1963967"/>
              </a:xfrm>
            </p:grpSpPr>
            <p:cxnSp>
              <p:nvCxnSpPr>
                <p:cNvPr id="127" name="Straight Connector 126">
                  <a:extLst>
                    <a:ext uri="{FF2B5EF4-FFF2-40B4-BE49-F238E27FC236}">
                      <a16:creationId xmlns:a16="http://schemas.microsoft.com/office/drawing/2014/main" id="{C4ADB8A1-B1D8-5D36-0B9B-B328415BE6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022788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6ED0AC77-F7F3-9C83-80F2-C693594E6F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689426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0" name="Text Box 14">
            <a:extLst>
              <a:ext uri="{FF2B5EF4-FFF2-40B4-BE49-F238E27FC236}">
                <a16:creationId xmlns:a16="http://schemas.microsoft.com/office/drawing/2014/main" id="{9C0BE38D-C295-C67B-FA37-37AD18E0F6F3}"/>
              </a:ext>
            </a:extLst>
          </p:cNvPr>
          <p:cNvSpPr txBox="1">
            <a:spLocks/>
          </p:cNvSpPr>
          <p:nvPr/>
        </p:nvSpPr>
        <p:spPr bwMode="auto">
          <a:xfrm>
            <a:off x="740960" y="1113414"/>
            <a:ext cx="1478787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87: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CHIA CHO SỐ CÓ MỘT CHỮ SỐ TRONG PHẠM VI 100 000 (tiếp theo) (tiết 1)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B1045B1-6B56-23D3-3A28-3A04A39603BE}"/>
              </a:ext>
            </a:extLst>
          </p:cNvPr>
          <p:cNvSpPr txBox="1">
            <a:spLocks/>
          </p:cNvSpPr>
          <p:nvPr/>
        </p:nvSpPr>
        <p:spPr>
          <a:xfrm>
            <a:off x="2216242" y="3222724"/>
            <a:ext cx="42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8681F12-ABB9-5149-E258-3E37C3A325AB}"/>
              </a:ext>
            </a:extLst>
          </p:cNvPr>
          <p:cNvSpPr txBox="1">
            <a:spLocks/>
          </p:cNvSpPr>
          <p:nvPr/>
        </p:nvSpPr>
        <p:spPr>
          <a:xfrm>
            <a:off x="3383888" y="3251442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0E76498-C437-E9D7-F483-48632C500A56}"/>
              </a:ext>
            </a:extLst>
          </p:cNvPr>
          <p:cNvCxnSpPr>
            <a:cxnSpLocks/>
          </p:cNvCxnSpPr>
          <p:nvPr/>
        </p:nvCxnSpPr>
        <p:spPr>
          <a:xfrm>
            <a:off x="2575719" y="6249315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7793B838-757E-102D-CDB3-0A5E25F77734}"/>
              </a:ext>
            </a:extLst>
          </p:cNvPr>
          <p:cNvSpPr txBox="1">
            <a:spLocks/>
          </p:cNvSpPr>
          <p:nvPr/>
        </p:nvSpPr>
        <p:spPr>
          <a:xfrm>
            <a:off x="2216242" y="3853201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BE993A3-B2E5-FE5B-3CA0-0AF408E3D759}"/>
              </a:ext>
            </a:extLst>
          </p:cNvPr>
          <p:cNvSpPr txBox="1">
            <a:spLocks/>
          </p:cNvSpPr>
          <p:nvPr/>
        </p:nvSpPr>
        <p:spPr>
          <a:xfrm>
            <a:off x="2511946" y="385945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55AC432-862A-407C-A85F-2A6B13AAEB28}"/>
              </a:ext>
            </a:extLst>
          </p:cNvPr>
          <p:cNvSpPr txBox="1">
            <a:spLocks/>
          </p:cNvSpPr>
          <p:nvPr/>
        </p:nvSpPr>
        <p:spPr>
          <a:xfrm>
            <a:off x="3665836" y="3251442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2E2DF2C-DDE5-240B-C56E-1767EFE84F8C}"/>
              </a:ext>
            </a:extLst>
          </p:cNvPr>
          <p:cNvSpPr txBox="1">
            <a:spLocks/>
          </p:cNvSpPr>
          <p:nvPr/>
        </p:nvSpPr>
        <p:spPr>
          <a:xfrm>
            <a:off x="2486819" y="4394675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C4B0D64-73B8-8237-BBAC-1AFF827A613D}"/>
              </a:ext>
            </a:extLst>
          </p:cNvPr>
          <p:cNvSpPr txBox="1">
            <a:spLocks/>
          </p:cNvSpPr>
          <p:nvPr/>
        </p:nvSpPr>
        <p:spPr>
          <a:xfrm>
            <a:off x="2511946" y="5060194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EE243A8-321C-927B-E6B2-9B5834BEF060}"/>
              </a:ext>
            </a:extLst>
          </p:cNvPr>
          <p:cNvSpPr txBox="1">
            <a:spLocks/>
          </p:cNvSpPr>
          <p:nvPr/>
        </p:nvSpPr>
        <p:spPr>
          <a:xfrm>
            <a:off x="3970536" y="3251442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B7E1EF0-1E0C-6541-01B7-C29BCCAE5F01}"/>
              </a:ext>
            </a:extLst>
          </p:cNvPr>
          <p:cNvSpPr txBox="1">
            <a:spLocks/>
          </p:cNvSpPr>
          <p:nvPr/>
        </p:nvSpPr>
        <p:spPr>
          <a:xfrm>
            <a:off x="2517147" y="5626162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25C2648-A64B-78F1-4B98-6B75485B5AEF}"/>
              </a:ext>
            </a:extLst>
          </p:cNvPr>
          <p:cNvSpPr txBox="1">
            <a:spLocks/>
          </p:cNvSpPr>
          <p:nvPr/>
        </p:nvSpPr>
        <p:spPr>
          <a:xfrm>
            <a:off x="2799464" y="628079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9D9124B-F162-6687-0D89-3F52862627E7}"/>
              </a:ext>
            </a:extLst>
          </p:cNvPr>
          <p:cNvSpPr txBox="1">
            <a:spLocks/>
          </p:cNvSpPr>
          <p:nvPr/>
        </p:nvSpPr>
        <p:spPr>
          <a:xfrm>
            <a:off x="2840124" y="5056598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7D240D5-7F0C-CB05-94D0-478A8D048820}"/>
              </a:ext>
            </a:extLst>
          </p:cNvPr>
          <p:cNvCxnSpPr>
            <a:cxnSpLocks/>
          </p:cNvCxnSpPr>
          <p:nvPr/>
        </p:nvCxnSpPr>
        <p:spPr>
          <a:xfrm>
            <a:off x="2255192" y="3844974"/>
            <a:ext cx="621629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CCCB3EE-1B05-916F-DE0F-1A74BEB8D0D9}"/>
              </a:ext>
            </a:extLst>
          </p:cNvPr>
          <p:cNvCxnSpPr>
            <a:cxnSpLocks/>
          </p:cNvCxnSpPr>
          <p:nvPr/>
        </p:nvCxnSpPr>
        <p:spPr>
          <a:xfrm>
            <a:off x="2341231" y="5104972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65E2EA80-7BFD-9C32-4D51-33E7348541B7}"/>
              </a:ext>
            </a:extLst>
          </p:cNvPr>
          <p:cNvSpPr txBox="1">
            <a:spLocks/>
          </p:cNvSpPr>
          <p:nvPr/>
        </p:nvSpPr>
        <p:spPr>
          <a:xfrm>
            <a:off x="6977165" y="3194928"/>
            <a:ext cx="42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63493F3-92CE-FE67-DC8E-1C2053C6C33E}"/>
              </a:ext>
            </a:extLst>
          </p:cNvPr>
          <p:cNvSpPr txBox="1">
            <a:spLocks/>
          </p:cNvSpPr>
          <p:nvPr/>
        </p:nvSpPr>
        <p:spPr>
          <a:xfrm>
            <a:off x="8144811" y="3223646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47386438-DD8A-3AFB-048B-060115138D47}"/>
              </a:ext>
            </a:extLst>
          </p:cNvPr>
          <p:cNvCxnSpPr>
            <a:cxnSpLocks/>
          </p:cNvCxnSpPr>
          <p:nvPr/>
        </p:nvCxnSpPr>
        <p:spPr>
          <a:xfrm>
            <a:off x="7336642" y="6221519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31C205BD-6D0A-295D-B5C1-3D631341411C}"/>
              </a:ext>
            </a:extLst>
          </p:cNvPr>
          <p:cNvSpPr txBox="1">
            <a:spLocks/>
          </p:cNvSpPr>
          <p:nvPr/>
        </p:nvSpPr>
        <p:spPr>
          <a:xfrm>
            <a:off x="6977165" y="3825405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0FB550A-8E55-D299-0556-CF437D8B0B4D}"/>
              </a:ext>
            </a:extLst>
          </p:cNvPr>
          <p:cNvSpPr txBox="1">
            <a:spLocks/>
          </p:cNvSpPr>
          <p:nvPr/>
        </p:nvSpPr>
        <p:spPr>
          <a:xfrm>
            <a:off x="7272869" y="3831656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A0A8B83-B9BF-4562-50A1-1FF95C1449C2}"/>
              </a:ext>
            </a:extLst>
          </p:cNvPr>
          <p:cNvSpPr txBox="1">
            <a:spLocks/>
          </p:cNvSpPr>
          <p:nvPr/>
        </p:nvSpPr>
        <p:spPr>
          <a:xfrm>
            <a:off x="8426759" y="3223646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163325F-71F6-1A19-ABBC-9F68CE64CC5A}"/>
              </a:ext>
            </a:extLst>
          </p:cNvPr>
          <p:cNvSpPr txBox="1">
            <a:spLocks/>
          </p:cNvSpPr>
          <p:nvPr/>
        </p:nvSpPr>
        <p:spPr>
          <a:xfrm>
            <a:off x="7247742" y="4366879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3CEC44D-B995-7E9C-5BA3-C28B79EBC4E6}"/>
              </a:ext>
            </a:extLst>
          </p:cNvPr>
          <p:cNvSpPr txBox="1">
            <a:spLocks/>
          </p:cNvSpPr>
          <p:nvPr/>
        </p:nvSpPr>
        <p:spPr>
          <a:xfrm>
            <a:off x="7272869" y="5032398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20240F5-D866-1467-D2B3-A6833C5FC918}"/>
              </a:ext>
            </a:extLst>
          </p:cNvPr>
          <p:cNvSpPr txBox="1">
            <a:spLocks/>
          </p:cNvSpPr>
          <p:nvPr/>
        </p:nvSpPr>
        <p:spPr>
          <a:xfrm>
            <a:off x="8731459" y="3223646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AA94B50-E5CB-B3AE-5012-6CAB3B059F24}"/>
              </a:ext>
            </a:extLst>
          </p:cNvPr>
          <p:cNvSpPr txBox="1">
            <a:spLocks/>
          </p:cNvSpPr>
          <p:nvPr/>
        </p:nvSpPr>
        <p:spPr>
          <a:xfrm>
            <a:off x="7278070" y="5598366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8E0093F-4571-005E-69A5-06A4F27A85D9}"/>
              </a:ext>
            </a:extLst>
          </p:cNvPr>
          <p:cNvSpPr txBox="1">
            <a:spLocks/>
          </p:cNvSpPr>
          <p:nvPr/>
        </p:nvSpPr>
        <p:spPr>
          <a:xfrm>
            <a:off x="7560387" y="6252996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CB8740B-8466-2937-4411-8DF8A7AD90C4}"/>
              </a:ext>
            </a:extLst>
          </p:cNvPr>
          <p:cNvSpPr txBox="1">
            <a:spLocks/>
          </p:cNvSpPr>
          <p:nvPr/>
        </p:nvSpPr>
        <p:spPr>
          <a:xfrm>
            <a:off x="7601047" y="502880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07FEA4E9-A3D4-7306-BACB-A201E5C40BCB}"/>
              </a:ext>
            </a:extLst>
          </p:cNvPr>
          <p:cNvCxnSpPr>
            <a:cxnSpLocks/>
          </p:cNvCxnSpPr>
          <p:nvPr/>
        </p:nvCxnSpPr>
        <p:spPr>
          <a:xfrm>
            <a:off x="7016115" y="3817178"/>
            <a:ext cx="621629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EBD2EB8B-2A31-62FA-971A-8004F8A041A2}"/>
              </a:ext>
            </a:extLst>
          </p:cNvPr>
          <p:cNvCxnSpPr>
            <a:cxnSpLocks/>
          </p:cNvCxnSpPr>
          <p:nvPr/>
        </p:nvCxnSpPr>
        <p:spPr>
          <a:xfrm>
            <a:off x="7102154" y="5077176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809FDDB9-B47B-FE66-87FF-CD1313C5ADE8}"/>
              </a:ext>
            </a:extLst>
          </p:cNvPr>
          <p:cNvSpPr txBox="1">
            <a:spLocks/>
          </p:cNvSpPr>
          <p:nvPr/>
        </p:nvSpPr>
        <p:spPr>
          <a:xfrm>
            <a:off x="11900664" y="3163451"/>
            <a:ext cx="42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F964A25-119E-2591-C5A3-84B2008F1186}"/>
              </a:ext>
            </a:extLst>
          </p:cNvPr>
          <p:cNvSpPr txBox="1">
            <a:spLocks/>
          </p:cNvSpPr>
          <p:nvPr/>
        </p:nvSpPr>
        <p:spPr>
          <a:xfrm>
            <a:off x="13426577" y="3192169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C6CC1C-5615-AC85-7DC2-E84E9A249460}"/>
              </a:ext>
            </a:extLst>
          </p:cNvPr>
          <p:cNvCxnSpPr>
            <a:cxnSpLocks/>
          </p:cNvCxnSpPr>
          <p:nvPr/>
        </p:nvCxnSpPr>
        <p:spPr>
          <a:xfrm>
            <a:off x="12260141" y="6190042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967591E1-0E0C-EA78-E7DF-75162F7FED47}"/>
              </a:ext>
            </a:extLst>
          </p:cNvPr>
          <p:cNvSpPr txBox="1">
            <a:spLocks/>
          </p:cNvSpPr>
          <p:nvPr/>
        </p:nvSpPr>
        <p:spPr>
          <a:xfrm>
            <a:off x="11900664" y="3793928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4FE5C4D-02CB-A8E9-EE3C-A49F7ED5FB4F}"/>
              </a:ext>
            </a:extLst>
          </p:cNvPr>
          <p:cNvSpPr txBox="1">
            <a:spLocks/>
          </p:cNvSpPr>
          <p:nvPr/>
        </p:nvSpPr>
        <p:spPr>
          <a:xfrm>
            <a:off x="12196368" y="3800179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542F659-9291-6356-3590-F0E774E940C9}"/>
              </a:ext>
            </a:extLst>
          </p:cNvPr>
          <p:cNvSpPr txBox="1">
            <a:spLocks/>
          </p:cNvSpPr>
          <p:nvPr/>
        </p:nvSpPr>
        <p:spPr>
          <a:xfrm>
            <a:off x="13708525" y="3192169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2332B51-BFBF-0105-CCB6-0520B46AF352}"/>
              </a:ext>
            </a:extLst>
          </p:cNvPr>
          <p:cNvSpPr txBox="1">
            <a:spLocks/>
          </p:cNvSpPr>
          <p:nvPr/>
        </p:nvSpPr>
        <p:spPr>
          <a:xfrm>
            <a:off x="11932705" y="4335402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B8B753D-C5C2-59AD-A275-A36655B27333}"/>
              </a:ext>
            </a:extLst>
          </p:cNvPr>
          <p:cNvSpPr txBox="1">
            <a:spLocks/>
          </p:cNvSpPr>
          <p:nvPr/>
        </p:nvSpPr>
        <p:spPr>
          <a:xfrm>
            <a:off x="12196368" y="5000921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904E72A-9C85-361D-F98A-E6C97CBF7444}"/>
              </a:ext>
            </a:extLst>
          </p:cNvPr>
          <p:cNvSpPr txBox="1">
            <a:spLocks/>
          </p:cNvSpPr>
          <p:nvPr/>
        </p:nvSpPr>
        <p:spPr>
          <a:xfrm>
            <a:off x="14013225" y="3192169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6B9BFBE-9281-BC87-A271-6BB659A24DF0}"/>
              </a:ext>
            </a:extLst>
          </p:cNvPr>
          <p:cNvSpPr txBox="1">
            <a:spLocks/>
          </p:cNvSpPr>
          <p:nvPr/>
        </p:nvSpPr>
        <p:spPr>
          <a:xfrm>
            <a:off x="12523642" y="5564620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6C87E52-9AF8-DC79-5B35-84386F2A7D94}"/>
              </a:ext>
            </a:extLst>
          </p:cNvPr>
          <p:cNvSpPr txBox="1">
            <a:spLocks/>
          </p:cNvSpPr>
          <p:nvPr/>
        </p:nvSpPr>
        <p:spPr>
          <a:xfrm>
            <a:off x="12543520" y="6221519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FEC3BEA-4722-6AA2-181A-8EA1B2DB8022}"/>
              </a:ext>
            </a:extLst>
          </p:cNvPr>
          <p:cNvSpPr txBox="1">
            <a:spLocks/>
          </p:cNvSpPr>
          <p:nvPr/>
        </p:nvSpPr>
        <p:spPr>
          <a:xfrm>
            <a:off x="12524546" y="4997325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1C517F4-33DD-BFBA-014B-56EAD00B7D37}"/>
              </a:ext>
            </a:extLst>
          </p:cNvPr>
          <p:cNvCxnSpPr>
            <a:cxnSpLocks/>
          </p:cNvCxnSpPr>
          <p:nvPr/>
        </p:nvCxnSpPr>
        <p:spPr>
          <a:xfrm>
            <a:off x="11939614" y="3785701"/>
            <a:ext cx="621629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E474CC22-3C21-E418-DCB4-610CC406EE67}"/>
              </a:ext>
            </a:extLst>
          </p:cNvPr>
          <p:cNvCxnSpPr>
            <a:cxnSpLocks/>
          </p:cNvCxnSpPr>
          <p:nvPr/>
        </p:nvCxnSpPr>
        <p:spPr>
          <a:xfrm>
            <a:off x="12025653" y="5045699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71ECE2D6-0835-F043-2215-4DC560C90177}"/>
              </a:ext>
            </a:extLst>
          </p:cNvPr>
          <p:cNvSpPr txBox="1">
            <a:spLocks/>
          </p:cNvSpPr>
          <p:nvPr/>
        </p:nvSpPr>
        <p:spPr>
          <a:xfrm>
            <a:off x="12853043" y="6221519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1CF9BC2-B480-4EE3-F8D0-582CCAA7693A}"/>
              </a:ext>
            </a:extLst>
          </p:cNvPr>
          <p:cNvSpPr txBox="1">
            <a:spLocks/>
          </p:cNvSpPr>
          <p:nvPr/>
        </p:nvSpPr>
        <p:spPr>
          <a:xfrm>
            <a:off x="14301971" y="3185035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5054270-7AD4-F75A-006F-B6BB88C1A9D8}"/>
              </a:ext>
            </a:extLst>
          </p:cNvPr>
          <p:cNvSpPr txBox="1">
            <a:spLocks/>
          </p:cNvSpPr>
          <p:nvPr/>
        </p:nvSpPr>
        <p:spPr>
          <a:xfrm>
            <a:off x="12563398" y="6788814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32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6C82F6B6-ADA4-3EFF-A232-5B1B492B04E9}"/>
              </a:ext>
            </a:extLst>
          </p:cNvPr>
          <p:cNvCxnSpPr>
            <a:cxnSpLocks/>
          </p:cNvCxnSpPr>
          <p:nvPr/>
        </p:nvCxnSpPr>
        <p:spPr>
          <a:xfrm>
            <a:off x="12671697" y="7496700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87E6F8F7-5B47-40D0-5E36-6605294623BB}"/>
              </a:ext>
            </a:extLst>
          </p:cNvPr>
          <p:cNvSpPr txBox="1">
            <a:spLocks/>
          </p:cNvSpPr>
          <p:nvPr/>
        </p:nvSpPr>
        <p:spPr>
          <a:xfrm>
            <a:off x="12826694" y="7496700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3008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5" grpId="0"/>
      <p:bldP spid="76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9" grpId="0"/>
      <p:bldP spid="90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107" grpId="0"/>
      <p:bldP spid="108" grpId="0"/>
      <p:bldP spid="112" grpId="0"/>
      <p:bldP spid="113" grpId="0"/>
      <p:bldP spid="114" grpId="0"/>
      <p:bldP spid="1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70819" y="1752600"/>
            <a:ext cx="1956071" cy="681454"/>
            <a:chOff x="1470819" y="1943100"/>
            <a:chExt cx="1956071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308371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Tính.</a:t>
              </a: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E27F5593-454F-4366-6247-A95F911CEAE4}"/>
              </a:ext>
            </a:extLst>
          </p:cNvPr>
          <p:cNvGrpSpPr/>
          <p:nvPr/>
        </p:nvGrpSpPr>
        <p:grpSpPr>
          <a:xfrm>
            <a:off x="1368920" y="2608033"/>
            <a:ext cx="3014869" cy="1963967"/>
            <a:chOff x="-18394" y="2493278"/>
            <a:chExt cx="3014869" cy="1963967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0002A114-976C-BCBF-5B29-17AC78CEDF90}"/>
                </a:ext>
              </a:extLst>
            </p:cNvPr>
            <p:cNvSpPr txBox="1">
              <a:spLocks/>
            </p:cNvSpPr>
            <p:nvPr/>
          </p:nvSpPr>
          <p:spPr>
            <a:xfrm>
              <a:off x="-18394" y="2571077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8 448</a:t>
              </a:r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1412E6F2-90BB-667E-F2FF-260B91C9124A}"/>
                </a:ext>
              </a:extLst>
            </p:cNvPr>
            <p:cNvGrpSpPr/>
            <p:nvPr/>
          </p:nvGrpSpPr>
          <p:grpSpPr>
            <a:xfrm>
              <a:off x="1701075" y="2493278"/>
              <a:ext cx="1295400" cy="1963967"/>
              <a:chOff x="3373138" y="2452278"/>
              <a:chExt cx="1295400" cy="1963967"/>
            </a:xfrm>
          </p:grpSpPr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F960BC2-62F5-E19E-6B15-E8CA8C94F3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07045" y="2531790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</a:p>
            </p:txBody>
          </p:sp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59A98961-EA1B-F726-3C06-F91C673B0B7F}"/>
                  </a:ext>
                </a:extLst>
              </p:cNvPr>
              <p:cNvGrpSpPr/>
              <p:nvPr/>
            </p:nvGrpSpPr>
            <p:grpSpPr>
              <a:xfrm>
                <a:off x="3373138" y="2452278"/>
                <a:ext cx="1295400" cy="1963967"/>
                <a:chOff x="4167666" y="2022788"/>
                <a:chExt cx="1295400" cy="1963967"/>
              </a:xfrm>
            </p:grpSpPr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C4ED1D18-72CC-E888-01B6-7841F7C88A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67666" y="2022788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53533944-1D6C-861E-3A94-A6F57B8B0F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67666" y="2689426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83E2DDA1-D83F-311E-2A9F-84F2D9079638}"/>
              </a:ext>
            </a:extLst>
          </p:cNvPr>
          <p:cNvGrpSpPr/>
          <p:nvPr/>
        </p:nvGrpSpPr>
        <p:grpSpPr>
          <a:xfrm>
            <a:off x="6149201" y="2608033"/>
            <a:ext cx="3034304" cy="1963967"/>
            <a:chOff x="3426890" y="2533034"/>
            <a:chExt cx="3034304" cy="1963967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3C10D303-4330-5B56-2E7F-E38F514C79C0}"/>
                </a:ext>
              </a:extLst>
            </p:cNvPr>
            <p:cNvSpPr txBox="1">
              <a:spLocks/>
            </p:cNvSpPr>
            <p:nvPr/>
          </p:nvSpPr>
          <p:spPr>
            <a:xfrm>
              <a:off x="3426890" y="2612011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2 167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B89CEFF0-AA57-2456-F3BE-7E88EAC2392B}"/>
                </a:ext>
              </a:extLst>
            </p:cNvPr>
            <p:cNvGrpSpPr/>
            <p:nvPr/>
          </p:nvGrpSpPr>
          <p:grpSpPr>
            <a:xfrm>
              <a:off x="5165794" y="2533034"/>
              <a:ext cx="1295400" cy="1963967"/>
              <a:chOff x="3313504" y="2492034"/>
              <a:chExt cx="1295400" cy="1963967"/>
            </a:xfrm>
          </p:grpSpPr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E2720575-023D-EBCE-0D30-F8537D6D6D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47411" y="2551668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B78D5694-4CB6-9773-BE02-E3BE08A102BE}"/>
                  </a:ext>
                </a:extLst>
              </p:cNvPr>
              <p:cNvGrpSpPr/>
              <p:nvPr/>
            </p:nvGrpSpPr>
            <p:grpSpPr>
              <a:xfrm>
                <a:off x="3313504" y="2492034"/>
                <a:ext cx="1295400" cy="1963967"/>
                <a:chOff x="4108032" y="2062544"/>
                <a:chExt cx="1295400" cy="1963967"/>
              </a:xfrm>
            </p:grpSpPr>
            <p:cxnSp>
              <p:nvCxnSpPr>
                <p:cNvPr id="136" name="Straight Connector 135">
                  <a:extLst>
                    <a:ext uri="{FF2B5EF4-FFF2-40B4-BE49-F238E27FC236}">
                      <a16:creationId xmlns:a16="http://schemas.microsoft.com/office/drawing/2014/main" id="{EAD39CE3-6E2F-4255-2F6D-72257787D4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062544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8F3FBB1D-ECC9-2565-2185-395C20A492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729182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4DCF3C6D-153A-27D4-6035-4A1CBF82D582}"/>
              </a:ext>
            </a:extLst>
          </p:cNvPr>
          <p:cNvGrpSpPr/>
          <p:nvPr/>
        </p:nvGrpSpPr>
        <p:grpSpPr>
          <a:xfrm>
            <a:off x="10948917" y="2608033"/>
            <a:ext cx="3550122" cy="1963967"/>
            <a:chOff x="10257252" y="2404725"/>
            <a:chExt cx="3550122" cy="1963967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74134A97-C4CD-F853-110B-63F7E5D68978}"/>
                </a:ext>
              </a:extLst>
            </p:cNvPr>
            <p:cNvSpPr txBox="1">
              <a:spLocks/>
            </p:cNvSpPr>
            <p:nvPr/>
          </p:nvSpPr>
          <p:spPr>
            <a:xfrm>
              <a:off x="10257252" y="2482524"/>
              <a:ext cx="21260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8 516</a:t>
              </a:r>
            </a:p>
          </p:txBody>
        </p: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635F79BA-9714-C0BF-4778-FE01FB0B01A2}"/>
                </a:ext>
              </a:extLst>
            </p:cNvPr>
            <p:cNvGrpSpPr/>
            <p:nvPr/>
          </p:nvGrpSpPr>
          <p:grpSpPr>
            <a:xfrm>
              <a:off x="12506125" y="2404725"/>
              <a:ext cx="1301249" cy="1963967"/>
              <a:chOff x="3307655" y="2452278"/>
              <a:chExt cx="1301249" cy="1963967"/>
            </a:xfrm>
          </p:grpSpPr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32B47D5B-A68D-8C2C-C91D-A8C6D0EAB9A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07655" y="2511912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A4AD5CF4-FD1E-2CB7-0F01-96A74F66AD0D}"/>
                  </a:ext>
                </a:extLst>
              </p:cNvPr>
              <p:cNvGrpSpPr/>
              <p:nvPr/>
            </p:nvGrpSpPr>
            <p:grpSpPr>
              <a:xfrm>
                <a:off x="3313504" y="2452278"/>
                <a:ext cx="1295400" cy="1963967"/>
                <a:chOff x="4108032" y="2022788"/>
                <a:chExt cx="1295400" cy="1963967"/>
              </a:xfrm>
            </p:grpSpPr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BF6EB516-8D36-0274-A722-61478CEE19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022788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4C090CFC-6A19-D53A-FB28-79588244E6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689426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0" name="Text Box 14">
            <a:extLst>
              <a:ext uri="{FF2B5EF4-FFF2-40B4-BE49-F238E27FC236}">
                <a16:creationId xmlns:a16="http://schemas.microsoft.com/office/drawing/2014/main" id="{9C0BE38D-C295-C67B-FA37-37AD18E0F6F3}"/>
              </a:ext>
            </a:extLst>
          </p:cNvPr>
          <p:cNvSpPr txBox="1">
            <a:spLocks/>
          </p:cNvSpPr>
          <p:nvPr/>
        </p:nvSpPr>
        <p:spPr bwMode="auto">
          <a:xfrm>
            <a:off x="740960" y="1113414"/>
            <a:ext cx="1478787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87: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CHIA CHO SỐ CÓ MỘT CHỮ SỐ TRONG PHẠM VI 100 000 (tiếp theo) (tiết 1)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B3BAA7B-BEB4-DB9C-ED95-9EBCF5FF0F8E}"/>
              </a:ext>
            </a:extLst>
          </p:cNvPr>
          <p:cNvSpPr txBox="1">
            <a:spLocks/>
          </p:cNvSpPr>
          <p:nvPr/>
        </p:nvSpPr>
        <p:spPr>
          <a:xfrm>
            <a:off x="1643675" y="3254793"/>
            <a:ext cx="42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523D050-3A01-F199-A99D-3F390865287F}"/>
              </a:ext>
            </a:extLst>
          </p:cNvPr>
          <p:cNvSpPr txBox="1">
            <a:spLocks/>
          </p:cNvSpPr>
          <p:nvPr/>
        </p:nvSpPr>
        <p:spPr>
          <a:xfrm>
            <a:off x="3169588" y="3283511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94BF1BA-68F8-1976-3FC5-CBC8C3D8D4C0}"/>
              </a:ext>
            </a:extLst>
          </p:cNvPr>
          <p:cNvCxnSpPr>
            <a:cxnSpLocks/>
          </p:cNvCxnSpPr>
          <p:nvPr/>
        </p:nvCxnSpPr>
        <p:spPr>
          <a:xfrm>
            <a:off x="2003152" y="6281384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61A53207-A49D-6B55-FB34-450EE63B0D7E}"/>
              </a:ext>
            </a:extLst>
          </p:cNvPr>
          <p:cNvSpPr txBox="1">
            <a:spLocks/>
          </p:cNvSpPr>
          <p:nvPr/>
        </p:nvSpPr>
        <p:spPr>
          <a:xfrm>
            <a:off x="1643675" y="3885270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6D50837-05D3-3313-93E6-2B86E8124164}"/>
              </a:ext>
            </a:extLst>
          </p:cNvPr>
          <p:cNvSpPr txBox="1">
            <a:spLocks/>
          </p:cNvSpPr>
          <p:nvPr/>
        </p:nvSpPr>
        <p:spPr>
          <a:xfrm>
            <a:off x="1939379" y="3891521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27CE22F-58EE-8385-DB3E-263932475885}"/>
              </a:ext>
            </a:extLst>
          </p:cNvPr>
          <p:cNvSpPr txBox="1">
            <a:spLocks/>
          </p:cNvSpPr>
          <p:nvPr/>
        </p:nvSpPr>
        <p:spPr>
          <a:xfrm>
            <a:off x="3451536" y="3283511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C2EFF39-CAA1-B374-9E7A-F77F8EC4881B}"/>
              </a:ext>
            </a:extLst>
          </p:cNvPr>
          <p:cNvSpPr txBox="1">
            <a:spLocks/>
          </p:cNvSpPr>
          <p:nvPr/>
        </p:nvSpPr>
        <p:spPr>
          <a:xfrm>
            <a:off x="1914252" y="4429155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A40F40C-9DBA-D578-DFF8-E944BA8BC86F}"/>
              </a:ext>
            </a:extLst>
          </p:cNvPr>
          <p:cNvSpPr txBox="1">
            <a:spLocks/>
          </p:cNvSpPr>
          <p:nvPr/>
        </p:nvSpPr>
        <p:spPr>
          <a:xfrm>
            <a:off x="1939379" y="5092263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E69AB35-708E-F4EB-928E-F21E41A7D049}"/>
              </a:ext>
            </a:extLst>
          </p:cNvPr>
          <p:cNvSpPr txBox="1">
            <a:spLocks/>
          </p:cNvSpPr>
          <p:nvPr/>
        </p:nvSpPr>
        <p:spPr>
          <a:xfrm>
            <a:off x="3756236" y="3283511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62A8388-EE5C-3E95-5858-F19E31CEE319}"/>
              </a:ext>
            </a:extLst>
          </p:cNvPr>
          <p:cNvSpPr txBox="1">
            <a:spLocks/>
          </p:cNvSpPr>
          <p:nvPr/>
        </p:nvSpPr>
        <p:spPr>
          <a:xfrm>
            <a:off x="1967356" y="5606534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79343DB-B45B-7D29-A1B7-D2B8A343DC8C}"/>
              </a:ext>
            </a:extLst>
          </p:cNvPr>
          <p:cNvSpPr txBox="1">
            <a:spLocks/>
          </p:cNvSpPr>
          <p:nvPr/>
        </p:nvSpPr>
        <p:spPr>
          <a:xfrm>
            <a:off x="2286531" y="6312861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C6843C8-B908-0FAA-FD60-AE9B5677B97C}"/>
              </a:ext>
            </a:extLst>
          </p:cNvPr>
          <p:cNvSpPr txBox="1">
            <a:spLocks/>
          </p:cNvSpPr>
          <p:nvPr/>
        </p:nvSpPr>
        <p:spPr>
          <a:xfrm>
            <a:off x="2267557" y="5088667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8569F00-1A33-912F-43B3-18DBBB41EE0A}"/>
              </a:ext>
            </a:extLst>
          </p:cNvPr>
          <p:cNvCxnSpPr>
            <a:cxnSpLocks/>
          </p:cNvCxnSpPr>
          <p:nvPr/>
        </p:nvCxnSpPr>
        <p:spPr>
          <a:xfrm>
            <a:off x="1682625" y="3877043"/>
            <a:ext cx="621629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29C4AA1-77D3-834D-5C69-1B4AECD28D23}"/>
              </a:ext>
            </a:extLst>
          </p:cNvPr>
          <p:cNvCxnSpPr>
            <a:cxnSpLocks/>
          </p:cNvCxnSpPr>
          <p:nvPr/>
        </p:nvCxnSpPr>
        <p:spPr>
          <a:xfrm>
            <a:off x="1768664" y="5137041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891C7C2-C217-8993-9E1A-2F73403B71D3}"/>
              </a:ext>
            </a:extLst>
          </p:cNvPr>
          <p:cNvSpPr txBox="1">
            <a:spLocks/>
          </p:cNvSpPr>
          <p:nvPr/>
        </p:nvSpPr>
        <p:spPr>
          <a:xfrm>
            <a:off x="2596054" y="6312861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A5B0766-D21B-0F7E-4E49-D70DDD2FCEC4}"/>
              </a:ext>
            </a:extLst>
          </p:cNvPr>
          <p:cNvSpPr txBox="1">
            <a:spLocks/>
          </p:cNvSpPr>
          <p:nvPr/>
        </p:nvSpPr>
        <p:spPr>
          <a:xfrm>
            <a:off x="4044982" y="3276377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63FC71A-E4CC-F228-82B3-2C07135A7653}"/>
              </a:ext>
            </a:extLst>
          </p:cNvPr>
          <p:cNvSpPr txBox="1">
            <a:spLocks/>
          </p:cNvSpPr>
          <p:nvPr/>
        </p:nvSpPr>
        <p:spPr>
          <a:xfrm>
            <a:off x="2306409" y="6880156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48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53BD3D8-9282-ACDF-37F3-136340E94B44}"/>
              </a:ext>
            </a:extLst>
          </p:cNvPr>
          <p:cNvCxnSpPr>
            <a:cxnSpLocks/>
          </p:cNvCxnSpPr>
          <p:nvPr/>
        </p:nvCxnSpPr>
        <p:spPr>
          <a:xfrm>
            <a:off x="2414708" y="7588042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8106C156-1642-5BA9-1805-0928CECF6970}"/>
              </a:ext>
            </a:extLst>
          </p:cNvPr>
          <p:cNvSpPr txBox="1">
            <a:spLocks/>
          </p:cNvSpPr>
          <p:nvPr/>
        </p:nvSpPr>
        <p:spPr>
          <a:xfrm>
            <a:off x="2569705" y="7588042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CB657A4-2521-BAC5-C6D7-FF104523148D}"/>
              </a:ext>
            </a:extLst>
          </p:cNvPr>
          <p:cNvSpPr txBox="1">
            <a:spLocks/>
          </p:cNvSpPr>
          <p:nvPr/>
        </p:nvSpPr>
        <p:spPr>
          <a:xfrm>
            <a:off x="6428611" y="3243754"/>
            <a:ext cx="42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DE84FA3-CEE1-7ED9-C183-A5AB80EF4527}"/>
              </a:ext>
            </a:extLst>
          </p:cNvPr>
          <p:cNvSpPr txBox="1">
            <a:spLocks/>
          </p:cNvSpPr>
          <p:nvPr/>
        </p:nvSpPr>
        <p:spPr>
          <a:xfrm>
            <a:off x="7954524" y="3272472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6305F1F-DB69-8988-3B6A-36EDE08B751D}"/>
              </a:ext>
            </a:extLst>
          </p:cNvPr>
          <p:cNvCxnSpPr>
            <a:cxnSpLocks/>
          </p:cNvCxnSpPr>
          <p:nvPr/>
        </p:nvCxnSpPr>
        <p:spPr>
          <a:xfrm>
            <a:off x="6788088" y="6270345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A1B9FBAD-0577-304F-3873-32872EBD8AC4}"/>
              </a:ext>
            </a:extLst>
          </p:cNvPr>
          <p:cNvSpPr txBox="1">
            <a:spLocks/>
          </p:cNvSpPr>
          <p:nvPr/>
        </p:nvSpPr>
        <p:spPr>
          <a:xfrm>
            <a:off x="6428611" y="3874231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B4C1FED-CBA7-2487-401F-CCFF0629B7E7}"/>
              </a:ext>
            </a:extLst>
          </p:cNvPr>
          <p:cNvSpPr txBox="1">
            <a:spLocks/>
          </p:cNvSpPr>
          <p:nvPr/>
        </p:nvSpPr>
        <p:spPr>
          <a:xfrm>
            <a:off x="6724315" y="388048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E75CA31-E592-5455-D99A-B997D744A1B9}"/>
              </a:ext>
            </a:extLst>
          </p:cNvPr>
          <p:cNvSpPr txBox="1">
            <a:spLocks/>
          </p:cNvSpPr>
          <p:nvPr/>
        </p:nvSpPr>
        <p:spPr>
          <a:xfrm>
            <a:off x="8236472" y="3272472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597219-0A56-4281-0AF8-03BC5BA7EC9A}"/>
              </a:ext>
            </a:extLst>
          </p:cNvPr>
          <p:cNvSpPr txBox="1">
            <a:spLocks/>
          </p:cNvSpPr>
          <p:nvPr/>
        </p:nvSpPr>
        <p:spPr>
          <a:xfrm>
            <a:off x="6699188" y="4418116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D62715E-4DD3-D7A6-02E7-C3F8546A58EE}"/>
              </a:ext>
            </a:extLst>
          </p:cNvPr>
          <p:cNvSpPr txBox="1">
            <a:spLocks/>
          </p:cNvSpPr>
          <p:nvPr/>
        </p:nvSpPr>
        <p:spPr>
          <a:xfrm>
            <a:off x="6724315" y="5081224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EF832A4-3B6D-3F1D-38AD-5D734ABE979D}"/>
              </a:ext>
            </a:extLst>
          </p:cNvPr>
          <p:cNvSpPr txBox="1">
            <a:spLocks/>
          </p:cNvSpPr>
          <p:nvPr/>
        </p:nvSpPr>
        <p:spPr>
          <a:xfrm>
            <a:off x="8541172" y="3272472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7E4CF6E-13B8-F45A-265D-48FD6640138E}"/>
              </a:ext>
            </a:extLst>
          </p:cNvPr>
          <p:cNvSpPr txBox="1">
            <a:spLocks/>
          </p:cNvSpPr>
          <p:nvPr/>
        </p:nvSpPr>
        <p:spPr>
          <a:xfrm>
            <a:off x="6752292" y="5595495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5183750-1CE9-1F92-9691-9ABD3FD3D222}"/>
              </a:ext>
            </a:extLst>
          </p:cNvPr>
          <p:cNvSpPr txBox="1">
            <a:spLocks/>
          </p:cNvSpPr>
          <p:nvPr/>
        </p:nvSpPr>
        <p:spPr>
          <a:xfrm>
            <a:off x="7071467" y="630182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B867650-93B7-2464-AD5B-E2C6FB67FFD9}"/>
              </a:ext>
            </a:extLst>
          </p:cNvPr>
          <p:cNvSpPr txBox="1">
            <a:spLocks/>
          </p:cNvSpPr>
          <p:nvPr/>
        </p:nvSpPr>
        <p:spPr>
          <a:xfrm>
            <a:off x="7052493" y="5077628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DA94BB04-B8DF-9DA1-2301-C53F8E906DFE}"/>
              </a:ext>
            </a:extLst>
          </p:cNvPr>
          <p:cNvCxnSpPr>
            <a:cxnSpLocks/>
          </p:cNvCxnSpPr>
          <p:nvPr/>
        </p:nvCxnSpPr>
        <p:spPr>
          <a:xfrm>
            <a:off x="6467561" y="3866004"/>
            <a:ext cx="621629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FE2C9A58-EC34-DCBB-0837-C3B4968AA1CF}"/>
              </a:ext>
            </a:extLst>
          </p:cNvPr>
          <p:cNvCxnSpPr>
            <a:cxnSpLocks/>
          </p:cNvCxnSpPr>
          <p:nvPr/>
        </p:nvCxnSpPr>
        <p:spPr>
          <a:xfrm>
            <a:off x="6553600" y="5126002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7E63EE26-E850-97AF-BE0C-4CD46280A841}"/>
              </a:ext>
            </a:extLst>
          </p:cNvPr>
          <p:cNvSpPr txBox="1">
            <a:spLocks/>
          </p:cNvSpPr>
          <p:nvPr/>
        </p:nvSpPr>
        <p:spPr>
          <a:xfrm>
            <a:off x="7380990" y="630182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6887528-29C4-90B1-9991-D60FABEF5B62}"/>
              </a:ext>
            </a:extLst>
          </p:cNvPr>
          <p:cNvSpPr txBox="1">
            <a:spLocks/>
          </p:cNvSpPr>
          <p:nvPr/>
        </p:nvSpPr>
        <p:spPr>
          <a:xfrm>
            <a:off x="8829918" y="3265338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BFC089C-B317-6784-2382-1F397A32CFBE}"/>
              </a:ext>
            </a:extLst>
          </p:cNvPr>
          <p:cNvSpPr txBox="1">
            <a:spLocks/>
          </p:cNvSpPr>
          <p:nvPr/>
        </p:nvSpPr>
        <p:spPr>
          <a:xfrm>
            <a:off x="7375192" y="6854547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2C9F343F-10A4-0094-96F8-27D26C431006}"/>
              </a:ext>
            </a:extLst>
          </p:cNvPr>
          <p:cNvCxnSpPr>
            <a:cxnSpLocks/>
          </p:cNvCxnSpPr>
          <p:nvPr/>
        </p:nvCxnSpPr>
        <p:spPr>
          <a:xfrm>
            <a:off x="7199644" y="7577003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20D23F38-7B94-F626-B8A5-34136538CD10}"/>
              </a:ext>
            </a:extLst>
          </p:cNvPr>
          <p:cNvSpPr txBox="1">
            <a:spLocks/>
          </p:cNvSpPr>
          <p:nvPr/>
        </p:nvSpPr>
        <p:spPr>
          <a:xfrm>
            <a:off x="7354641" y="7577003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A1DF5F3-AFE4-6F33-8C40-27DFF3510DB9}"/>
              </a:ext>
            </a:extLst>
          </p:cNvPr>
          <p:cNvSpPr txBox="1">
            <a:spLocks/>
          </p:cNvSpPr>
          <p:nvPr/>
        </p:nvSpPr>
        <p:spPr>
          <a:xfrm>
            <a:off x="11712605" y="3243754"/>
            <a:ext cx="42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3FD522D-8FD9-1947-56A9-701827B8DFE3}"/>
              </a:ext>
            </a:extLst>
          </p:cNvPr>
          <p:cNvSpPr txBox="1">
            <a:spLocks/>
          </p:cNvSpPr>
          <p:nvPr/>
        </p:nvSpPr>
        <p:spPr>
          <a:xfrm>
            <a:off x="13238518" y="3272472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A6CC8731-399F-59A1-6867-B3046402213A}"/>
              </a:ext>
            </a:extLst>
          </p:cNvPr>
          <p:cNvCxnSpPr>
            <a:cxnSpLocks/>
          </p:cNvCxnSpPr>
          <p:nvPr/>
        </p:nvCxnSpPr>
        <p:spPr>
          <a:xfrm>
            <a:off x="12072082" y="6270345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FB16FDCF-BE3B-F854-1797-72E2FE0ADDE4}"/>
              </a:ext>
            </a:extLst>
          </p:cNvPr>
          <p:cNvSpPr txBox="1">
            <a:spLocks/>
          </p:cNvSpPr>
          <p:nvPr/>
        </p:nvSpPr>
        <p:spPr>
          <a:xfrm>
            <a:off x="11712605" y="3874231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1E796131-0F44-F2C0-310B-49B2B64AD42A}"/>
              </a:ext>
            </a:extLst>
          </p:cNvPr>
          <p:cNvSpPr txBox="1">
            <a:spLocks/>
          </p:cNvSpPr>
          <p:nvPr/>
        </p:nvSpPr>
        <p:spPr>
          <a:xfrm>
            <a:off x="12008309" y="388048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F87B7CF-902E-6025-CB6D-E5CC455C6432}"/>
              </a:ext>
            </a:extLst>
          </p:cNvPr>
          <p:cNvSpPr txBox="1">
            <a:spLocks/>
          </p:cNvSpPr>
          <p:nvPr/>
        </p:nvSpPr>
        <p:spPr>
          <a:xfrm>
            <a:off x="13520466" y="3272472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C342E95-673C-326D-CC75-24A652674F19}"/>
              </a:ext>
            </a:extLst>
          </p:cNvPr>
          <p:cNvSpPr txBox="1">
            <a:spLocks/>
          </p:cNvSpPr>
          <p:nvPr/>
        </p:nvSpPr>
        <p:spPr>
          <a:xfrm>
            <a:off x="11725910" y="4359062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8AA49C27-F4B9-84D0-32B1-168B99C2D554}"/>
              </a:ext>
            </a:extLst>
          </p:cNvPr>
          <p:cNvSpPr txBox="1">
            <a:spLocks/>
          </p:cNvSpPr>
          <p:nvPr/>
        </p:nvSpPr>
        <p:spPr>
          <a:xfrm>
            <a:off x="12008309" y="5081224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DAAA1E-E90E-37B7-5765-5128C2E0A801}"/>
              </a:ext>
            </a:extLst>
          </p:cNvPr>
          <p:cNvSpPr txBox="1">
            <a:spLocks/>
          </p:cNvSpPr>
          <p:nvPr/>
        </p:nvSpPr>
        <p:spPr>
          <a:xfrm>
            <a:off x="13825166" y="3272472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B95213A-6206-8B1A-8005-B225528662E7}"/>
              </a:ext>
            </a:extLst>
          </p:cNvPr>
          <p:cNvSpPr txBox="1">
            <a:spLocks/>
          </p:cNvSpPr>
          <p:nvPr/>
        </p:nvSpPr>
        <p:spPr>
          <a:xfrm>
            <a:off x="12355461" y="5573498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07651FB-D2BD-FB9B-17EB-EDC7F57DE4F6}"/>
              </a:ext>
            </a:extLst>
          </p:cNvPr>
          <p:cNvSpPr txBox="1">
            <a:spLocks/>
          </p:cNvSpPr>
          <p:nvPr/>
        </p:nvSpPr>
        <p:spPr>
          <a:xfrm>
            <a:off x="12355461" y="630182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5F61996-B9F2-DF22-78EE-F1F489375EE7}"/>
              </a:ext>
            </a:extLst>
          </p:cNvPr>
          <p:cNvSpPr txBox="1">
            <a:spLocks/>
          </p:cNvSpPr>
          <p:nvPr/>
        </p:nvSpPr>
        <p:spPr>
          <a:xfrm>
            <a:off x="12336487" y="5077628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E4D58EE1-036A-5519-421D-AE348EC4F02D}"/>
              </a:ext>
            </a:extLst>
          </p:cNvPr>
          <p:cNvCxnSpPr>
            <a:cxnSpLocks/>
          </p:cNvCxnSpPr>
          <p:nvPr/>
        </p:nvCxnSpPr>
        <p:spPr>
          <a:xfrm>
            <a:off x="11751555" y="3866004"/>
            <a:ext cx="621629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C19E8ED5-FC1D-B4EE-11CB-7669CA399425}"/>
              </a:ext>
            </a:extLst>
          </p:cNvPr>
          <p:cNvCxnSpPr>
            <a:cxnSpLocks/>
          </p:cNvCxnSpPr>
          <p:nvPr/>
        </p:nvCxnSpPr>
        <p:spPr>
          <a:xfrm>
            <a:off x="11837594" y="5126002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17478D48-8E35-7C6A-6495-4CDFBB6FCBD6}"/>
              </a:ext>
            </a:extLst>
          </p:cNvPr>
          <p:cNvSpPr txBox="1">
            <a:spLocks/>
          </p:cNvSpPr>
          <p:nvPr/>
        </p:nvSpPr>
        <p:spPr>
          <a:xfrm>
            <a:off x="12664984" y="630182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BD5E30B7-A544-AFA1-D29C-9F558E848AD8}"/>
              </a:ext>
            </a:extLst>
          </p:cNvPr>
          <p:cNvSpPr txBox="1">
            <a:spLocks/>
          </p:cNvSpPr>
          <p:nvPr/>
        </p:nvSpPr>
        <p:spPr>
          <a:xfrm>
            <a:off x="14113912" y="3265338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62A94E5-24A9-B880-F662-E0917CD5040F}"/>
              </a:ext>
            </a:extLst>
          </p:cNvPr>
          <p:cNvSpPr txBox="1">
            <a:spLocks/>
          </p:cNvSpPr>
          <p:nvPr/>
        </p:nvSpPr>
        <p:spPr>
          <a:xfrm>
            <a:off x="12399562" y="6825745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2FD9D9FA-D523-2207-A56F-2F2758B5E65D}"/>
              </a:ext>
            </a:extLst>
          </p:cNvPr>
          <p:cNvCxnSpPr>
            <a:cxnSpLocks/>
          </p:cNvCxnSpPr>
          <p:nvPr/>
        </p:nvCxnSpPr>
        <p:spPr>
          <a:xfrm>
            <a:off x="12483638" y="7577003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AC23205D-07D0-8D6D-ABE3-F0E477254A23}"/>
              </a:ext>
            </a:extLst>
          </p:cNvPr>
          <p:cNvSpPr txBox="1">
            <a:spLocks/>
          </p:cNvSpPr>
          <p:nvPr/>
        </p:nvSpPr>
        <p:spPr>
          <a:xfrm>
            <a:off x="12638635" y="7577003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8424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5" grpId="0"/>
      <p:bldP spid="76" grpId="0"/>
      <p:bldP spid="77" grpId="0"/>
      <p:bldP spid="79" grpId="0"/>
      <p:bldP spid="80" grpId="0"/>
      <p:bldP spid="81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4" grpId="0"/>
      <p:bldP spid="95" grpId="0"/>
      <p:bldP spid="96" grpId="0"/>
      <p:bldP spid="98" grpId="0"/>
      <p:bldP spid="107" grpId="0"/>
      <p:bldP spid="108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21" grpId="0"/>
      <p:bldP spid="122" grpId="0"/>
      <p:bldP spid="129" grpId="0"/>
      <p:bldP spid="1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658B83-F54D-340B-FFFA-BD61BBE10624}"/>
              </a:ext>
            </a:extLst>
          </p:cNvPr>
          <p:cNvGrpSpPr/>
          <p:nvPr/>
        </p:nvGrpSpPr>
        <p:grpSpPr>
          <a:xfrm>
            <a:off x="1462364" y="2113184"/>
            <a:ext cx="4349354" cy="681454"/>
            <a:chOff x="1470819" y="1752600"/>
            <a:chExt cx="4349354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7526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756946"/>
              <a:ext cx="3701654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Đặt tính rồi tính.</a:t>
              </a: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F2A287AF-5BB7-A808-4185-72A93D7754E9}"/>
              </a:ext>
            </a:extLst>
          </p:cNvPr>
          <p:cNvSpPr txBox="1"/>
          <p:nvPr/>
        </p:nvSpPr>
        <p:spPr>
          <a:xfrm>
            <a:off x="1462364" y="2915478"/>
            <a:ext cx="193033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4 152 : 2</a:t>
            </a:r>
          </a:p>
        </p:txBody>
      </p:sp>
      <p:sp>
        <p:nvSpPr>
          <p:cNvPr id="60" name="Text Box 14">
            <a:extLst>
              <a:ext uri="{FF2B5EF4-FFF2-40B4-BE49-F238E27FC236}">
                <a16:creationId xmlns:a16="http://schemas.microsoft.com/office/drawing/2014/main" id="{9C0BE38D-C295-C67B-FA37-37AD18E0F6F3}"/>
              </a:ext>
            </a:extLst>
          </p:cNvPr>
          <p:cNvSpPr txBox="1">
            <a:spLocks/>
          </p:cNvSpPr>
          <p:nvPr/>
        </p:nvSpPr>
        <p:spPr bwMode="auto">
          <a:xfrm>
            <a:off x="740960" y="1113414"/>
            <a:ext cx="1478787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87: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CHIA CHO SỐ CÓ MỘT CHỮ SỐ TRONG PHẠM VI 100 000 (tiếp theo) (tiết 1)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FE926BB3-8C22-B95F-29CE-6BD3E379B4DD}"/>
              </a:ext>
            </a:extLst>
          </p:cNvPr>
          <p:cNvSpPr txBox="1"/>
          <p:nvPr/>
        </p:nvSpPr>
        <p:spPr>
          <a:xfrm>
            <a:off x="5086232" y="2934136"/>
            <a:ext cx="193033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8 340 : 4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44A53A9-7C8F-8961-8F40-50BE539FA0F8}"/>
              </a:ext>
            </a:extLst>
          </p:cNvPr>
          <p:cNvSpPr txBox="1"/>
          <p:nvPr/>
        </p:nvSpPr>
        <p:spPr>
          <a:xfrm>
            <a:off x="8710100" y="2934136"/>
            <a:ext cx="217399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54 805 : 5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8F7D935A-B223-50F8-EA9C-3C4E063D6145}"/>
              </a:ext>
            </a:extLst>
          </p:cNvPr>
          <p:cNvSpPr txBox="1"/>
          <p:nvPr/>
        </p:nvSpPr>
        <p:spPr>
          <a:xfrm>
            <a:off x="12577624" y="2915478"/>
            <a:ext cx="217399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84 549 : 6</a:t>
            </a:r>
          </a:p>
        </p:txBody>
      </p:sp>
    </p:spTree>
    <p:extLst>
      <p:ext uri="{BB962C8B-B14F-4D97-AF65-F5344CB8AC3E}">
        <p14:creationId xmlns:p14="http://schemas.microsoft.com/office/powerpoint/2010/main" val="273272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658B83-F54D-340B-FFFA-BD61BBE10624}"/>
              </a:ext>
            </a:extLst>
          </p:cNvPr>
          <p:cNvGrpSpPr/>
          <p:nvPr/>
        </p:nvGrpSpPr>
        <p:grpSpPr>
          <a:xfrm>
            <a:off x="1470819" y="1752600"/>
            <a:ext cx="4349354" cy="681454"/>
            <a:chOff x="1470819" y="1752600"/>
            <a:chExt cx="4349354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7526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756946"/>
              <a:ext cx="3701654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Đặt tính rồi tính.</a:t>
              </a:r>
            </a:p>
          </p:txBody>
        </p:sp>
      </p:grpSp>
      <p:sp>
        <p:nvSpPr>
          <p:cNvPr id="60" name="Text Box 14">
            <a:extLst>
              <a:ext uri="{FF2B5EF4-FFF2-40B4-BE49-F238E27FC236}">
                <a16:creationId xmlns:a16="http://schemas.microsoft.com/office/drawing/2014/main" id="{9C0BE38D-C295-C67B-FA37-37AD18E0F6F3}"/>
              </a:ext>
            </a:extLst>
          </p:cNvPr>
          <p:cNvSpPr txBox="1">
            <a:spLocks/>
          </p:cNvSpPr>
          <p:nvPr/>
        </p:nvSpPr>
        <p:spPr bwMode="auto">
          <a:xfrm>
            <a:off x="740960" y="1113414"/>
            <a:ext cx="1478787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87: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CHIA CHO SỐ CÓ MỘT CHỮ SỐ TRONG PHẠM VI 100 000 (tiếp theo) (tiết 1)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D02C6AB-D44B-7B35-2D2E-6206FA238BD9}"/>
              </a:ext>
            </a:extLst>
          </p:cNvPr>
          <p:cNvGrpSpPr/>
          <p:nvPr/>
        </p:nvGrpSpPr>
        <p:grpSpPr>
          <a:xfrm>
            <a:off x="569723" y="2509312"/>
            <a:ext cx="3014869" cy="1963967"/>
            <a:chOff x="-18394" y="2493278"/>
            <a:chExt cx="3014869" cy="1963967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EDA4F2D9-D6EC-35CB-C23E-33F0580318E6}"/>
                </a:ext>
              </a:extLst>
            </p:cNvPr>
            <p:cNvSpPr txBox="1">
              <a:spLocks/>
            </p:cNvSpPr>
            <p:nvPr/>
          </p:nvSpPr>
          <p:spPr>
            <a:xfrm>
              <a:off x="-18394" y="2571077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4 152</a:t>
              </a:r>
            </a:p>
          </p:txBody>
        </p: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813A43AF-7B70-82D5-0001-6CC5E3E364CC}"/>
                </a:ext>
              </a:extLst>
            </p:cNvPr>
            <p:cNvGrpSpPr/>
            <p:nvPr/>
          </p:nvGrpSpPr>
          <p:grpSpPr>
            <a:xfrm>
              <a:off x="1701075" y="2493278"/>
              <a:ext cx="1295400" cy="1963967"/>
              <a:chOff x="3373138" y="2452278"/>
              <a:chExt cx="1295400" cy="1963967"/>
            </a:xfrm>
          </p:grpSpPr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021B353A-7393-4919-C90D-EC3EF4FD15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07045" y="2531790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2BFFE3A8-6ACE-2FF3-7439-7AE590876334}"/>
                  </a:ext>
                </a:extLst>
              </p:cNvPr>
              <p:cNvGrpSpPr/>
              <p:nvPr/>
            </p:nvGrpSpPr>
            <p:grpSpPr>
              <a:xfrm>
                <a:off x="3373138" y="2452278"/>
                <a:ext cx="1295400" cy="1963967"/>
                <a:chOff x="4167666" y="2022788"/>
                <a:chExt cx="1295400" cy="1963967"/>
              </a:xfrm>
            </p:grpSpPr>
            <p:cxnSp>
              <p:nvCxnSpPr>
                <p:cNvPr id="148" name="Straight Connector 147">
                  <a:extLst>
                    <a:ext uri="{FF2B5EF4-FFF2-40B4-BE49-F238E27FC236}">
                      <a16:creationId xmlns:a16="http://schemas.microsoft.com/office/drawing/2014/main" id="{97B6E652-9219-296D-3659-5045CA434DF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67666" y="2022788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>
                  <a:extLst>
                    <a:ext uri="{FF2B5EF4-FFF2-40B4-BE49-F238E27FC236}">
                      <a16:creationId xmlns:a16="http://schemas.microsoft.com/office/drawing/2014/main" id="{62393FD4-1B31-831B-90BF-C459424604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67666" y="2689426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CDEB9EE7-4229-D7E4-B52C-338D3E8CFB29}"/>
              </a:ext>
            </a:extLst>
          </p:cNvPr>
          <p:cNvGrpSpPr/>
          <p:nvPr/>
        </p:nvGrpSpPr>
        <p:grpSpPr>
          <a:xfrm>
            <a:off x="4072531" y="2478156"/>
            <a:ext cx="2954792" cy="1963967"/>
            <a:chOff x="3506402" y="2533034"/>
            <a:chExt cx="2954792" cy="1963967"/>
          </a:xfrm>
        </p:grpSpPr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9ACAE2C8-9D34-0B4D-261D-47F668D0830B}"/>
                </a:ext>
              </a:extLst>
            </p:cNvPr>
            <p:cNvSpPr txBox="1">
              <a:spLocks/>
            </p:cNvSpPr>
            <p:nvPr/>
          </p:nvSpPr>
          <p:spPr>
            <a:xfrm>
              <a:off x="3506402" y="2612011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8 340</a:t>
              </a:r>
            </a:p>
          </p:txBody>
        </p: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091E3C04-FF30-6EF2-EC3B-352D6C99BD85}"/>
                </a:ext>
              </a:extLst>
            </p:cNvPr>
            <p:cNvGrpSpPr/>
            <p:nvPr/>
          </p:nvGrpSpPr>
          <p:grpSpPr>
            <a:xfrm>
              <a:off x="5165794" y="2533034"/>
              <a:ext cx="1295400" cy="1963967"/>
              <a:chOff x="3313504" y="2492034"/>
              <a:chExt cx="1295400" cy="1963967"/>
            </a:xfrm>
          </p:grpSpPr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A0CE0856-F3F7-E4B6-CBBB-D98603FFE2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47411" y="2551668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  <p:grpSp>
            <p:nvGrpSpPr>
              <p:cNvPr id="154" name="Group 153">
                <a:extLst>
                  <a:ext uri="{FF2B5EF4-FFF2-40B4-BE49-F238E27FC236}">
                    <a16:creationId xmlns:a16="http://schemas.microsoft.com/office/drawing/2014/main" id="{EC6819D8-FF53-F7A1-C996-2EC993427B93}"/>
                  </a:ext>
                </a:extLst>
              </p:cNvPr>
              <p:cNvGrpSpPr/>
              <p:nvPr/>
            </p:nvGrpSpPr>
            <p:grpSpPr>
              <a:xfrm>
                <a:off x="3313504" y="2492034"/>
                <a:ext cx="1295400" cy="1963967"/>
                <a:chOff x="4108032" y="2062544"/>
                <a:chExt cx="1295400" cy="1963967"/>
              </a:xfrm>
            </p:grpSpPr>
            <p:cxnSp>
              <p:nvCxnSpPr>
                <p:cNvPr id="155" name="Straight Connector 154">
                  <a:extLst>
                    <a:ext uri="{FF2B5EF4-FFF2-40B4-BE49-F238E27FC236}">
                      <a16:creationId xmlns:a16="http://schemas.microsoft.com/office/drawing/2014/main" id="{B8A60AF1-92DB-E291-13CE-5DC133D0E3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062544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>
                  <a:extLst>
                    <a:ext uri="{FF2B5EF4-FFF2-40B4-BE49-F238E27FC236}">
                      <a16:creationId xmlns:a16="http://schemas.microsoft.com/office/drawing/2014/main" id="{4DE6B69F-5375-3C4F-2346-35FE1A3AB6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729182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64" name="TextBox 163">
            <a:extLst>
              <a:ext uri="{FF2B5EF4-FFF2-40B4-BE49-F238E27FC236}">
                <a16:creationId xmlns:a16="http://schemas.microsoft.com/office/drawing/2014/main" id="{D8397F5D-FD29-D66D-E910-9795DD19F46D}"/>
              </a:ext>
            </a:extLst>
          </p:cNvPr>
          <p:cNvSpPr txBox="1">
            <a:spLocks/>
          </p:cNvSpPr>
          <p:nvPr/>
        </p:nvSpPr>
        <p:spPr>
          <a:xfrm>
            <a:off x="963746" y="3156072"/>
            <a:ext cx="42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5789480-E3BB-6BB6-53E5-FAEDFE807051}"/>
              </a:ext>
            </a:extLst>
          </p:cNvPr>
          <p:cNvSpPr txBox="1">
            <a:spLocks/>
          </p:cNvSpPr>
          <p:nvPr/>
        </p:nvSpPr>
        <p:spPr>
          <a:xfrm>
            <a:off x="2449903" y="3184790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0627AF81-8163-E57A-AF6E-E41341929401}"/>
              </a:ext>
            </a:extLst>
          </p:cNvPr>
          <p:cNvCxnSpPr>
            <a:cxnSpLocks/>
          </p:cNvCxnSpPr>
          <p:nvPr/>
        </p:nvCxnSpPr>
        <p:spPr>
          <a:xfrm>
            <a:off x="1283467" y="6182663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967B221A-36C7-2BC2-7D9B-D38D4A7AABED}"/>
              </a:ext>
            </a:extLst>
          </p:cNvPr>
          <p:cNvSpPr txBox="1">
            <a:spLocks/>
          </p:cNvSpPr>
          <p:nvPr/>
        </p:nvSpPr>
        <p:spPr>
          <a:xfrm>
            <a:off x="923990" y="3786549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AE2174E7-67C0-AB17-B9D1-31E332E9224F}"/>
              </a:ext>
            </a:extLst>
          </p:cNvPr>
          <p:cNvSpPr txBox="1">
            <a:spLocks/>
          </p:cNvSpPr>
          <p:nvPr/>
        </p:nvSpPr>
        <p:spPr>
          <a:xfrm>
            <a:off x="1219694" y="3792800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59BEFC9-C27A-47A2-D3DB-B8DEF306806E}"/>
              </a:ext>
            </a:extLst>
          </p:cNvPr>
          <p:cNvSpPr txBox="1">
            <a:spLocks/>
          </p:cNvSpPr>
          <p:nvPr/>
        </p:nvSpPr>
        <p:spPr>
          <a:xfrm>
            <a:off x="2731851" y="3184790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12B7294-AE50-9302-AFEB-E31ADDBEAC2D}"/>
              </a:ext>
            </a:extLst>
          </p:cNvPr>
          <p:cNvSpPr txBox="1">
            <a:spLocks/>
          </p:cNvSpPr>
          <p:nvPr/>
        </p:nvSpPr>
        <p:spPr>
          <a:xfrm>
            <a:off x="1194567" y="4330434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4D6F96C9-608B-A2E6-29E2-85D662B91938}"/>
              </a:ext>
            </a:extLst>
          </p:cNvPr>
          <p:cNvSpPr txBox="1">
            <a:spLocks/>
          </p:cNvSpPr>
          <p:nvPr/>
        </p:nvSpPr>
        <p:spPr>
          <a:xfrm>
            <a:off x="1219694" y="499354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0F56CD57-066F-1C5D-68E9-3232B8666C3E}"/>
              </a:ext>
            </a:extLst>
          </p:cNvPr>
          <p:cNvSpPr txBox="1">
            <a:spLocks/>
          </p:cNvSpPr>
          <p:nvPr/>
        </p:nvSpPr>
        <p:spPr>
          <a:xfrm>
            <a:off x="3036551" y="3184790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E3A4D2F4-6C4A-3FF0-DEE9-6C14DC3D37A8}"/>
              </a:ext>
            </a:extLst>
          </p:cNvPr>
          <p:cNvSpPr txBox="1">
            <a:spLocks/>
          </p:cNvSpPr>
          <p:nvPr/>
        </p:nvSpPr>
        <p:spPr>
          <a:xfrm>
            <a:off x="1247671" y="5507813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E44BD21-850E-4BC2-C2A3-39E284595EF6}"/>
              </a:ext>
            </a:extLst>
          </p:cNvPr>
          <p:cNvSpPr txBox="1">
            <a:spLocks/>
          </p:cNvSpPr>
          <p:nvPr/>
        </p:nvSpPr>
        <p:spPr>
          <a:xfrm>
            <a:off x="1566846" y="6214140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0C9C00FE-21B0-A1B0-1A07-71C2A38DD25E}"/>
              </a:ext>
            </a:extLst>
          </p:cNvPr>
          <p:cNvSpPr txBox="1">
            <a:spLocks/>
          </p:cNvSpPr>
          <p:nvPr/>
        </p:nvSpPr>
        <p:spPr>
          <a:xfrm>
            <a:off x="1547872" y="4989946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A7976FDB-FB33-F127-C308-82E49CDBBFC3}"/>
              </a:ext>
            </a:extLst>
          </p:cNvPr>
          <p:cNvCxnSpPr>
            <a:cxnSpLocks/>
          </p:cNvCxnSpPr>
          <p:nvPr/>
        </p:nvCxnSpPr>
        <p:spPr>
          <a:xfrm>
            <a:off x="962940" y="3778322"/>
            <a:ext cx="621629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84C20D24-6F3A-08E5-0451-148BBDD0546F}"/>
              </a:ext>
            </a:extLst>
          </p:cNvPr>
          <p:cNvCxnSpPr>
            <a:cxnSpLocks/>
          </p:cNvCxnSpPr>
          <p:nvPr/>
        </p:nvCxnSpPr>
        <p:spPr>
          <a:xfrm>
            <a:off x="1048979" y="5038320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208F2DFE-D083-5C6B-0991-5CCF11F92C2E}"/>
              </a:ext>
            </a:extLst>
          </p:cNvPr>
          <p:cNvSpPr txBox="1">
            <a:spLocks/>
          </p:cNvSpPr>
          <p:nvPr/>
        </p:nvSpPr>
        <p:spPr>
          <a:xfrm>
            <a:off x="1876369" y="6214140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E7DD43E-26FE-876D-DEB6-88946929D889}"/>
              </a:ext>
            </a:extLst>
          </p:cNvPr>
          <p:cNvSpPr txBox="1">
            <a:spLocks/>
          </p:cNvSpPr>
          <p:nvPr/>
        </p:nvSpPr>
        <p:spPr>
          <a:xfrm>
            <a:off x="3325297" y="3177656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D2A5D575-D3F7-07BE-B1EB-F6AC6B9D2F20}"/>
              </a:ext>
            </a:extLst>
          </p:cNvPr>
          <p:cNvSpPr txBox="1">
            <a:spLocks/>
          </p:cNvSpPr>
          <p:nvPr/>
        </p:nvSpPr>
        <p:spPr>
          <a:xfrm>
            <a:off x="1586724" y="6781435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778367A2-B8A5-6BB9-3A06-8B575E01DD10}"/>
              </a:ext>
            </a:extLst>
          </p:cNvPr>
          <p:cNvCxnSpPr>
            <a:cxnSpLocks/>
          </p:cNvCxnSpPr>
          <p:nvPr/>
        </p:nvCxnSpPr>
        <p:spPr>
          <a:xfrm>
            <a:off x="1695023" y="7489321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2" name="TextBox 181">
            <a:extLst>
              <a:ext uri="{FF2B5EF4-FFF2-40B4-BE49-F238E27FC236}">
                <a16:creationId xmlns:a16="http://schemas.microsoft.com/office/drawing/2014/main" id="{538D0309-22F1-2D29-2CCD-E4036B2FCFA1}"/>
              </a:ext>
            </a:extLst>
          </p:cNvPr>
          <p:cNvSpPr txBox="1">
            <a:spLocks/>
          </p:cNvSpPr>
          <p:nvPr/>
        </p:nvSpPr>
        <p:spPr>
          <a:xfrm>
            <a:off x="1850020" y="7489321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A6C125F1-75BA-B7B3-57D8-141AD81F6CD2}"/>
              </a:ext>
            </a:extLst>
          </p:cNvPr>
          <p:cNvSpPr txBox="1">
            <a:spLocks/>
          </p:cNvSpPr>
          <p:nvPr/>
        </p:nvSpPr>
        <p:spPr>
          <a:xfrm>
            <a:off x="4471209" y="3113877"/>
            <a:ext cx="42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42C076A4-0EBD-23E8-FE57-79CD64D80C0E}"/>
              </a:ext>
            </a:extLst>
          </p:cNvPr>
          <p:cNvSpPr txBox="1">
            <a:spLocks/>
          </p:cNvSpPr>
          <p:nvPr/>
        </p:nvSpPr>
        <p:spPr>
          <a:xfrm>
            <a:off x="5857976" y="3142595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C5121649-2675-6FF8-2047-B07DB9E86EEA}"/>
              </a:ext>
            </a:extLst>
          </p:cNvPr>
          <p:cNvCxnSpPr>
            <a:cxnSpLocks/>
          </p:cNvCxnSpPr>
          <p:nvPr/>
        </p:nvCxnSpPr>
        <p:spPr>
          <a:xfrm>
            <a:off x="4830686" y="6140468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6" name="TextBox 185">
            <a:extLst>
              <a:ext uri="{FF2B5EF4-FFF2-40B4-BE49-F238E27FC236}">
                <a16:creationId xmlns:a16="http://schemas.microsoft.com/office/drawing/2014/main" id="{BF626391-B350-A829-495E-BD56FC536DCF}"/>
              </a:ext>
            </a:extLst>
          </p:cNvPr>
          <p:cNvSpPr txBox="1">
            <a:spLocks/>
          </p:cNvSpPr>
          <p:nvPr/>
        </p:nvSpPr>
        <p:spPr>
          <a:xfrm>
            <a:off x="4471209" y="3744354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995C4E2-49B2-5975-EDF8-9647615AEC92}"/>
              </a:ext>
            </a:extLst>
          </p:cNvPr>
          <p:cNvSpPr txBox="1">
            <a:spLocks/>
          </p:cNvSpPr>
          <p:nvPr/>
        </p:nvSpPr>
        <p:spPr>
          <a:xfrm>
            <a:off x="4766913" y="3750605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C7052FC4-72FB-937C-E320-36E3E6F1D961}"/>
              </a:ext>
            </a:extLst>
          </p:cNvPr>
          <p:cNvSpPr txBox="1">
            <a:spLocks/>
          </p:cNvSpPr>
          <p:nvPr/>
        </p:nvSpPr>
        <p:spPr>
          <a:xfrm>
            <a:off x="6139924" y="3142595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E4B51C0F-639F-9053-13C2-6E204E221873}"/>
              </a:ext>
            </a:extLst>
          </p:cNvPr>
          <p:cNvSpPr txBox="1">
            <a:spLocks/>
          </p:cNvSpPr>
          <p:nvPr/>
        </p:nvSpPr>
        <p:spPr>
          <a:xfrm>
            <a:off x="4741786" y="4288239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DA78331-D491-475D-6E20-6E58C6F3F76C}"/>
              </a:ext>
            </a:extLst>
          </p:cNvPr>
          <p:cNvSpPr txBox="1">
            <a:spLocks/>
          </p:cNvSpPr>
          <p:nvPr/>
        </p:nvSpPr>
        <p:spPr>
          <a:xfrm>
            <a:off x="4766913" y="4951347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EDA74DB9-5EB2-53A6-3D4B-A12B092D982C}"/>
              </a:ext>
            </a:extLst>
          </p:cNvPr>
          <p:cNvSpPr txBox="1">
            <a:spLocks/>
          </p:cNvSpPr>
          <p:nvPr/>
        </p:nvSpPr>
        <p:spPr>
          <a:xfrm>
            <a:off x="6444624" y="3142595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A9380B90-3ADB-FAAB-A5AA-C347097F2D9D}"/>
              </a:ext>
            </a:extLst>
          </p:cNvPr>
          <p:cNvSpPr txBox="1">
            <a:spLocks/>
          </p:cNvSpPr>
          <p:nvPr/>
        </p:nvSpPr>
        <p:spPr>
          <a:xfrm>
            <a:off x="4794890" y="5465618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8FB2336-BFDD-2197-CC52-0E591F6E57AA}"/>
              </a:ext>
            </a:extLst>
          </p:cNvPr>
          <p:cNvSpPr txBox="1">
            <a:spLocks/>
          </p:cNvSpPr>
          <p:nvPr/>
        </p:nvSpPr>
        <p:spPr>
          <a:xfrm>
            <a:off x="5114065" y="6171945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47582C3B-74F2-EE62-5D9E-A455B7773067}"/>
              </a:ext>
            </a:extLst>
          </p:cNvPr>
          <p:cNvSpPr txBox="1">
            <a:spLocks/>
          </p:cNvSpPr>
          <p:nvPr/>
        </p:nvSpPr>
        <p:spPr>
          <a:xfrm>
            <a:off x="5055335" y="4947751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AD60CE27-4C3E-9D76-C47A-1C295BFCFB95}"/>
              </a:ext>
            </a:extLst>
          </p:cNvPr>
          <p:cNvCxnSpPr>
            <a:cxnSpLocks/>
          </p:cNvCxnSpPr>
          <p:nvPr/>
        </p:nvCxnSpPr>
        <p:spPr>
          <a:xfrm>
            <a:off x="4510159" y="3736127"/>
            <a:ext cx="621629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8C79480E-D063-DE73-6B7F-63A84A70B0A5}"/>
              </a:ext>
            </a:extLst>
          </p:cNvPr>
          <p:cNvCxnSpPr>
            <a:cxnSpLocks/>
          </p:cNvCxnSpPr>
          <p:nvPr/>
        </p:nvCxnSpPr>
        <p:spPr>
          <a:xfrm>
            <a:off x="4596198" y="4996125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8693E0E4-6CB5-5B0D-071D-A0D1CC4EA7F2}"/>
              </a:ext>
            </a:extLst>
          </p:cNvPr>
          <p:cNvSpPr txBox="1">
            <a:spLocks/>
          </p:cNvSpPr>
          <p:nvPr/>
        </p:nvSpPr>
        <p:spPr>
          <a:xfrm>
            <a:off x="5423588" y="6171945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67FB6B0-B425-1964-875C-07835509F0F4}"/>
              </a:ext>
            </a:extLst>
          </p:cNvPr>
          <p:cNvSpPr txBox="1">
            <a:spLocks/>
          </p:cNvSpPr>
          <p:nvPr/>
        </p:nvSpPr>
        <p:spPr>
          <a:xfrm>
            <a:off x="6733370" y="3135461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7CB53A4D-5F2A-C771-8C1A-98945A1E410A}"/>
              </a:ext>
            </a:extLst>
          </p:cNvPr>
          <p:cNvSpPr txBox="1">
            <a:spLocks/>
          </p:cNvSpPr>
          <p:nvPr/>
        </p:nvSpPr>
        <p:spPr>
          <a:xfrm>
            <a:off x="5179254" y="6724670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BD2D84D5-A5BD-4E17-9AB2-3EA8EAC8A5AE}"/>
              </a:ext>
            </a:extLst>
          </p:cNvPr>
          <p:cNvCxnSpPr>
            <a:cxnSpLocks/>
          </p:cNvCxnSpPr>
          <p:nvPr/>
        </p:nvCxnSpPr>
        <p:spPr>
          <a:xfrm>
            <a:off x="5242242" y="7447126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:a16="http://schemas.microsoft.com/office/drawing/2014/main" id="{5ABAFFE0-B1B9-0AAF-C4B3-FBB070D23D74}"/>
              </a:ext>
            </a:extLst>
          </p:cNvPr>
          <p:cNvSpPr txBox="1">
            <a:spLocks/>
          </p:cNvSpPr>
          <p:nvPr/>
        </p:nvSpPr>
        <p:spPr>
          <a:xfrm>
            <a:off x="5397239" y="7447126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1AEDEBEE-FAA6-1741-20ED-B1BEE2091801}"/>
              </a:ext>
            </a:extLst>
          </p:cNvPr>
          <p:cNvGrpSpPr/>
          <p:nvPr/>
        </p:nvGrpSpPr>
        <p:grpSpPr>
          <a:xfrm>
            <a:off x="7765071" y="2534921"/>
            <a:ext cx="3034304" cy="1963967"/>
            <a:chOff x="3426890" y="2533034"/>
            <a:chExt cx="3034304" cy="1963967"/>
          </a:xfrm>
        </p:grpSpPr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2B067FC9-D8BB-9D9D-CE0E-BEB9E2891492}"/>
                </a:ext>
              </a:extLst>
            </p:cNvPr>
            <p:cNvSpPr txBox="1">
              <a:spLocks/>
            </p:cNvSpPr>
            <p:nvPr/>
          </p:nvSpPr>
          <p:spPr>
            <a:xfrm>
              <a:off x="3426890" y="2612011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54 805</a:t>
              </a:r>
            </a:p>
          </p:txBody>
        </p: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C2F1AC7C-CA6C-8DBF-BE61-B639F81505AE}"/>
                </a:ext>
              </a:extLst>
            </p:cNvPr>
            <p:cNvGrpSpPr/>
            <p:nvPr/>
          </p:nvGrpSpPr>
          <p:grpSpPr>
            <a:xfrm>
              <a:off x="5165794" y="2533034"/>
              <a:ext cx="1295400" cy="1963967"/>
              <a:chOff x="3313504" y="2492034"/>
              <a:chExt cx="1295400" cy="1963967"/>
            </a:xfrm>
          </p:grpSpPr>
          <p:sp>
            <p:nvSpPr>
              <p:cNvPr id="224" name="TextBox 223">
                <a:extLst>
                  <a:ext uri="{FF2B5EF4-FFF2-40B4-BE49-F238E27FC236}">
                    <a16:creationId xmlns:a16="http://schemas.microsoft.com/office/drawing/2014/main" id="{6617F85A-8C85-6C2A-5FEE-DF132EE7B13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47411" y="2551668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grpSp>
            <p:nvGrpSpPr>
              <p:cNvPr id="225" name="Group 224">
                <a:extLst>
                  <a:ext uri="{FF2B5EF4-FFF2-40B4-BE49-F238E27FC236}">
                    <a16:creationId xmlns:a16="http://schemas.microsoft.com/office/drawing/2014/main" id="{C07B64F4-34A8-DC8F-9ED1-B10E83489763}"/>
                  </a:ext>
                </a:extLst>
              </p:cNvPr>
              <p:cNvGrpSpPr/>
              <p:nvPr/>
            </p:nvGrpSpPr>
            <p:grpSpPr>
              <a:xfrm>
                <a:off x="3313504" y="2492034"/>
                <a:ext cx="1295400" cy="1963967"/>
                <a:chOff x="4108032" y="2062544"/>
                <a:chExt cx="1295400" cy="1963967"/>
              </a:xfrm>
            </p:grpSpPr>
            <p:cxnSp>
              <p:nvCxnSpPr>
                <p:cNvPr id="226" name="Straight Connector 225">
                  <a:extLst>
                    <a:ext uri="{FF2B5EF4-FFF2-40B4-BE49-F238E27FC236}">
                      <a16:creationId xmlns:a16="http://schemas.microsoft.com/office/drawing/2014/main" id="{0F8AA34B-9164-4832-A875-FBCB62F686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062544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>
                  <a:extLst>
                    <a:ext uri="{FF2B5EF4-FFF2-40B4-BE49-F238E27FC236}">
                      <a16:creationId xmlns:a16="http://schemas.microsoft.com/office/drawing/2014/main" id="{85EE2D3F-E9A1-A271-A56D-0EE5E96F92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729182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28" name="TextBox 227">
            <a:extLst>
              <a:ext uri="{FF2B5EF4-FFF2-40B4-BE49-F238E27FC236}">
                <a16:creationId xmlns:a16="http://schemas.microsoft.com/office/drawing/2014/main" id="{F3ED4148-AADE-9185-1390-2B5B2FA0B18E}"/>
              </a:ext>
            </a:extLst>
          </p:cNvPr>
          <p:cNvSpPr txBox="1">
            <a:spLocks/>
          </p:cNvSpPr>
          <p:nvPr/>
        </p:nvSpPr>
        <p:spPr>
          <a:xfrm>
            <a:off x="7945091" y="3051374"/>
            <a:ext cx="42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D2AE57-8327-15EE-D331-7DAEBA189115}"/>
              </a:ext>
            </a:extLst>
          </p:cNvPr>
          <p:cNvSpPr txBox="1">
            <a:spLocks/>
          </p:cNvSpPr>
          <p:nvPr/>
        </p:nvSpPr>
        <p:spPr>
          <a:xfrm>
            <a:off x="9630028" y="3199360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C93C7D56-752C-C451-38B7-25F047ED36EA}"/>
              </a:ext>
            </a:extLst>
          </p:cNvPr>
          <p:cNvCxnSpPr>
            <a:cxnSpLocks/>
          </p:cNvCxnSpPr>
          <p:nvPr/>
        </p:nvCxnSpPr>
        <p:spPr>
          <a:xfrm>
            <a:off x="8304568" y="5680405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1" name="TextBox 230">
            <a:extLst>
              <a:ext uri="{FF2B5EF4-FFF2-40B4-BE49-F238E27FC236}">
                <a16:creationId xmlns:a16="http://schemas.microsoft.com/office/drawing/2014/main" id="{07F36447-7459-D303-5BF9-0094375303CC}"/>
              </a:ext>
            </a:extLst>
          </p:cNvPr>
          <p:cNvSpPr txBox="1">
            <a:spLocks/>
          </p:cNvSpPr>
          <p:nvPr/>
        </p:nvSpPr>
        <p:spPr>
          <a:xfrm>
            <a:off x="7945091" y="3542705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3D6D4E73-F1B5-4F5F-426B-746EE95828B9}"/>
              </a:ext>
            </a:extLst>
          </p:cNvPr>
          <p:cNvSpPr txBox="1">
            <a:spLocks/>
          </p:cNvSpPr>
          <p:nvPr/>
        </p:nvSpPr>
        <p:spPr>
          <a:xfrm>
            <a:off x="8240795" y="3548956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66081E38-F3A3-2D7B-1EF5-9EFCFA4A0C82}"/>
              </a:ext>
            </a:extLst>
          </p:cNvPr>
          <p:cNvSpPr txBox="1">
            <a:spLocks/>
          </p:cNvSpPr>
          <p:nvPr/>
        </p:nvSpPr>
        <p:spPr>
          <a:xfrm>
            <a:off x="9911976" y="3199360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201584F-3CF4-F08A-0ACD-31DFEF2750CB}"/>
              </a:ext>
            </a:extLst>
          </p:cNvPr>
          <p:cNvSpPr txBox="1">
            <a:spLocks/>
          </p:cNvSpPr>
          <p:nvPr/>
        </p:nvSpPr>
        <p:spPr>
          <a:xfrm>
            <a:off x="8294967" y="3948024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749C5A13-4397-7C15-7493-8FD06D98D2B5}"/>
              </a:ext>
            </a:extLst>
          </p:cNvPr>
          <p:cNvSpPr txBox="1">
            <a:spLocks/>
          </p:cNvSpPr>
          <p:nvPr/>
        </p:nvSpPr>
        <p:spPr>
          <a:xfrm>
            <a:off x="8240795" y="4567200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A69ED5B2-19D6-8538-EB42-29D0D46C4F31}"/>
              </a:ext>
            </a:extLst>
          </p:cNvPr>
          <p:cNvSpPr txBox="1">
            <a:spLocks/>
          </p:cNvSpPr>
          <p:nvPr/>
        </p:nvSpPr>
        <p:spPr>
          <a:xfrm>
            <a:off x="10216676" y="3199360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1DEAC707-F28F-8DFD-9CB4-981CF9642B25}"/>
              </a:ext>
            </a:extLst>
          </p:cNvPr>
          <p:cNvSpPr txBox="1">
            <a:spLocks/>
          </p:cNvSpPr>
          <p:nvPr/>
        </p:nvSpPr>
        <p:spPr>
          <a:xfrm>
            <a:off x="8288650" y="5005555"/>
            <a:ext cx="711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D70F612E-33F0-0EA1-7F04-2015978B13A4}"/>
              </a:ext>
            </a:extLst>
          </p:cNvPr>
          <p:cNvSpPr txBox="1">
            <a:spLocks/>
          </p:cNvSpPr>
          <p:nvPr/>
        </p:nvSpPr>
        <p:spPr>
          <a:xfrm>
            <a:off x="8587947" y="5592614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30764E90-FE07-8464-7859-C41A6A41830F}"/>
              </a:ext>
            </a:extLst>
          </p:cNvPr>
          <p:cNvSpPr txBox="1">
            <a:spLocks/>
          </p:cNvSpPr>
          <p:nvPr/>
        </p:nvSpPr>
        <p:spPr>
          <a:xfrm>
            <a:off x="8568973" y="4567200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4A8ED424-A694-5258-BC57-581D17539808}"/>
              </a:ext>
            </a:extLst>
          </p:cNvPr>
          <p:cNvCxnSpPr>
            <a:cxnSpLocks/>
          </p:cNvCxnSpPr>
          <p:nvPr/>
        </p:nvCxnSpPr>
        <p:spPr>
          <a:xfrm>
            <a:off x="7984041" y="3673624"/>
            <a:ext cx="621629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F37ABDED-E703-37C2-D478-DC52376D0DE5}"/>
              </a:ext>
            </a:extLst>
          </p:cNvPr>
          <p:cNvCxnSpPr>
            <a:cxnSpLocks/>
          </p:cNvCxnSpPr>
          <p:nvPr/>
        </p:nvCxnSpPr>
        <p:spPr>
          <a:xfrm>
            <a:off x="8089958" y="4615574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2" name="TextBox 241">
            <a:extLst>
              <a:ext uri="{FF2B5EF4-FFF2-40B4-BE49-F238E27FC236}">
                <a16:creationId xmlns:a16="http://schemas.microsoft.com/office/drawing/2014/main" id="{2BF5CEE8-5B5B-9F84-FA67-8B9B368BFA32}"/>
              </a:ext>
            </a:extLst>
          </p:cNvPr>
          <p:cNvSpPr txBox="1">
            <a:spLocks/>
          </p:cNvSpPr>
          <p:nvPr/>
        </p:nvSpPr>
        <p:spPr>
          <a:xfrm>
            <a:off x="8877592" y="5592614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4ED7A8E9-4F74-32DA-B256-0AC2FC4D68D0}"/>
              </a:ext>
            </a:extLst>
          </p:cNvPr>
          <p:cNvSpPr txBox="1">
            <a:spLocks/>
          </p:cNvSpPr>
          <p:nvPr/>
        </p:nvSpPr>
        <p:spPr>
          <a:xfrm>
            <a:off x="10505422" y="3192226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B5806EB1-B39C-AF55-27CF-D9BDB4AEAC1C}"/>
              </a:ext>
            </a:extLst>
          </p:cNvPr>
          <p:cNvSpPr txBox="1">
            <a:spLocks/>
          </p:cNvSpPr>
          <p:nvPr/>
        </p:nvSpPr>
        <p:spPr>
          <a:xfrm>
            <a:off x="8614257" y="6034682"/>
            <a:ext cx="780003" cy="77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7D019F88-2540-4B30-0B6A-49AA00749E86}"/>
              </a:ext>
            </a:extLst>
          </p:cNvPr>
          <p:cNvCxnSpPr>
            <a:cxnSpLocks/>
          </p:cNvCxnSpPr>
          <p:nvPr/>
        </p:nvCxnSpPr>
        <p:spPr>
          <a:xfrm>
            <a:off x="8652689" y="6717170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BA03DB13-5C7E-B7BE-A720-0386B83C127F}"/>
              </a:ext>
            </a:extLst>
          </p:cNvPr>
          <p:cNvSpPr txBox="1">
            <a:spLocks/>
          </p:cNvSpPr>
          <p:nvPr/>
        </p:nvSpPr>
        <p:spPr>
          <a:xfrm>
            <a:off x="8867260" y="6613199"/>
            <a:ext cx="780003" cy="77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F04BA9A-C441-0B91-BBE0-3748D821AC27}"/>
              </a:ext>
            </a:extLst>
          </p:cNvPr>
          <p:cNvSpPr txBox="1">
            <a:spLocks/>
          </p:cNvSpPr>
          <p:nvPr/>
        </p:nvSpPr>
        <p:spPr>
          <a:xfrm>
            <a:off x="9136293" y="6613199"/>
            <a:ext cx="780003" cy="77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64A516D-15E7-B444-4C1C-A429453FC87E}"/>
              </a:ext>
            </a:extLst>
          </p:cNvPr>
          <p:cNvSpPr txBox="1">
            <a:spLocks/>
          </p:cNvSpPr>
          <p:nvPr/>
        </p:nvSpPr>
        <p:spPr>
          <a:xfrm>
            <a:off x="10776127" y="3192092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AFB08E22-1FD0-AE59-8277-0A2D0B4800F5}"/>
              </a:ext>
            </a:extLst>
          </p:cNvPr>
          <p:cNvSpPr txBox="1">
            <a:spLocks/>
          </p:cNvSpPr>
          <p:nvPr/>
        </p:nvSpPr>
        <p:spPr>
          <a:xfrm>
            <a:off x="9132237" y="7081495"/>
            <a:ext cx="780003" cy="77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152AEE0E-158C-932D-7B3F-1ACCA65957B5}"/>
              </a:ext>
            </a:extLst>
          </p:cNvPr>
          <p:cNvCxnSpPr>
            <a:cxnSpLocks/>
          </p:cNvCxnSpPr>
          <p:nvPr/>
        </p:nvCxnSpPr>
        <p:spPr>
          <a:xfrm>
            <a:off x="8934837" y="7754686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7428F3C0-59FD-6979-6867-2ECFD4854BE4}"/>
              </a:ext>
            </a:extLst>
          </p:cNvPr>
          <p:cNvSpPr txBox="1">
            <a:spLocks/>
          </p:cNvSpPr>
          <p:nvPr/>
        </p:nvSpPr>
        <p:spPr>
          <a:xfrm>
            <a:off x="9133851" y="7700156"/>
            <a:ext cx="780003" cy="77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264BC02E-9941-7B37-9D6E-36DFAF9BD29A}"/>
              </a:ext>
            </a:extLst>
          </p:cNvPr>
          <p:cNvGrpSpPr/>
          <p:nvPr/>
        </p:nvGrpSpPr>
        <p:grpSpPr>
          <a:xfrm>
            <a:off x="11976599" y="2481469"/>
            <a:ext cx="3034304" cy="1963967"/>
            <a:chOff x="3426890" y="2533034"/>
            <a:chExt cx="3034304" cy="1963967"/>
          </a:xfrm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60AF4E23-32A1-8588-B680-49FBBAC3BE64}"/>
                </a:ext>
              </a:extLst>
            </p:cNvPr>
            <p:cNvSpPr txBox="1">
              <a:spLocks/>
            </p:cNvSpPr>
            <p:nvPr/>
          </p:nvSpPr>
          <p:spPr>
            <a:xfrm>
              <a:off x="3426890" y="2612011"/>
              <a:ext cx="1631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84 549</a:t>
              </a:r>
            </a:p>
          </p:txBody>
        </p:sp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2231247D-C101-68D2-DD4A-261AEE39316B}"/>
                </a:ext>
              </a:extLst>
            </p:cNvPr>
            <p:cNvGrpSpPr/>
            <p:nvPr/>
          </p:nvGrpSpPr>
          <p:grpSpPr>
            <a:xfrm>
              <a:off x="5165794" y="2533034"/>
              <a:ext cx="1295400" cy="1963967"/>
              <a:chOff x="3313504" y="2492034"/>
              <a:chExt cx="1295400" cy="1963967"/>
            </a:xfrm>
          </p:grpSpPr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8A1E36A0-78A2-9548-1E1A-C41D3D34451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47411" y="2551668"/>
                <a:ext cx="6638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</a:p>
            </p:txBody>
          </p: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3DFCF41B-5D45-7755-FE33-82B4EE7F8241}"/>
                  </a:ext>
                </a:extLst>
              </p:cNvPr>
              <p:cNvGrpSpPr/>
              <p:nvPr/>
            </p:nvGrpSpPr>
            <p:grpSpPr>
              <a:xfrm>
                <a:off x="3313504" y="2492034"/>
                <a:ext cx="1295400" cy="1963967"/>
                <a:chOff x="4108032" y="2062544"/>
                <a:chExt cx="1295400" cy="1963967"/>
              </a:xfrm>
            </p:grpSpPr>
            <p:cxnSp>
              <p:nvCxnSpPr>
                <p:cNvPr id="139" name="Straight Connector 138">
                  <a:extLst>
                    <a:ext uri="{FF2B5EF4-FFF2-40B4-BE49-F238E27FC236}">
                      <a16:creationId xmlns:a16="http://schemas.microsoft.com/office/drawing/2014/main" id="{CB720FAB-41E1-2BAC-87E7-83C4334765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062544"/>
                  <a:ext cx="0" cy="1963967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>
                  <a:extLst>
                    <a:ext uri="{FF2B5EF4-FFF2-40B4-BE49-F238E27FC236}">
                      <a16:creationId xmlns:a16="http://schemas.microsoft.com/office/drawing/2014/main" id="{5BA5B958-8741-F6DC-7D8D-E78B9620761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8032" y="2729182"/>
                  <a:ext cx="1295400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F70F9B1F-7A96-014B-6117-450455D10E85}"/>
              </a:ext>
            </a:extLst>
          </p:cNvPr>
          <p:cNvSpPr txBox="1">
            <a:spLocks/>
          </p:cNvSpPr>
          <p:nvPr/>
        </p:nvSpPr>
        <p:spPr>
          <a:xfrm>
            <a:off x="12156619" y="2997922"/>
            <a:ext cx="42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F71306FE-F239-9894-2A91-769031B6EE1E}"/>
              </a:ext>
            </a:extLst>
          </p:cNvPr>
          <p:cNvSpPr txBox="1">
            <a:spLocks/>
          </p:cNvSpPr>
          <p:nvPr/>
        </p:nvSpPr>
        <p:spPr>
          <a:xfrm>
            <a:off x="13841556" y="3145908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53323D50-BA73-0C72-704E-DF68E25C15C7}"/>
              </a:ext>
            </a:extLst>
          </p:cNvPr>
          <p:cNvCxnSpPr>
            <a:cxnSpLocks/>
          </p:cNvCxnSpPr>
          <p:nvPr/>
        </p:nvCxnSpPr>
        <p:spPr>
          <a:xfrm>
            <a:off x="12516096" y="5626953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34EC31C1-BA6B-485E-8E38-62E79A82E1E8}"/>
              </a:ext>
            </a:extLst>
          </p:cNvPr>
          <p:cNvSpPr txBox="1">
            <a:spLocks/>
          </p:cNvSpPr>
          <p:nvPr/>
        </p:nvSpPr>
        <p:spPr>
          <a:xfrm>
            <a:off x="12156619" y="3489253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C44E9147-8412-2438-24E9-5BA245770C60}"/>
              </a:ext>
            </a:extLst>
          </p:cNvPr>
          <p:cNvSpPr txBox="1">
            <a:spLocks/>
          </p:cNvSpPr>
          <p:nvPr/>
        </p:nvSpPr>
        <p:spPr>
          <a:xfrm>
            <a:off x="12452323" y="3495504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F4152626-F8EF-41B9-68F9-E532331BB54E}"/>
              </a:ext>
            </a:extLst>
          </p:cNvPr>
          <p:cNvSpPr txBox="1">
            <a:spLocks/>
          </p:cNvSpPr>
          <p:nvPr/>
        </p:nvSpPr>
        <p:spPr>
          <a:xfrm>
            <a:off x="14123504" y="3145908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BA650B94-302B-7A97-00A5-E11E610BC185}"/>
              </a:ext>
            </a:extLst>
          </p:cNvPr>
          <p:cNvSpPr txBox="1">
            <a:spLocks/>
          </p:cNvSpPr>
          <p:nvPr/>
        </p:nvSpPr>
        <p:spPr>
          <a:xfrm>
            <a:off x="12186655" y="3917517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C104EC03-F7FB-B093-BF21-1A6F92B259EE}"/>
              </a:ext>
            </a:extLst>
          </p:cNvPr>
          <p:cNvSpPr txBox="1">
            <a:spLocks/>
          </p:cNvSpPr>
          <p:nvPr/>
        </p:nvSpPr>
        <p:spPr>
          <a:xfrm>
            <a:off x="12452323" y="4513748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FEA6B8F0-9058-33E2-9971-A73B4FCE9F2B}"/>
              </a:ext>
            </a:extLst>
          </p:cNvPr>
          <p:cNvSpPr txBox="1">
            <a:spLocks/>
          </p:cNvSpPr>
          <p:nvPr/>
        </p:nvSpPr>
        <p:spPr>
          <a:xfrm>
            <a:off x="14428204" y="3145908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1580C5DE-5A73-DCEA-627D-3D80D21191DA}"/>
              </a:ext>
            </a:extLst>
          </p:cNvPr>
          <p:cNvSpPr txBox="1">
            <a:spLocks/>
          </p:cNvSpPr>
          <p:nvPr/>
        </p:nvSpPr>
        <p:spPr>
          <a:xfrm>
            <a:off x="12756864" y="4972519"/>
            <a:ext cx="711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ADBE74D6-B04A-5603-2A9E-D3BAD51EF2CA}"/>
              </a:ext>
            </a:extLst>
          </p:cNvPr>
          <p:cNvSpPr txBox="1">
            <a:spLocks/>
          </p:cNvSpPr>
          <p:nvPr/>
        </p:nvSpPr>
        <p:spPr>
          <a:xfrm>
            <a:off x="12799475" y="553916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34E34109-4ACD-90CF-5EB4-45D6AF9B85AB}"/>
              </a:ext>
            </a:extLst>
          </p:cNvPr>
          <p:cNvSpPr txBox="1">
            <a:spLocks/>
          </p:cNvSpPr>
          <p:nvPr/>
        </p:nvSpPr>
        <p:spPr>
          <a:xfrm>
            <a:off x="12780501" y="4513748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D46EA88E-69D6-9F4F-E525-C4545045B333}"/>
              </a:ext>
            </a:extLst>
          </p:cNvPr>
          <p:cNvCxnSpPr>
            <a:cxnSpLocks/>
          </p:cNvCxnSpPr>
          <p:nvPr/>
        </p:nvCxnSpPr>
        <p:spPr>
          <a:xfrm>
            <a:off x="12195569" y="3620172"/>
            <a:ext cx="621629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74395521-330F-1239-C3AA-35E1199EC274}"/>
              </a:ext>
            </a:extLst>
          </p:cNvPr>
          <p:cNvCxnSpPr>
            <a:cxnSpLocks/>
          </p:cNvCxnSpPr>
          <p:nvPr/>
        </p:nvCxnSpPr>
        <p:spPr>
          <a:xfrm>
            <a:off x="12301486" y="4562122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03A4D75B-0EE8-AA17-22C4-6C4205410F23}"/>
              </a:ext>
            </a:extLst>
          </p:cNvPr>
          <p:cNvSpPr txBox="1">
            <a:spLocks/>
          </p:cNvSpPr>
          <p:nvPr/>
        </p:nvSpPr>
        <p:spPr>
          <a:xfrm>
            <a:off x="13089120" y="5539162"/>
            <a:ext cx="457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0E66EC5E-39C8-6320-73CC-621E63ADDD14}"/>
              </a:ext>
            </a:extLst>
          </p:cNvPr>
          <p:cNvSpPr txBox="1">
            <a:spLocks/>
          </p:cNvSpPr>
          <p:nvPr/>
        </p:nvSpPr>
        <p:spPr>
          <a:xfrm>
            <a:off x="14716950" y="3138774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8A0546F9-48F0-AF0D-05B6-29B2F59866CE}"/>
              </a:ext>
            </a:extLst>
          </p:cNvPr>
          <p:cNvSpPr txBox="1">
            <a:spLocks/>
          </p:cNvSpPr>
          <p:nvPr/>
        </p:nvSpPr>
        <p:spPr>
          <a:xfrm>
            <a:off x="12825785" y="5981230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</a:p>
        </p:txBody>
      </p: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77ABEEEC-2AEA-31F5-CA7E-05B2EF2E4547}"/>
              </a:ext>
            </a:extLst>
          </p:cNvPr>
          <p:cNvCxnSpPr>
            <a:cxnSpLocks/>
          </p:cNvCxnSpPr>
          <p:nvPr/>
        </p:nvCxnSpPr>
        <p:spPr>
          <a:xfrm>
            <a:off x="12864217" y="6663718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1" name="TextBox 260">
            <a:extLst>
              <a:ext uri="{FF2B5EF4-FFF2-40B4-BE49-F238E27FC236}">
                <a16:creationId xmlns:a16="http://schemas.microsoft.com/office/drawing/2014/main" id="{47B340E2-B627-2663-1973-4632836CC3A9}"/>
              </a:ext>
            </a:extLst>
          </p:cNvPr>
          <p:cNvSpPr txBox="1">
            <a:spLocks/>
          </p:cNvSpPr>
          <p:nvPr/>
        </p:nvSpPr>
        <p:spPr>
          <a:xfrm>
            <a:off x="13078788" y="6559747"/>
            <a:ext cx="780003" cy="77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86050C31-3406-1A0E-CA81-7C14F71377EA}"/>
              </a:ext>
            </a:extLst>
          </p:cNvPr>
          <p:cNvSpPr txBox="1">
            <a:spLocks/>
          </p:cNvSpPr>
          <p:nvPr/>
        </p:nvSpPr>
        <p:spPr>
          <a:xfrm>
            <a:off x="13347821" y="6559747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76F66ED6-BD7C-DD54-07F4-AC4D736805FE}"/>
              </a:ext>
            </a:extLst>
          </p:cNvPr>
          <p:cNvSpPr txBox="1">
            <a:spLocks/>
          </p:cNvSpPr>
          <p:nvPr/>
        </p:nvSpPr>
        <p:spPr>
          <a:xfrm>
            <a:off x="14987655" y="3138640"/>
            <a:ext cx="320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79AB5FF3-3AC0-2DCE-EA9E-4259F7402E22}"/>
              </a:ext>
            </a:extLst>
          </p:cNvPr>
          <p:cNvSpPr txBox="1">
            <a:spLocks/>
          </p:cNvSpPr>
          <p:nvPr/>
        </p:nvSpPr>
        <p:spPr>
          <a:xfrm>
            <a:off x="13343765" y="7028043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8EF7EEE0-0012-BA26-DEEE-10C83932B66C}"/>
              </a:ext>
            </a:extLst>
          </p:cNvPr>
          <p:cNvCxnSpPr>
            <a:cxnSpLocks/>
          </p:cNvCxnSpPr>
          <p:nvPr/>
        </p:nvCxnSpPr>
        <p:spPr>
          <a:xfrm>
            <a:off x="13146365" y="7701234"/>
            <a:ext cx="631948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6" name="TextBox 265">
            <a:extLst>
              <a:ext uri="{FF2B5EF4-FFF2-40B4-BE49-F238E27FC236}">
                <a16:creationId xmlns:a16="http://schemas.microsoft.com/office/drawing/2014/main" id="{42636EE1-EA7C-C7B9-27A2-F2154DA5F1B6}"/>
              </a:ext>
            </a:extLst>
          </p:cNvPr>
          <p:cNvSpPr txBox="1">
            <a:spLocks/>
          </p:cNvSpPr>
          <p:nvPr/>
        </p:nvSpPr>
        <p:spPr>
          <a:xfrm>
            <a:off x="13343764" y="7580332"/>
            <a:ext cx="780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065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3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8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  <p:bldP spid="165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8" grpId="0"/>
      <p:bldP spid="179" grpId="0"/>
      <p:bldP spid="180" grpId="0"/>
      <p:bldP spid="182" grpId="0"/>
      <p:bldP spid="183" grpId="0"/>
      <p:bldP spid="184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7" grpId="0"/>
      <p:bldP spid="198" grpId="0"/>
      <p:bldP spid="199" grpId="0"/>
      <p:bldP spid="201" grpId="0"/>
      <p:bldP spid="228" grpId="0"/>
      <p:bldP spid="229" grpId="0"/>
      <p:bldP spid="231" grpId="0"/>
      <p:bldP spid="232" grpId="0"/>
      <p:bldP spid="233" grpId="0"/>
      <p:bldP spid="234" grpId="0"/>
      <p:bldP spid="235" grpId="0"/>
      <p:bldP spid="236" grpId="0"/>
      <p:bldP spid="237" grpId="0"/>
      <p:bldP spid="238" grpId="0"/>
      <p:bldP spid="239" grpId="0"/>
      <p:bldP spid="242" grpId="0"/>
      <p:bldP spid="243" grpId="0"/>
      <p:bldP spid="244" grpId="0"/>
      <p:bldP spid="246" grpId="0"/>
      <p:bldP spid="121" grpId="0"/>
      <p:bldP spid="122" grpId="0"/>
      <p:bldP spid="131" grpId="0"/>
      <p:bldP spid="133" grpId="0"/>
      <p:bldP spid="144" grpId="0"/>
      <p:bldP spid="145" grpId="0"/>
      <p:bldP spid="147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7" grpId="0"/>
      <p:bldP spid="258" grpId="0"/>
      <p:bldP spid="259" grpId="0"/>
      <p:bldP spid="261" grpId="0"/>
      <p:bldP spid="262" grpId="0"/>
      <p:bldP spid="263" grpId="0"/>
      <p:bldP spid="264" grpId="0"/>
      <p:bldP spid="2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40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866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561</Words>
  <Application>Microsoft Office PowerPoint</Application>
  <PresentationFormat>Custom</PresentationFormat>
  <Paragraphs>245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Tan89</cp:lastModifiedBy>
  <cp:revision>219</cp:revision>
  <dcterms:created xsi:type="dcterms:W3CDTF">2022-07-10T01:37:20Z</dcterms:created>
  <dcterms:modified xsi:type="dcterms:W3CDTF">2025-06-02T07:04:18Z</dcterms:modified>
</cp:coreProperties>
</file>