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63" r:id="rId3"/>
    <p:sldId id="273" r:id="rId4"/>
    <p:sldId id="274" r:id="rId5"/>
    <p:sldId id="264" r:id="rId6"/>
    <p:sldId id="272" r:id="rId8"/>
    <p:sldId id="270" r:id="rId9"/>
    <p:sldId id="275" r:id="rId10"/>
    <p:sldId id="257" r:id="rId11"/>
    <p:sldId id="276" r:id="rId12"/>
    <p:sldId id="277" r:id="rId13"/>
    <p:sldId id="278" r:id="rId14"/>
    <p:sldId id="279" r:id="rId15"/>
    <p:sldId id="28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54078-DF28-4A10-9171-C80DD72BEDF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F29AF-36E6-4DCF-A0C4-3E571D0B43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F29AF-36E6-4DCF-A0C4-3E571D0B43E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4CF9-E8C8-4421-946E-5E62AFBE8F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FF980-E57E-48F4-B943-91EAE41A767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586cc371684d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838200"/>
            <a:ext cx="8229600" cy="48768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endParaRPr lang="en-US" sz="5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2133601"/>
            <a:ext cx="7467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Hoạt</a:t>
            </a:r>
            <a:r>
              <a:rPr lang="en-US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động</a:t>
            </a:r>
            <a:r>
              <a:rPr lang="en-US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trải</a:t>
            </a:r>
            <a:r>
              <a:rPr lang="en-US" sz="4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nghiệm</a:t>
            </a:r>
            <a:endParaRPr lang="en-US" sz="4400" b="1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762000"/>
            <a:ext cx="7696200" cy="591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024" y="914400"/>
            <a:ext cx="793795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2693" y="762000"/>
            <a:ext cx="809431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782" y="637705"/>
            <a:ext cx="4191001" cy="32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639042"/>
            <a:ext cx="4152900" cy="319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772623"/>
            <a:ext cx="4343400" cy="308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1755" y="3772623"/>
            <a:ext cx="4343400" cy="302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ẾT LÀ TẾT - Tri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7305" y="1600200"/>
            <a:ext cx="10013315" cy="1907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hevron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16</a:t>
            </a:r>
            <a:endParaRPr lang="en-US" sz="48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Ứng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xử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được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nhận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quà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ngày</a:t>
            </a:r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Tết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646218" y="0"/>
            <a:ext cx="3221182" cy="990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5910" y="3858488"/>
            <a:ext cx="4184289" cy="304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4880" y="3858488"/>
            <a:ext cx="4620491" cy="299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8250488" y="6435433"/>
            <a:ext cx="609600" cy="4225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  <a:endParaRPr lang="en-US" sz="2400" dirty="0"/>
          </a:p>
        </p:txBody>
      </p:sp>
      <p:pic>
        <p:nvPicPr>
          <p:cNvPr id="4" name="Picture 3" descr="z2019525674266_048cfd2471ee926685776142f1f9a2de"/>
          <p:cNvPicPr>
            <a:picLocks noGrp="1" noChangeAspect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7500" r="3124" b="7500"/>
          <a:stretch>
            <a:fillRect/>
          </a:stretch>
        </p:blipFill>
        <p:spPr>
          <a:xfrm>
            <a:off x="1371599" y="990599"/>
            <a:ext cx="4627418" cy="290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5169" t="4604" r="17721" b="1578"/>
          <a:stretch>
            <a:fillRect/>
          </a:stretch>
        </p:blipFill>
        <p:spPr>
          <a:xfrm>
            <a:off x="6096000" y="1143000"/>
            <a:ext cx="4571999" cy="27154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782" y="637705"/>
            <a:ext cx="4191001" cy="32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639042"/>
            <a:ext cx="4152900" cy="319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772623"/>
            <a:ext cx="4343400" cy="308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1755" y="3772623"/>
            <a:ext cx="4343400" cy="302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1" y="0"/>
            <a:ext cx="13082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2898062" y="-8659"/>
            <a:ext cx="3657600" cy="647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0"/>
            <a:ext cx="7599218" cy="592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WPS Presentation</Application>
  <PresentationFormat>Widescreen</PresentationFormat>
  <Paragraphs>23</Paragraphs>
  <Slides>14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Dương Khánh Vân</cp:lastModifiedBy>
  <cp:revision>25</cp:revision>
  <dcterms:created xsi:type="dcterms:W3CDTF">2020-08-29T16:01:00Z</dcterms:created>
  <dcterms:modified xsi:type="dcterms:W3CDTF">2025-06-02T07:21:57Z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265E1A4708EC4FA19DBA6168B48059E6_13</vt:lpwstr>
  </property>
  <property fmtid="{D5CDD505-2E9C-101B-9397-08002B2CF9AE}" pid="3" name="KSOProductBuildVer">
    <vt:lpwstr>1033-12.2.0.21179</vt:lpwstr>
  </property>
</Properties>
</file>