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ink/ink1.xml" ContentType="application/inkml+xml"/>
  <Override PartName="/ppt/ink/ink2.xml" ContentType="application/inkml+xml"/>
  <Override PartName="/ppt/ink/ink3.xml" ContentType="application/inkml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401" r:id="rId2"/>
    <p:sldId id="370" r:id="rId3"/>
    <p:sldId id="377" r:id="rId4"/>
    <p:sldId id="378" r:id="rId5"/>
    <p:sldId id="379" r:id="rId6"/>
    <p:sldId id="382" r:id="rId7"/>
    <p:sldId id="380" r:id="rId8"/>
    <p:sldId id="381" r:id="rId9"/>
    <p:sldId id="383" r:id="rId10"/>
    <p:sldId id="389" r:id="rId11"/>
    <p:sldId id="384" r:id="rId12"/>
    <p:sldId id="398" r:id="rId13"/>
    <p:sldId id="371" r:id="rId14"/>
    <p:sldId id="399" r:id="rId15"/>
    <p:sldId id="392" r:id="rId16"/>
    <p:sldId id="386" r:id="rId17"/>
    <p:sldId id="393" r:id="rId18"/>
    <p:sldId id="396" r:id="rId19"/>
    <p:sldId id="400" r:id="rId20"/>
    <p:sldId id="397" r:id="rId21"/>
    <p:sldId id="26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211"/>
    <a:srgbClr val="F7A160"/>
    <a:srgbClr val="A4DBF8"/>
    <a:srgbClr val="5D8C3B"/>
    <a:srgbClr val="D96EAB"/>
    <a:srgbClr val="E4B3B4"/>
    <a:srgbClr val="A8CC69"/>
    <a:srgbClr val="D7E495"/>
    <a:srgbClr val="7FB641"/>
    <a:srgbClr val="9BC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3" autoAdjust="0"/>
    <p:restoredTop sz="95455" autoAdjust="0"/>
  </p:normalViewPr>
  <p:slideViewPr>
    <p:cSldViewPr snapToGrid="0">
      <p:cViewPr varScale="1">
        <p:scale>
          <a:sx n="73" d="100"/>
          <a:sy n="73" d="100"/>
        </p:scale>
        <p:origin x="17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07:23:11.12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07:23:11.12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0T07:23:11.12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77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Ss to classify which speech bubbles are about greetings and which ones are about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1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4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05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644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51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2974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65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63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90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4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4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65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7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17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62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49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8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10" Type="http://schemas.openxmlformats.org/officeDocument/2006/relationships/image" Target="../media/image14.png"/><Relationship Id="rId4" Type="http://schemas.openxmlformats.org/officeDocument/2006/relationships/customXml" Target="../ink/ink1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customXml" Target="../ink/ink2.xm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10" Type="http://schemas.openxmlformats.org/officeDocument/2006/relationships/image" Target="../media/image17.png"/><Relationship Id="rId4" Type="http://schemas.openxmlformats.org/officeDocument/2006/relationships/customXml" Target="../ink/ink3.xml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HÒNG GIÁO DỤC VÀ ĐÀO TẠO CẨM PHẢ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1600" b="1" dirty="0">
                <a:latin typeface="Times New Roman" pitchFamily="18" charset="0"/>
                <a:cs typeface="Times New Roman" pitchFamily="18" charset="0"/>
              </a:rPr>
              <a:t>TRƯỜNG TIỂU HỌC THÁI BÌNH</a:t>
            </a:r>
            <a:endParaRPr lang="vi-VN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1443290"/>
            <a:ext cx="8754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HÒNG GIÁO DỤC VÀ ĐÀO TẠO CẨM PHẢ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TRƯỜNG TIỂU HỌC THÁI BÌNH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3329" y="2663679"/>
            <a:ext cx="10321447" cy="157857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4800" b="1" dirty="0"/>
              <a:t>UNIT 8: IT’S WINDY</a:t>
            </a:r>
            <a:endParaRPr lang="en-US" sz="4800" dirty="0"/>
          </a:p>
          <a:p>
            <a:pPr algn="ctr"/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2008" y="3428999"/>
            <a:ext cx="42169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           </a:t>
            </a:r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7</a:t>
            </a:r>
          </a:p>
          <a:p>
            <a:endParaRPr lang="en-US" sz="40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.VnArabia" panose="020B7200000000000000" pitchFamily="34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Teacher : La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1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AEEA7478-9848-9638-6C34-6B9D4E304399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STORY</a:t>
            </a:r>
          </a:p>
        </p:txBody>
      </p:sp>
      <p:pic>
        <p:nvPicPr>
          <p:cNvPr id="1026" name="Picture 2" descr="Story Time ⋆ American Club of Lyon">
            <a:extLst>
              <a:ext uri="{FF2B5EF4-FFF2-40B4-BE49-F238E27FC236}">
                <a16:creationId xmlns:a16="http://schemas.microsoft.com/office/drawing/2014/main" id="{FE959088-9274-E494-2E51-7C5ECA260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25" y="707923"/>
            <a:ext cx="9090750" cy="51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955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803460FF-192C-B04F-D336-E349FE6B926B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STORY: 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3208A-EA46-08A8-81F3-31425BAB2E70}"/>
              </a:ext>
            </a:extLst>
          </p:cNvPr>
          <p:cNvSpPr txBox="1"/>
          <p:nvPr/>
        </p:nvSpPr>
        <p:spPr>
          <a:xfrm>
            <a:off x="2290554" y="5056019"/>
            <a:ext cx="2421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sandcastle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62EFE6-5848-8A6A-AA8A-132AE7B41ADE}"/>
              </a:ext>
            </a:extLst>
          </p:cNvPr>
          <p:cNvSpPr txBox="1"/>
          <p:nvPr/>
        </p:nvSpPr>
        <p:spPr>
          <a:xfrm>
            <a:off x="7503378" y="5180128"/>
            <a:ext cx="1577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Put on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A6E03F-431C-45E0-A3F2-1013B6470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2" b="96066" l="3093" r="98282">
                        <a14:foregroundMark x1="9278" y1="27213" x2="3436" y2="69180"/>
                        <a14:foregroundMark x1="3436" y1="69180" x2="5155" y2="76066"/>
                        <a14:foregroundMark x1="24399" y1="88197" x2="35739" y2="94754"/>
                        <a14:foregroundMark x1="35739" y1="94754" x2="49828" y2="94426"/>
                        <a14:foregroundMark x1="49828" y1="94426" x2="63230" y2="99344"/>
                        <a14:foregroundMark x1="63230" y1="99344" x2="77320" y2="99672"/>
                        <a14:foregroundMark x1="77320" y1="99672" x2="94845" y2="99344"/>
                        <a14:foregroundMark x1="94845" y1="99344" x2="91753" y2="85574"/>
                        <a14:foregroundMark x1="91753" y1="85574" x2="80412" y2="73115"/>
                        <a14:foregroundMark x1="77320" y1="77705" x2="81100" y2="90820"/>
                        <a14:foregroundMark x1="81100" y1="90820" x2="82818" y2="87541"/>
                        <a14:foregroundMark x1="50515" y1="95738" x2="67010" y2="96721"/>
                        <a14:foregroundMark x1="67010" y1="96721" x2="83849" y2="96066"/>
                        <a14:foregroundMark x1="83849" y1="96066" x2="98282" y2="96066"/>
                        <a14:foregroundMark x1="40550" y1="40984" x2="44674" y2="49836"/>
                        <a14:foregroundMark x1="41237" y1="38361" x2="32302" y2="48197"/>
                        <a14:foregroundMark x1="32302" y1="48197" x2="43299" y2="40656"/>
                        <a14:foregroundMark x1="40206" y1="35082" x2="36082" y2="42951"/>
                        <a14:foregroundMark x1="53952" y1="6885" x2="67698" y2="5902"/>
                        <a14:foregroundMark x1="67698" y1="5902" x2="71134" y2="6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3154" y="1461282"/>
            <a:ext cx="3558125" cy="3729306"/>
          </a:xfrm>
          <a:prstGeom prst="rect">
            <a:avLst/>
          </a:prstGeom>
        </p:spPr>
      </p:pic>
      <p:pic>
        <p:nvPicPr>
          <p:cNvPr id="1026" name="Picture 2" descr="Premium Vector | Cartoon sand castle on the beach clip art illustration">
            <a:extLst>
              <a:ext uri="{FF2B5EF4-FFF2-40B4-BE49-F238E27FC236}">
                <a16:creationId xmlns:a16="http://schemas.microsoft.com/office/drawing/2014/main" id="{A79E984F-D126-C4B3-E574-EC6114AC6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72" y="918814"/>
            <a:ext cx="5728628" cy="372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30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B484-F43F-47EB-961B-C2EA5CC10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082" y="1831544"/>
            <a:ext cx="5972718" cy="58585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Crazy weather. </a:t>
            </a:r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DF9024C-4D84-4FA7-A818-CB59CE4D7B10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STORY: Introduction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C73383-FDAD-4BC8-9866-B303EEEE0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45853"/>
            <a:ext cx="3403253" cy="3875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A3D08B-1BD8-4D09-B4AA-F896D25D9516}"/>
              </a:ext>
            </a:extLst>
          </p:cNvPr>
          <p:cNvSpPr txBox="1"/>
          <p:nvPr/>
        </p:nvSpPr>
        <p:spPr>
          <a:xfrm>
            <a:off x="4908771" y="1173299"/>
            <a:ext cx="53873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What’s the </a:t>
            </a:r>
            <a:r>
              <a:rPr lang="en-US" sz="3600" b="1" dirty="0">
                <a:solidFill>
                  <a:srgbClr val="FF0000"/>
                </a:solidFill>
              </a:rPr>
              <a:t>story title</a:t>
            </a:r>
            <a:r>
              <a:rPr lang="en-US" sz="3600" b="1" dirty="0"/>
              <a:t>?</a:t>
            </a:r>
          </a:p>
          <a:p>
            <a:r>
              <a:rPr lang="en-US" sz="3600" dirty="0"/>
              <a:t>-&gt; </a:t>
            </a:r>
          </a:p>
          <a:p>
            <a:r>
              <a:rPr lang="en-US" sz="3600" b="1" dirty="0"/>
              <a:t>2. How many </a:t>
            </a:r>
            <a:r>
              <a:rPr lang="en-US" sz="3600" b="1" dirty="0">
                <a:solidFill>
                  <a:srgbClr val="FF0000"/>
                </a:solidFill>
              </a:rPr>
              <a:t>story frames</a:t>
            </a:r>
            <a:r>
              <a:rPr lang="en-US" sz="3600" b="1" dirty="0"/>
              <a:t>?</a:t>
            </a:r>
          </a:p>
          <a:p>
            <a:r>
              <a:rPr lang="en-US" sz="3600" dirty="0"/>
              <a:t>-&gt;</a:t>
            </a:r>
          </a:p>
          <a:p>
            <a:r>
              <a:rPr lang="en-US" sz="3600" b="1" dirty="0"/>
              <a:t>3. How many </a:t>
            </a:r>
            <a:r>
              <a:rPr lang="en-US" sz="3600" b="1" dirty="0">
                <a:solidFill>
                  <a:srgbClr val="FF0000"/>
                </a:solidFill>
              </a:rPr>
              <a:t>characters</a:t>
            </a:r>
            <a:r>
              <a:rPr lang="en-US" sz="3600" b="1" dirty="0"/>
              <a:t>?</a:t>
            </a:r>
          </a:p>
          <a:p>
            <a:r>
              <a:rPr lang="en-US" sz="3600" dirty="0"/>
              <a:t>-&gt;</a:t>
            </a:r>
          </a:p>
          <a:p>
            <a:endParaRPr lang="en-SG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A34BB7-F10E-440C-BF12-EAA5F411F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53" y="4368054"/>
            <a:ext cx="3250621" cy="1551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670179-114A-5A91-6FAF-D7F0D4770AE9}"/>
              </a:ext>
            </a:extLst>
          </p:cNvPr>
          <p:cNvSpPr txBox="1"/>
          <p:nvPr/>
        </p:nvSpPr>
        <p:spPr>
          <a:xfrm>
            <a:off x="4087368" y="2093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D553B2-534F-9077-ED1C-0C23C54A53B0}"/>
              </a:ext>
            </a:extLst>
          </p:cNvPr>
          <p:cNvSpPr txBox="1">
            <a:spLocks/>
          </p:cNvSpPr>
          <p:nvPr/>
        </p:nvSpPr>
        <p:spPr>
          <a:xfrm>
            <a:off x="5381082" y="2974475"/>
            <a:ext cx="6240942" cy="585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Seven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48CAC41-09B3-B3A6-506E-FF13983FED1F}"/>
              </a:ext>
            </a:extLst>
          </p:cNvPr>
          <p:cNvSpPr txBox="1">
            <a:spLocks/>
          </p:cNvSpPr>
          <p:nvPr/>
        </p:nvSpPr>
        <p:spPr>
          <a:xfrm>
            <a:off x="5391657" y="4050164"/>
            <a:ext cx="6240942" cy="585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Five </a:t>
            </a:r>
          </a:p>
        </p:txBody>
      </p:sp>
    </p:spTree>
    <p:extLst>
      <p:ext uri="{BB962C8B-B14F-4D97-AF65-F5344CB8AC3E}">
        <p14:creationId xmlns:p14="http://schemas.microsoft.com/office/powerpoint/2010/main" val="311710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(p.107)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C71672C-F454-8BFE-C4E2-F7E78B7105DC}"/>
                  </a:ext>
                </a:extLst>
              </p14:cNvPr>
              <p14:cNvContentPartPr/>
              <p14:nvPr/>
            </p14:nvContentPartPr>
            <p14:xfrm>
              <a:off x="992772" y="1366657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C71672C-F454-8BFE-C4E2-F7E78B7105D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4132" y="135801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23AE016-8E5F-4A7F-8FF7-5D1ED85AA3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4477" y="678463"/>
            <a:ext cx="7128256" cy="5298483"/>
          </a:xfrm>
          <a:prstGeom prst="rect">
            <a:avLst/>
          </a:prstGeom>
        </p:spPr>
      </p:pic>
      <p:pic>
        <p:nvPicPr>
          <p:cNvPr id="3" name="U8_16">
            <a:hlinkClick r:id="" action="ppaction://media"/>
            <a:extLst>
              <a:ext uri="{FF2B5EF4-FFF2-40B4-BE49-F238E27FC236}">
                <a16:creationId xmlns:a16="http://schemas.microsoft.com/office/drawing/2014/main" id="{1B349BBA-B94B-DC94-F8E2-E893C30E0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69786" y="1122975"/>
            <a:ext cx="705825" cy="70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Pupil’s Book (p.107)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C71672C-F454-8BFE-C4E2-F7E78B7105DC}"/>
                  </a:ext>
                </a:extLst>
              </p14:cNvPr>
              <p14:cNvContentPartPr/>
              <p14:nvPr/>
            </p14:nvContentPartPr>
            <p14:xfrm>
              <a:off x="992772" y="1366657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C71672C-F454-8BFE-C4E2-F7E78B7105D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4132" y="135801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U8_16">
            <a:hlinkClick r:id="" action="ppaction://media"/>
            <a:extLst>
              <a:ext uri="{FF2B5EF4-FFF2-40B4-BE49-F238E27FC236}">
                <a16:creationId xmlns:a16="http://schemas.microsoft.com/office/drawing/2014/main" id="{1B349BBA-B94B-DC94-F8E2-E893C30E0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666" y="885231"/>
            <a:ext cx="705825" cy="705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863240-9684-2E8E-5CA5-147AB58249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4506" y="1097280"/>
            <a:ext cx="6402987" cy="4797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5481FA-4C1A-7A6C-D787-FB3BDB0EE0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2491" y="607724"/>
            <a:ext cx="3875582" cy="4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3B17ECD8-3CB4-9292-587A-15F4CCFA7327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Pupil’s Book (p.107)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C71672C-F454-8BFE-C4E2-F7E78B7105DC}"/>
                  </a:ext>
                </a:extLst>
              </p14:cNvPr>
              <p14:cNvContentPartPr/>
              <p14:nvPr/>
            </p14:nvContentPartPr>
            <p14:xfrm>
              <a:off x="992772" y="1366657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C71672C-F454-8BFE-C4E2-F7E78B7105D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4132" y="135801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U8_16">
            <a:hlinkClick r:id="" action="ppaction://media"/>
            <a:extLst>
              <a:ext uri="{FF2B5EF4-FFF2-40B4-BE49-F238E27FC236}">
                <a16:creationId xmlns:a16="http://schemas.microsoft.com/office/drawing/2014/main" id="{97018A46-409B-4AB7-881F-3EE3DD9EB4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376" end="34650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612736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8CD716-5CA9-F5C7-5342-A9AD6E530C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220" y="1222336"/>
            <a:ext cx="10899560" cy="439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2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D26CEB-6760-3153-BAA3-F05B740A7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846916"/>
            <a:ext cx="10569105" cy="5022439"/>
          </a:xfrm>
          <a:prstGeom prst="rect">
            <a:avLst/>
          </a:prstGeom>
        </p:spPr>
      </p:pic>
      <p:pic>
        <p:nvPicPr>
          <p:cNvPr id="13" name="U8_16">
            <a:hlinkClick r:id="" action="ppaction://media"/>
            <a:extLst>
              <a:ext uri="{FF2B5EF4-FFF2-40B4-BE49-F238E27FC236}">
                <a16:creationId xmlns:a16="http://schemas.microsoft.com/office/drawing/2014/main" id="{F7042DD5-1453-403E-9409-F77FB26840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48" end="0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7952" y="542116"/>
            <a:ext cx="609600" cy="609600"/>
          </a:xfrm>
          <a:prstGeom prst="rect">
            <a:avLst/>
          </a:prstGeom>
        </p:spPr>
      </p:pic>
      <p:sp>
        <p:nvSpPr>
          <p:cNvPr id="14" name="Google Shape;281;p15">
            <a:extLst>
              <a:ext uri="{FF2B5EF4-FFF2-40B4-BE49-F238E27FC236}">
                <a16:creationId xmlns:a16="http://schemas.microsoft.com/office/drawing/2014/main" id="{624743AD-4628-40CA-87DF-984B33CF4736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Pupil’s Book (p.107)</a:t>
            </a:r>
          </a:p>
        </p:txBody>
      </p:sp>
    </p:spTree>
    <p:extLst>
      <p:ext uri="{BB962C8B-B14F-4D97-AF65-F5344CB8AC3E}">
        <p14:creationId xmlns:p14="http://schemas.microsoft.com/office/powerpoint/2010/main" val="308587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81190715-5FE8-4188-AC48-1375BA26575F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Pupil’s Book (p.108)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3BECD-D58C-4103-8152-644C13C02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586" y="601935"/>
            <a:ext cx="6980349" cy="3726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015123-AA25-4334-A573-B587C5EA5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885" y="4462153"/>
            <a:ext cx="7456600" cy="12427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FA3488-2FAA-474D-9BE4-B8FDD5DE9C33}"/>
              </a:ext>
            </a:extLst>
          </p:cNvPr>
          <p:cNvSpPr txBox="1"/>
          <p:nvPr/>
        </p:nvSpPr>
        <p:spPr>
          <a:xfrm>
            <a:off x="6791288" y="1561228"/>
            <a:ext cx="429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C4066B-9091-4409-955F-D773283DB674}"/>
              </a:ext>
            </a:extLst>
          </p:cNvPr>
          <p:cNvSpPr txBox="1"/>
          <p:nvPr/>
        </p:nvSpPr>
        <p:spPr>
          <a:xfrm>
            <a:off x="6791288" y="2621765"/>
            <a:ext cx="162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EF22D2-BEB2-4E36-837B-5DAD299DB8AE}"/>
              </a:ext>
            </a:extLst>
          </p:cNvPr>
          <p:cNvSpPr txBox="1"/>
          <p:nvPr/>
        </p:nvSpPr>
        <p:spPr>
          <a:xfrm>
            <a:off x="6791288" y="3682303"/>
            <a:ext cx="162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9387" y="1255594"/>
            <a:ext cx="792494" cy="305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7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FB933F98-625F-0A34-3D18-7765C14FBA5E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(p.87)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5B8856-4CD9-4BEE-A89E-2BAA3AD70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825" y="825660"/>
            <a:ext cx="8976575" cy="4998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D0043B-7B62-4351-A680-E0B8EE2DC921}"/>
              </a:ext>
            </a:extLst>
          </p:cNvPr>
          <p:cNvSpPr txBox="1"/>
          <p:nvPr/>
        </p:nvSpPr>
        <p:spPr>
          <a:xfrm>
            <a:off x="8047348" y="4206617"/>
            <a:ext cx="162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2757F-4D00-45BD-8FE3-7AC9DC0C52FE}"/>
              </a:ext>
            </a:extLst>
          </p:cNvPr>
          <p:cNvSpPr txBox="1"/>
          <p:nvPr/>
        </p:nvSpPr>
        <p:spPr>
          <a:xfrm>
            <a:off x="8047348" y="4712683"/>
            <a:ext cx="162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B5C23F-7BC1-46C2-BCD5-C0232D33EF2B}"/>
              </a:ext>
            </a:extLst>
          </p:cNvPr>
          <p:cNvSpPr txBox="1"/>
          <p:nvPr/>
        </p:nvSpPr>
        <p:spPr>
          <a:xfrm>
            <a:off x="8047348" y="5218749"/>
            <a:ext cx="162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97129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C8C59F-DF0A-699B-4903-795A53898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57" y="591990"/>
            <a:ext cx="9639800" cy="5320665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FB933F98-625F-0A34-3D18-7765C14FBA5E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(p.87)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D0043B-7B62-4351-A680-E0B8EE2DC921}"/>
              </a:ext>
            </a:extLst>
          </p:cNvPr>
          <p:cNvSpPr txBox="1"/>
          <p:nvPr/>
        </p:nvSpPr>
        <p:spPr>
          <a:xfrm>
            <a:off x="8141684" y="4150484"/>
            <a:ext cx="162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2757F-4D00-45BD-8FE3-7AC9DC0C52FE}"/>
              </a:ext>
            </a:extLst>
          </p:cNvPr>
          <p:cNvSpPr txBox="1"/>
          <p:nvPr/>
        </p:nvSpPr>
        <p:spPr>
          <a:xfrm>
            <a:off x="8141684" y="4655473"/>
            <a:ext cx="162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B5C23F-7BC1-46C2-BCD5-C0232D33EF2B}"/>
              </a:ext>
            </a:extLst>
          </p:cNvPr>
          <p:cNvSpPr txBox="1"/>
          <p:nvPr/>
        </p:nvSpPr>
        <p:spPr>
          <a:xfrm>
            <a:off x="8141684" y="5195653"/>
            <a:ext cx="162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91221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498" y="326499"/>
            <a:ext cx="7922443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Song: Shake body</a:t>
            </a:r>
            <a:endParaRPr lang="en-SG" sz="32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4" name="shake body">
            <a:hlinkClick r:id="" action="ppaction://media"/>
            <a:extLst>
              <a:ext uri="{FF2B5EF4-FFF2-40B4-BE49-F238E27FC236}">
                <a16:creationId xmlns:a16="http://schemas.microsoft.com/office/drawing/2014/main" id="{4CEE7651-954A-4E96-8B8F-83E398B755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1498" y="1320689"/>
            <a:ext cx="8142426" cy="45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2E7196-8B4B-E0F4-D29D-ECDB94456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365" y="670137"/>
            <a:ext cx="6428699" cy="5282607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FB933F98-625F-0A34-3D18-7765C14FBA5E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(p.87)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37EE62-8ABE-4EF8-9DDA-EE0AE16B89D9}"/>
              </a:ext>
            </a:extLst>
          </p:cNvPr>
          <p:cNvSpPr txBox="1"/>
          <p:nvPr/>
        </p:nvSpPr>
        <p:spPr>
          <a:xfrm>
            <a:off x="6511369" y="3105834"/>
            <a:ext cx="162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911361-E48F-4150-8334-0DACA89EDE7E}"/>
              </a:ext>
            </a:extLst>
          </p:cNvPr>
          <p:cNvSpPr txBox="1"/>
          <p:nvPr/>
        </p:nvSpPr>
        <p:spPr>
          <a:xfrm>
            <a:off x="7911394" y="2794344"/>
            <a:ext cx="678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548C57-C871-43DE-9945-2751A16366A7}"/>
              </a:ext>
            </a:extLst>
          </p:cNvPr>
          <p:cNvSpPr txBox="1"/>
          <p:nvPr/>
        </p:nvSpPr>
        <p:spPr>
          <a:xfrm>
            <a:off x="7898514" y="5050020"/>
            <a:ext cx="678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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5F191-6A9A-4986-88F7-76F28B3E8EED}"/>
              </a:ext>
            </a:extLst>
          </p:cNvPr>
          <p:cNvSpPr txBox="1"/>
          <p:nvPr/>
        </p:nvSpPr>
        <p:spPr>
          <a:xfrm>
            <a:off x="4720988" y="5033770"/>
            <a:ext cx="678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89500-5CF8-4CC2-84DE-CFB7C9754EE2}"/>
              </a:ext>
            </a:extLst>
          </p:cNvPr>
          <p:cNvSpPr txBox="1"/>
          <p:nvPr/>
        </p:nvSpPr>
        <p:spPr>
          <a:xfrm>
            <a:off x="3406539" y="5306413"/>
            <a:ext cx="162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F47E74-C320-47F8-9438-2919279CA5CD}"/>
              </a:ext>
            </a:extLst>
          </p:cNvPr>
          <p:cNvSpPr txBox="1"/>
          <p:nvPr/>
        </p:nvSpPr>
        <p:spPr>
          <a:xfrm>
            <a:off x="6511369" y="5306412"/>
            <a:ext cx="162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sunny</a:t>
            </a:r>
          </a:p>
        </p:txBody>
      </p:sp>
    </p:spTree>
    <p:extLst>
      <p:ext uri="{BB962C8B-B14F-4D97-AF65-F5344CB8AC3E}">
        <p14:creationId xmlns:p14="http://schemas.microsoft.com/office/powerpoint/2010/main" val="373313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7565197" y="587170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120" y="3485309"/>
            <a:ext cx="2581877" cy="2581877"/>
          </a:xfrm>
          <a:prstGeom prst="rect">
            <a:avLst/>
          </a:prstGeom>
        </p:spPr>
      </p:pic>
      <p:sp>
        <p:nvSpPr>
          <p:cNvPr id="12" name="Star: 5 Points 2">
            <a:extLst>
              <a:ext uri="{FF2B5EF4-FFF2-40B4-BE49-F238E27FC236}">
                <a16:creationId xmlns:a16="http://schemas.microsoft.com/office/drawing/2014/main" id="{8AB6E32E-E7CE-4808-98FC-73D75BE41878}"/>
              </a:ext>
            </a:extLst>
          </p:cNvPr>
          <p:cNvSpPr/>
          <p:nvPr/>
        </p:nvSpPr>
        <p:spPr>
          <a:xfrm>
            <a:off x="5749882" y="3273239"/>
            <a:ext cx="1051788" cy="909682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B86C72-B316-E724-2609-61B964A828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0"/>
          <a:stretch/>
        </p:blipFill>
        <p:spPr>
          <a:xfrm>
            <a:off x="1389813" y="594978"/>
            <a:ext cx="3799615" cy="53565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6D7830-DCA0-887E-A6E4-1510559F5869}"/>
              </a:ext>
            </a:extLst>
          </p:cNvPr>
          <p:cNvSpPr txBox="1"/>
          <p:nvPr/>
        </p:nvSpPr>
        <p:spPr>
          <a:xfrm>
            <a:off x="8221085" y="64885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8: Lesson 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092C8-A39E-5FC4-8A02-2E09C6612E49}"/>
              </a:ext>
            </a:extLst>
          </p:cNvPr>
          <p:cNvSpPr txBox="1"/>
          <p:nvPr/>
        </p:nvSpPr>
        <p:spPr>
          <a:xfrm>
            <a:off x="8701235" y="1138102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learnt…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CFEC7F-FA0A-DD7F-0046-85BE32280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412" y="2682948"/>
            <a:ext cx="3721291" cy="749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23C03E-0EFF-4E08-88DB-2492E97A94B5}"/>
              </a:ext>
            </a:extLst>
          </p:cNvPr>
          <p:cNvSpPr txBox="1"/>
          <p:nvPr/>
        </p:nvSpPr>
        <p:spPr>
          <a:xfrm>
            <a:off x="8787383" y="1985118"/>
            <a:ext cx="2014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Story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Premium Vector | Vector set of people whispering">
            <a:extLst>
              <a:ext uri="{FF2B5EF4-FFF2-40B4-BE49-F238E27FC236}">
                <a16:creationId xmlns:a16="http://schemas.microsoft.com/office/drawing/2014/main" id="{0DD148B3-3D55-A685-5934-C63362EB0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"/>
          <a:stretch/>
        </p:blipFill>
        <p:spPr bwMode="auto">
          <a:xfrm>
            <a:off x="717512" y="650962"/>
            <a:ext cx="5377342" cy="528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281;p15">
            <a:extLst>
              <a:ext uri="{FF2B5EF4-FFF2-40B4-BE49-F238E27FC236}">
                <a16:creationId xmlns:a16="http://schemas.microsoft.com/office/drawing/2014/main" id="{300BC4FF-4D0A-9A96-51E8-4BD87214EC8C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Weather and clothes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B02D4A-EE40-4995-C0E2-58418032F082}"/>
              </a:ext>
            </a:extLst>
          </p:cNvPr>
          <p:cNvSpPr txBox="1"/>
          <p:nvPr/>
        </p:nvSpPr>
        <p:spPr>
          <a:xfrm>
            <a:off x="6555798" y="896771"/>
            <a:ext cx="4918690" cy="42564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Students line up in teams (4-5 students each line) with their back facing the screen.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first student of each line will turn back and look at the sentence(s).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Students whisper the sentence(s) to the next person.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last student of each team shouts out the sentence(s).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fastest team with the correct answer gets 1 point.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87C08-755A-7C0B-EE95-59A3632225A4}"/>
              </a:ext>
            </a:extLst>
          </p:cNvPr>
          <p:cNvSpPr/>
          <p:nvPr/>
        </p:nvSpPr>
        <p:spPr>
          <a:xfrm>
            <a:off x="1774176" y="794406"/>
            <a:ext cx="35702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WHISPER 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CHALLENGE</a:t>
            </a:r>
          </a:p>
        </p:txBody>
      </p:sp>
      <p:sp>
        <p:nvSpPr>
          <p:cNvPr id="31" name="Action Button: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CF4274E-C7A2-7D16-6BFE-41BFA0C4A45A}"/>
              </a:ext>
            </a:extLst>
          </p:cNvPr>
          <p:cNvSpPr/>
          <p:nvPr/>
        </p:nvSpPr>
        <p:spPr>
          <a:xfrm>
            <a:off x="10281399" y="5504208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913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Vector set of people whispering">
            <a:extLst>
              <a:ext uri="{FF2B5EF4-FFF2-40B4-BE49-F238E27FC236}">
                <a16:creationId xmlns:a16="http://schemas.microsoft.com/office/drawing/2014/main" id="{0B694FDB-BB27-6A51-D29C-EFBC2E12F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"/>
          <a:stretch/>
        </p:blipFill>
        <p:spPr bwMode="auto">
          <a:xfrm>
            <a:off x="5295921" y="639097"/>
            <a:ext cx="5374005" cy="52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5F1A11C-E156-F3AD-449E-38246A9B86D7}"/>
              </a:ext>
            </a:extLst>
          </p:cNvPr>
          <p:cNvSpPr txBox="1"/>
          <p:nvPr/>
        </p:nvSpPr>
        <p:spPr>
          <a:xfrm>
            <a:off x="5784978" y="1339335"/>
            <a:ext cx="43958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the weather like?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accent1"/>
              </a:solidFill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Google Shape;281;p15">
            <a:extLst>
              <a:ext uri="{FF2B5EF4-FFF2-40B4-BE49-F238E27FC236}">
                <a16:creationId xmlns:a16="http://schemas.microsoft.com/office/drawing/2014/main" id="{706DF84B-E32C-A508-C13C-2472BB59D99A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Weather and clothes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AD77CFB-6F7F-B2EB-E11A-34F75FA0A2B2}"/>
              </a:ext>
            </a:extLst>
          </p:cNvPr>
          <p:cNvSpPr/>
          <p:nvPr/>
        </p:nvSpPr>
        <p:spPr>
          <a:xfrm>
            <a:off x="1066254" y="1808702"/>
            <a:ext cx="357020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WHISPER 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CHALLENGE</a:t>
            </a:r>
          </a:p>
          <a:p>
            <a:pPr algn="ctr"/>
            <a:r>
              <a:rPr lang="en-US" sz="5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Round 1</a:t>
            </a:r>
            <a:endParaRPr lang="en-US" sz="5400" b="1" cap="none" spc="0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3" name="Action Button: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51F2FD6-D6F7-C5BB-DE24-8D5B8417181C}"/>
              </a:ext>
            </a:extLst>
          </p:cNvPr>
          <p:cNvSpPr/>
          <p:nvPr/>
        </p:nvSpPr>
        <p:spPr>
          <a:xfrm>
            <a:off x="10281399" y="5504208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8F5DDD-F2C7-0CF8-89D8-2A747135A5CF}"/>
              </a:ext>
            </a:extLst>
          </p:cNvPr>
          <p:cNvSpPr txBox="1"/>
          <p:nvPr/>
        </p:nvSpPr>
        <p:spPr>
          <a:xfrm>
            <a:off x="3363424" y="6060495"/>
            <a:ext cx="5937891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“Whisper Challenge” to reveal the sentence(s)</a:t>
            </a:r>
            <a:endParaRPr lang="en-US" sz="2000" b="1" dirty="0">
              <a:solidFill>
                <a:srgbClr val="9CDAE8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the grey triangle to move to the next slide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51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Vector set of people whispering">
            <a:extLst>
              <a:ext uri="{FF2B5EF4-FFF2-40B4-BE49-F238E27FC236}">
                <a16:creationId xmlns:a16="http://schemas.microsoft.com/office/drawing/2014/main" id="{0B694FDB-BB27-6A51-D29C-EFBC2E12F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"/>
          <a:stretch/>
        </p:blipFill>
        <p:spPr bwMode="auto">
          <a:xfrm>
            <a:off x="5295921" y="639097"/>
            <a:ext cx="5374005" cy="52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5F1A11C-E156-F3AD-449E-38246A9B86D7}"/>
              </a:ext>
            </a:extLst>
          </p:cNvPr>
          <p:cNvSpPr txBox="1"/>
          <p:nvPr/>
        </p:nvSpPr>
        <p:spPr>
          <a:xfrm>
            <a:off x="5784978" y="1339335"/>
            <a:ext cx="43958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wearing…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accent1"/>
              </a:solidFill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Google Shape;281;p15">
            <a:extLst>
              <a:ext uri="{FF2B5EF4-FFF2-40B4-BE49-F238E27FC236}">
                <a16:creationId xmlns:a16="http://schemas.microsoft.com/office/drawing/2014/main" id="{706DF84B-E32C-A508-C13C-2472BB59D99A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Weather and clothes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AD77CFB-6F7F-B2EB-E11A-34F75FA0A2B2}"/>
              </a:ext>
            </a:extLst>
          </p:cNvPr>
          <p:cNvSpPr/>
          <p:nvPr/>
        </p:nvSpPr>
        <p:spPr>
          <a:xfrm>
            <a:off x="1066254" y="1808702"/>
            <a:ext cx="357020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WHISPER 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CHALLENGE</a:t>
            </a:r>
          </a:p>
          <a:p>
            <a:pPr algn="ctr"/>
            <a:r>
              <a:rPr lang="en-US" sz="5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Round 2</a:t>
            </a:r>
            <a:endParaRPr lang="en-US" sz="5400" b="1" cap="none" spc="0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Action Button: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CD2D0FB-8D20-7060-D6CD-EC78A0C4F678}"/>
              </a:ext>
            </a:extLst>
          </p:cNvPr>
          <p:cNvSpPr/>
          <p:nvPr/>
        </p:nvSpPr>
        <p:spPr>
          <a:xfrm>
            <a:off x="10281399" y="5504208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AC2D3-6E06-2923-A50F-E3B808BDFB08}"/>
              </a:ext>
            </a:extLst>
          </p:cNvPr>
          <p:cNvSpPr txBox="1"/>
          <p:nvPr/>
        </p:nvSpPr>
        <p:spPr>
          <a:xfrm>
            <a:off x="3363424" y="6060495"/>
            <a:ext cx="5937891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“Whisper Challenge” to reveal the sentence(s)</a:t>
            </a:r>
            <a:endParaRPr lang="en-US" sz="2000" b="1" dirty="0">
              <a:solidFill>
                <a:srgbClr val="9CDAE8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the grey triangle to move to the next slide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05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Vector set of people whispering">
            <a:extLst>
              <a:ext uri="{FF2B5EF4-FFF2-40B4-BE49-F238E27FC236}">
                <a16:creationId xmlns:a16="http://schemas.microsoft.com/office/drawing/2014/main" id="{0B694FDB-BB27-6A51-D29C-EFBC2E12F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"/>
          <a:stretch/>
        </p:blipFill>
        <p:spPr bwMode="auto">
          <a:xfrm>
            <a:off x="5295921" y="639097"/>
            <a:ext cx="5374005" cy="52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5F1A11C-E156-F3AD-449E-38246A9B86D7}"/>
              </a:ext>
            </a:extLst>
          </p:cNvPr>
          <p:cNvSpPr txBox="1"/>
          <p:nvPr/>
        </p:nvSpPr>
        <p:spPr>
          <a:xfrm>
            <a:off x="5784978" y="1339335"/>
            <a:ext cx="43958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ln w="0"/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 the weather like?</a:t>
            </a:r>
          </a:p>
        </p:txBody>
      </p:sp>
      <p:sp>
        <p:nvSpPr>
          <p:cNvPr id="41" name="Google Shape;281;p15">
            <a:extLst>
              <a:ext uri="{FF2B5EF4-FFF2-40B4-BE49-F238E27FC236}">
                <a16:creationId xmlns:a16="http://schemas.microsoft.com/office/drawing/2014/main" id="{706DF84B-E32C-A508-C13C-2472BB59D99A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Weather and clothes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AD77CFB-6F7F-B2EB-E11A-34F75FA0A2B2}"/>
              </a:ext>
            </a:extLst>
          </p:cNvPr>
          <p:cNvSpPr/>
          <p:nvPr/>
        </p:nvSpPr>
        <p:spPr>
          <a:xfrm>
            <a:off x="1066254" y="1808702"/>
            <a:ext cx="357020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WHISPER 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CHALLENGE</a:t>
            </a:r>
          </a:p>
          <a:p>
            <a:pPr algn="ctr"/>
            <a:r>
              <a:rPr lang="en-US" sz="5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Round 3</a:t>
            </a:r>
            <a:endParaRPr lang="en-US" sz="5400" b="1" cap="none" spc="0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Action Button: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8483059-217D-E0F2-E2E3-210AF445F3F1}"/>
              </a:ext>
            </a:extLst>
          </p:cNvPr>
          <p:cNvSpPr/>
          <p:nvPr/>
        </p:nvSpPr>
        <p:spPr>
          <a:xfrm>
            <a:off x="10281399" y="5504208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C3455-F526-DE26-370C-F59701171775}"/>
              </a:ext>
            </a:extLst>
          </p:cNvPr>
          <p:cNvSpPr txBox="1"/>
          <p:nvPr/>
        </p:nvSpPr>
        <p:spPr>
          <a:xfrm>
            <a:off x="3363424" y="6060495"/>
            <a:ext cx="5937891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“Whisper Challenge” to reveal the sentence(s)</a:t>
            </a:r>
            <a:endParaRPr lang="en-US" sz="2000" b="1" dirty="0">
              <a:solidFill>
                <a:srgbClr val="9CDAE8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the grey triangle to move to the next slide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97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Vector set of people whispering">
            <a:extLst>
              <a:ext uri="{FF2B5EF4-FFF2-40B4-BE49-F238E27FC236}">
                <a16:creationId xmlns:a16="http://schemas.microsoft.com/office/drawing/2014/main" id="{0B694FDB-BB27-6A51-D29C-EFBC2E12F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"/>
          <a:stretch/>
        </p:blipFill>
        <p:spPr bwMode="auto">
          <a:xfrm>
            <a:off x="5295921" y="639097"/>
            <a:ext cx="5374005" cy="52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5F1A11C-E156-F3AD-449E-38246A9B86D7}"/>
              </a:ext>
            </a:extLst>
          </p:cNvPr>
          <p:cNvSpPr txBox="1"/>
          <p:nvPr/>
        </p:nvSpPr>
        <p:spPr>
          <a:xfrm>
            <a:off x="5784978" y="1191436"/>
            <a:ext cx="43958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dirty="0">
                <a:ln w="0"/>
                <a:solidFill>
                  <a:schemeClr val="accent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I’m wearing….</a:t>
            </a:r>
          </a:p>
        </p:txBody>
      </p:sp>
      <p:sp>
        <p:nvSpPr>
          <p:cNvPr id="41" name="Google Shape;281;p15">
            <a:extLst>
              <a:ext uri="{FF2B5EF4-FFF2-40B4-BE49-F238E27FC236}">
                <a16:creationId xmlns:a16="http://schemas.microsoft.com/office/drawing/2014/main" id="{706DF84B-E32C-A508-C13C-2472BB59D99A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Weather and clothes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AD77CFB-6F7F-B2EB-E11A-34F75FA0A2B2}"/>
              </a:ext>
            </a:extLst>
          </p:cNvPr>
          <p:cNvSpPr/>
          <p:nvPr/>
        </p:nvSpPr>
        <p:spPr>
          <a:xfrm>
            <a:off x="1066254" y="1808702"/>
            <a:ext cx="357020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WHISPER 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CHALLENGE</a:t>
            </a:r>
          </a:p>
          <a:p>
            <a:pPr algn="ctr"/>
            <a:r>
              <a:rPr lang="en-US" sz="5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Round 4</a:t>
            </a:r>
            <a:endParaRPr lang="en-US" sz="5400" b="1" cap="none" spc="0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Action Button: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9F4912E-02E9-DDD3-BFC1-D45811E16402}"/>
              </a:ext>
            </a:extLst>
          </p:cNvPr>
          <p:cNvSpPr/>
          <p:nvPr/>
        </p:nvSpPr>
        <p:spPr>
          <a:xfrm>
            <a:off x="10281399" y="5504208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C67509-D6A6-5C15-20A0-38C5F6E3BA28}"/>
              </a:ext>
            </a:extLst>
          </p:cNvPr>
          <p:cNvSpPr txBox="1"/>
          <p:nvPr/>
        </p:nvSpPr>
        <p:spPr>
          <a:xfrm>
            <a:off x="3363424" y="6060495"/>
            <a:ext cx="5937891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“Whisper Challenge” to reveal the sentence(s)</a:t>
            </a:r>
            <a:endParaRPr lang="en-US" sz="2000" b="1" dirty="0">
              <a:solidFill>
                <a:srgbClr val="9CDAE8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the grey triangle to move to the next slide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88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Vector set of people whispering">
            <a:extLst>
              <a:ext uri="{FF2B5EF4-FFF2-40B4-BE49-F238E27FC236}">
                <a16:creationId xmlns:a16="http://schemas.microsoft.com/office/drawing/2014/main" id="{0B694FDB-BB27-6A51-D29C-EFBC2E12F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"/>
          <a:stretch/>
        </p:blipFill>
        <p:spPr bwMode="auto">
          <a:xfrm>
            <a:off x="5295921" y="639097"/>
            <a:ext cx="5374005" cy="52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5F1A11C-E156-F3AD-449E-38246A9B86D7}"/>
              </a:ext>
            </a:extLst>
          </p:cNvPr>
          <p:cNvSpPr txBox="1"/>
          <p:nvPr/>
        </p:nvSpPr>
        <p:spPr>
          <a:xfrm>
            <a:off x="5784978" y="1191436"/>
            <a:ext cx="43958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dirty="0">
                <a:ln w="0"/>
                <a:solidFill>
                  <a:schemeClr val="accent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What’s the weather like today?</a:t>
            </a:r>
          </a:p>
        </p:txBody>
      </p:sp>
      <p:sp>
        <p:nvSpPr>
          <p:cNvPr id="41" name="Google Shape;281;p15">
            <a:extLst>
              <a:ext uri="{FF2B5EF4-FFF2-40B4-BE49-F238E27FC236}">
                <a16:creationId xmlns:a16="http://schemas.microsoft.com/office/drawing/2014/main" id="{706DF84B-E32C-A508-C13C-2472BB59D99A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Weather and clothes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AD77CFB-6F7F-B2EB-E11A-34F75FA0A2B2}"/>
              </a:ext>
            </a:extLst>
          </p:cNvPr>
          <p:cNvSpPr/>
          <p:nvPr/>
        </p:nvSpPr>
        <p:spPr>
          <a:xfrm>
            <a:off x="1066254" y="1808702"/>
            <a:ext cx="357020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WHISPER 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CHALLENGE</a:t>
            </a:r>
          </a:p>
          <a:p>
            <a:pPr algn="ctr"/>
            <a:r>
              <a:rPr lang="en-US" sz="5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Round 5</a:t>
            </a:r>
            <a:endParaRPr lang="en-US" sz="5400" b="1" cap="none" spc="0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Action Button: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9DB42A1-8BBE-0E1A-155B-A7DCF22BF6F4}"/>
              </a:ext>
            </a:extLst>
          </p:cNvPr>
          <p:cNvSpPr/>
          <p:nvPr/>
        </p:nvSpPr>
        <p:spPr>
          <a:xfrm>
            <a:off x="10281399" y="5504208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DE3B87-39A9-4883-EAD5-D43F0938BFEA}"/>
              </a:ext>
            </a:extLst>
          </p:cNvPr>
          <p:cNvSpPr txBox="1"/>
          <p:nvPr/>
        </p:nvSpPr>
        <p:spPr>
          <a:xfrm>
            <a:off x="3363424" y="6060495"/>
            <a:ext cx="5937891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“Whisper Challenge” to reveal the sentence(s)</a:t>
            </a:r>
            <a:endParaRPr lang="en-US" sz="2000" b="1" dirty="0">
              <a:solidFill>
                <a:srgbClr val="9CDAE8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the grey triangle to move to the next slide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66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Vector set of people whispering">
            <a:extLst>
              <a:ext uri="{FF2B5EF4-FFF2-40B4-BE49-F238E27FC236}">
                <a16:creationId xmlns:a16="http://schemas.microsoft.com/office/drawing/2014/main" id="{0B694FDB-BB27-6A51-D29C-EFBC2E12F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"/>
          <a:stretch/>
        </p:blipFill>
        <p:spPr bwMode="auto">
          <a:xfrm>
            <a:off x="3363424" y="662189"/>
            <a:ext cx="5374005" cy="52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5F1A11C-E156-F3AD-449E-38246A9B86D7}"/>
              </a:ext>
            </a:extLst>
          </p:cNvPr>
          <p:cNvSpPr txBox="1"/>
          <p:nvPr/>
        </p:nvSpPr>
        <p:spPr>
          <a:xfrm>
            <a:off x="4015172" y="893560"/>
            <a:ext cx="43958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dirty="0">
                <a:ln w="0"/>
                <a:solidFill>
                  <a:schemeClr val="accent1"/>
                </a:solidFill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WELL DONE!</a:t>
            </a:r>
          </a:p>
        </p:txBody>
      </p:sp>
      <p:sp>
        <p:nvSpPr>
          <p:cNvPr id="41" name="Google Shape;281;p15">
            <a:extLst>
              <a:ext uri="{FF2B5EF4-FFF2-40B4-BE49-F238E27FC236}">
                <a16:creationId xmlns:a16="http://schemas.microsoft.com/office/drawing/2014/main" id="{706DF84B-E32C-A508-C13C-2472BB59D99A}"/>
              </a:ext>
            </a:extLst>
          </p:cNvPr>
          <p:cNvSpPr txBox="1">
            <a:spLocks/>
          </p:cNvSpPr>
          <p:nvPr/>
        </p:nvSpPr>
        <p:spPr>
          <a:xfrm>
            <a:off x="717512" y="128787"/>
            <a:ext cx="956388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REVIEW: Weather and clothes</a:t>
            </a:r>
          </a:p>
        </p:txBody>
      </p:sp>
      <p:sp>
        <p:nvSpPr>
          <p:cNvPr id="6" name="Action Button: Forward or Next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9DB42A1-8BBE-0E1A-155B-A7DCF22BF6F4}"/>
              </a:ext>
            </a:extLst>
          </p:cNvPr>
          <p:cNvSpPr/>
          <p:nvPr/>
        </p:nvSpPr>
        <p:spPr>
          <a:xfrm>
            <a:off x="10281399" y="5504208"/>
            <a:ext cx="564341" cy="414811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DE3B87-39A9-4883-EAD5-D43F0938BFEA}"/>
              </a:ext>
            </a:extLst>
          </p:cNvPr>
          <p:cNvSpPr txBox="1"/>
          <p:nvPr/>
        </p:nvSpPr>
        <p:spPr>
          <a:xfrm>
            <a:off x="3363424" y="6060495"/>
            <a:ext cx="5937891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9CDAE8"/>
                </a:solidFill>
                <a:latin typeface="Calibri" panose="020F0502020204030204"/>
              </a:rPr>
              <a:t>Click the grey triangle to move to the next slide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Well Done Gif - GIFcen">
            <a:extLst>
              <a:ext uri="{FF2B5EF4-FFF2-40B4-BE49-F238E27FC236}">
                <a16:creationId xmlns:a16="http://schemas.microsoft.com/office/drawing/2014/main" id="{2AEE38DC-C82A-331C-0C0C-583B3B7C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78" y="1424971"/>
            <a:ext cx="1295776" cy="10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yeahtWAV.wav"/>
          </p:stSnd>
        </p:sndAc>
      </p:transition>
    </mc:Choice>
    <mc:Fallback xmlns="">
      <p:transition spd="slow">
        <p:sndAc>
          <p:stSnd>
            <p:snd r:embed="rId5" name="yeahtWAV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1960</TotalTime>
  <Words>475</Words>
  <Application>Microsoft Office PowerPoint</Application>
  <PresentationFormat>Widescreen</PresentationFormat>
  <Paragraphs>97</Paragraphs>
  <Slides>21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.VnArabia</vt:lpstr>
      <vt:lpstr>Arial</vt:lpstr>
      <vt:lpstr>Calibri</vt:lpstr>
      <vt:lpstr>Calibri Light</vt:lpstr>
      <vt:lpstr>Times New Roman</vt:lpstr>
      <vt:lpstr>Trebuchet MS</vt:lpstr>
      <vt:lpstr>Wingdings 3</vt:lpstr>
      <vt:lpstr>Facet</vt:lpstr>
      <vt:lpstr>PowerPoint Presentation</vt:lpstr>
      <vt:lpstr>Song: Shake 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Crazy weather.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Admin</cp:lastModifiedBy>
  <cp:revision>474</cp:revision>
  <dcterms:created xsi:type="dcterms:W3CDTF">2021-05-20T08:47:48Z</dcterms:created>
  <dcterms:modified xsi:type="dcterms:W3CDTF">2025-06-02T07:23:43Z</dcterms:modified>
</cp:coreProperties>
</file>