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handoutMasterIdLst>
    <p:handoutMasterId r:id="rId14"/>
  </p:handoutMasterIdLst>
  <p:sldIdLst>
    <p:sldId id="446" r:id="rId3"/>
    <p:sldId id="436" r:id="rId4"/>
    <p:sldId id="439" r:id="rId5"/>
    <p:sldId id="444" r:id="rId6"/>
    <p:sldId id="440" r:id="rId7"/>
    <p:sldId id="441" r:id="rId8"/>
    <p:sldId id="443" r:id="rId9"/>
    <p:sldId id="445" r:id="rId10"/>
    <p:sldId id="447" r:id="rId11"/>
    <p:sldId id="431" r:id="rId12"/>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FF"/>
    <a:srgbClr val="DDEDD8"/>
    <a:srgbClr val="287CB0"/>
    <a:srgbClr val="E86B0F"/>
    <a:srgbClr val="FF0066"/>
    <a:srgbClr val="FEEBBD"/>
    <a:srgbClr val="FF7C80"/>
    <a:srgbClr val="FF66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BF3C90-F8C8-43CE-AF9E-74ECBDFE2B9C}" v="48" dt="2022-08-28T04:11:14.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6" d="100"/>
          <a:sy n="56" d="100"/>
        </p:scale>
        <p:origin x="213" y="5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FFBF3C90-F8C8-43CE-AF9E-74ECBDFE2B9C}"/>
    <pc:docChg chg="undo custSel addSld delSld modSld">
      <pc:chgData name="T H" userId="270efafb50020bd6" providerId="LiveId" clId="{FFBF3C90-F8C8-43CE-AF9E-74ECBDFE2B9C}" dt="2022-08-28T04:11:14.425" v="196" actId="478"/>
      <pc:docMkLst>
        <pc:docMk/>
      </pc:docMkLst>
      <pc:sldChg chg="del">
        <pc:chgData name="T H" userId="270efafb50020bd6" providerId="LiveId" clId="{FFBF3C90-F8C8-43CE-AF9E-74ECBDFE2B9C}" dt="2022-08-28T03:41:27.081" v="7" actId="47"/>
        <pc:sldMkLst>
          <pc:docMk/>
          <pc:sldMk cId="4184934910" sldId="427"/>
        </pc:sldMkLst>
      </pc:sldChg>
      <pc:sldChg chg="delSp modSp mod">
        <pc:chgData name="T H" userId="270efafb50020bd6" providerId="LiveId" clId="{FFBF3C90-F8C8-43CE-AF9E-74ECBDFE2B9C}" dt="2022-08-28T03:56:42.483" v="68" actId="115"/>
        <pc:sldMkLst>
          <pc:docMk/>
          <pc:sldMk cId="3303388130" sldId="439"/>
        </pc:sldMkLst>
        <pc:spChg chg="mod topLvl">
          <ac:chgData name="T H" userId="270efafb50020bd6" providerId="LiveId" clId="{FFBF3C90-F8C8-43CE-AF9E-74ECBDFE2B9C}" dt="2022-08-28T03:56:42.483" v="68" actId="115"/>
          <ac:spMkLst>
            <pc:docMk/>
            <pc:sldMk cId="3303388130" sldId="439"/>
            <ac:spMk id="17" creationId="{0F18D1C9-3A11-4225-F3C9-7A226C5A63C1}"/>
          </ac:spMkLst>
        </pc:spChg>
        <pc:spChg chg="del mod">
          <ac:chgData name="T H" userId="270efafb50020bd6" providerId="LiveId" clId="{FFBF3C90-F8C8-43CE-AF9E-74ECBDFE2B9C}" dt="2022-08-28T03:47:08.443" v="17" actId="478"/>
          <ac:spMkLst>
            <pc:docMk/>
            <pc:sldMk cId="3303388130" sldId="439"/>
            <ac:spMk id="20" creationId="{2114D0FF-F107-8F22-E436-480A038A72CC}"/>
          </ac:spMkLst>
        </pc:spChg>
        <pc:spChg chg="mod">
          <ac:chgData name="T H" userId="270efafb50020bd6" providerId="LiveId" clId="{FFBF3C90-F8C8-43CE-AF9E-74ECBDFE2B9C}" dt="2022-08-28T03:47:16.902" v="20" actId="1076"/>
          <ac:spMkLst>
            <pc:docMk/>
            <pc:sldMk cId="3303388130" sldId="439"/>
            <ac:spMk id="23" creationId="{9A30F3B7-CCE0-10FE-4689-808BCA40E101}"/>
          </ac:spMkLst>
        </pc:spChg>
        <pc:grpChg chg="del">
          <ac:chgData name="T H" userId="270efafb50020bd6" providerId="LiveId" clId="{FFBF3C90-F8C8-43CE-AF9E-74ECBDFE2B9C}" dt="2022-08-28T03:45:08.454" v="8" actId="478"/>
          <ac:grpSpMkLst>
            <pc:docMk/>
            <pc:sldMk cId="3303388130" sldId="439"/>
            <ac:grpSpMk id="18" creationId="{B49D44AA-2C3D-257D-2712-855461182577}"/>
          </ac:grpSpMkLst>
        </pc:grpChg>
        <pc:picChg chg="mod">
          <ac:chgData name="T H" userId="270efafb50020bd6" providerId="LiveId" clId="{FFBF3C90-F8C8-43CE-AF9E-74ECBDFE2B9C}" dt="2022-08-28T03:47:19.146" v="21" actId="14100"/>
          <ac:picMkLst>
            <pc:docMk/>
            <pc:sldMk cId="3303388130" sldId="439"/>
            <ac:picMk id="2" creationId="{1C2670A0-7A34-45F0-BF40-5BCCCD5F0720}"/>
          </ac:picMkLst>
        </pc:picChg>
        <pc:picChg chg="del topLvl">
          <ac:chgData name="T H" userId="270efafb50020bd6" providerId="LiveId" clId="{FFBF3C90-F8C8-43CE-AF9E-74ECBDFE2B9C}" dt="2022-08-28T03:45:08.454" v="8" actId="478"/>
          <ac:picMkLst>
            <pc:docMk/>
            <pc:sldMk cId="3303388130" sldId="439"/>
            <ac:picMk id="16" creationId="{FA342311-FF77-8971-16C6-0F23F552D4AD}"/>
          </ac:picMkLst>
        </pc:picChg>
        <pc:picChg chg="mod">
          <ac:chgData name="T H" userId="270efafb50020bd6" providerId="LiveId" clId="{FFBF3C90-F8C8-43CE-AF9E-74ECBDFE2B9C}" dt="2022-08-28T03:47:14.514" v="19" actId="1076"/>
          <ac:picMkLst>
            <pc:docMk/>
            <pc:sldMk cId="3303388130" sldId="439"/>
            <ac:picMk id="22" creationId="{98ACC3C0-25A7-C3C6-A90D-D4F8D1D2E936}"/>
          </ac:picMkLst>
        </pc:picChg>
      </pc:sldChg>
      <pc:sldChg chg="addSp delSp modSp mod modAnim">
        <pc:chgData name="T H" userId="270efafb50020bd6" providerId="LiveId" clId="{FFBF3C90-F8C8-43CE-AF9E-74ECBDFE2B9C}" dt="2022-08-28T04:03:07.722" v="125" actId="1076"/>
        <pc:sldMkLst>
          <pc:docMk/>
          <pc:sldMk cId="2462287584" sldId="440"/>
        </pc:sldMkLst>
        <pc:spChg chg="del mod">
          <ac:chgData name="T H" userId="270efafb50020bd6" providerId="LiveId" clId="{FFBF3C90-F8C8-43CE-AF9E-74ECBDFE2B9C}" dt="2022-08-28T03:59:47.411" v="92" actId="21"/>
          <ac:spMkLst>
            <pc:docMk/>
            <pc:sldMk cId="2462287584" sldId="440"/>
            <ac:spMk id="8" creationId="{4B3B823D-89E8-4658-A0F2-67145420F20D}"/>
          </ac:spMkLst>
        </pc:spChg>
        <pc:spChg chg="add del mod">
          <ac:chgData name="T H" userId="270efafb50020bd6" providerId="LiveId" clId="{FFBF3C90-F8C8-43CE-AF9E-74ECBDFE2B9C}" dt="2022-08-28T03:59:22.525" v="87" actId="22"/>
          <ac:spMkLst>
            <pc:docMk/>
            <pc:sldMk cId="2462287584" sldId="440"/>
            <ac:spMk id="10" creationId="{72408792-8BF8-95C8-9689-6397E59D1A86}"/>
          </ac:spMkLst>
        </pc:spChg>
        <pc:spChg chg="add mod">
          <ac:chgData name="T H" userId="270efafb50020bd6" providerId="LiveId" clId="{FFBF3C90-F8C8-43CE-AF9E-74ECBDFE2B9C}" dt="2022-08-28T04:01:35.423" v="115" actId="1076"/>
          <ac:spMkLst>
            <pc:docMk/>
            <pc:sldMk cId="2462287584" sldId="440"/>
            <ac:spMk id="11" creationId="{AB0333C9-2F75-EA9F-70DD-B1AF0B738C2A}"/>
          </ac:spMkLst>
        </pc:spChg>
        <pc:spChg chg="mod topLvl">
          <ac:chgData name="T H" userId="270efafb50020bd6" providerId="LiveId" clId="{FFBF3C90-F8C8-43CE-AF9E-74ECBDFE2B9C}" dt="2022-08-28T04:03:07.722" v="125" actId="1076"/>
          <ac:spMkLst>
            <pc:docMk/>
            <pc:sldMk cId="2462287584" sldId="440"/>
            <ac:spMk id="14" creationId="{232412C0-BB82-B221-6F37-E6F90623E457}"/>
          </ac:spMkLst>
        </pc:spChg>
        <pc:spChg chg="add mod">
          <ac:chgData name="T H" userId="270efafb50020bd6" providerId="LiveId" clId="{FFBF3C90-F8C8-43CE-AF9E-74ECBDFE2B9C}" dt="2022-08-28T04:01:35.423" v="115" actId="1076"/>
          <ac:spMkLst>
            <pc:docMk/>
            <pc:sldMk cId="2462287584" sldId="440"/>
            <ac:spMk id="15" creationId="{58323380-1EDD-5989-8800-3BB7991BF5B5}"/>
          </ac:spMkLst>
        </pc:spChg>
        <pc:spChg chg="add mod">
          <ac:chgData name="T H" userId="270efafb50020bd6" providerId="LiveId" clId="{FFBF3C90-F8C8-43CE-AF9E-74ECBDFE2B9C}" dt="2022-08-28T04:01:38.020" v="116" actId="1076"/>
          <ac:spMkLst>
            <pc:docMk/>
            <pc:sldMk cId="2462287584" sldId="440"/>
            <ac:spMk id="17" creationId="{8CD7BCA3-F208-642B-896B-FFA76CE031F1}"/>
          </ac:spMkLst>
        </pc:spChg>
        <pc:spChg chg="add del">
          <ac:chgData name="T H" userId="270efafb50020bd6" providerId="LiveId" clId="{FFBF3C90-F8C8-43CE-AF9E-74ECBDFE2B9C}" dt="2022-08-28T04:00:44.372" v="106" actId="22"/>
          <ac:spMkLst>
            <pc:docMk/>
            <pc:sldMk cId="2462287584" sldId="440"/>
            <ac:spMk id="19" creationId="{6FCFC7F7-572E-019C-CC95-C4AAF3F35A77}"/>
          </ac:spMkLst>
        </pc:spChg>
        <pc:spChg chg="add mod">
          <ac:chgData name="T H" userId="270efafb50020bd6" providerId="LiveId" clId="{FFBF3C90-F8C8-43CE-AF9E-74ECBDFE2B9C}" dt="2022-08-28T04:01:35.423" v="115" actId="1076"/>
          <ac:spMkLst>
            <pc:docMk/>
            <pc:sldMk cId="2462287584" sldId="440"/>
            <ac:spMk id="21" creationId="{6DD603E7-D112-158D-2A1E-38828CA0E629}"/>
          </ac:spMkLst>
        </pc:spChg>
        <pc:spChg chg="add mod">
          <ac:chgData name="T H" userId="270efafb50020bd6" providerId="LiveId" clId="{FFBF3C90-F8C8-43CE-AF9E-74ECBDFE2B9C}" dt="2022-08-28T04:01:35.423" v="115" actId="1076"/>
          <ac:spMkLst>
            <pc:docMk/>
            <pc:sldMk cId="2462287584" sldId="440"/>
            <ac:spMk id="23" creationId="{2A02067D-0C22-299B-C473-5E0FAEBA7487}"/>
          </ac:spMkLst>
        </pc:spChg>
        <pc:spChg chg="add mod">
          <ac:chgData name="T H" userId="270efafb50020bd6" providerId="LiveId" clId="{FFBF3C90-F8C8-43CE-AF9E-74ECBDFE2B9C}" dt="2022-08-28T04:03:02.108" v="124"/>
          <ac:spMkLst>
            <pc:docMk/>
            <pc:sldMk cId="2462287584" sldId="440"/>
            <ac:spMk id="24" creationId="{A39DF03E-B65B-EDB8-0096-6B3D1AF46DD5}"/>
          </ac:spMkLst>
        </pc:spChg>
        <pc:grpChg chg="del">
          <ac:chgData name="T H" userId="270efafb50020bd6" providerId="LiveId" clId="{FFBF3C90-F8C8-43CE-AF9E-74ECBDFE2B9C}" dt="2022-08-28T03:58:24.633" v="74" actId="478"/>
          <ac:grpSpMkLst>
            <pc:docMk/>
            <pc:sldMk cId="2462287584" sldId="440"/>
            <ac:grpSpMk id="12" creationId="{31C24DCF-AE54-0508-3F81-E189DDC0B79C}"/>
          </ac:grpSpMkLst>
        </pc:grpChg>
        <pc:graphicFrameChg chg="mod modGraphic">
          <ac:chgData name="T H" userId="270efafb50020bd6" providerId="LiveId" clId="{FFBF3C90-F8C8-43CE-AF9E-74ECBDFE2B9C}" dt="2022-08-28T04:02:35.817" v="122" actId="207"/>
          <ac:graphicFrameMkLst>
            <pc:docMk/>
            <pc:sldMk cId="2462287584" sldId="440"/>
            <ac:graphicFrameMk id="9" creationId="{98673E49-25A5-43CF-AE3F-2CFE8CA3B373}"/>
          </ac:graphicFrameMkLst>
        </pc:graphicFrameChg>
        <pc:picChg chg="del topLvl">
          <ac:chgData name="T H" userId="270efafb50020bd6" providerId="LiveId" clId="{FFBF3C90-F8C8-43CE-AF9E-74ECBDFE2B9C}" dt="2022-08-28T03:58:24.633" v="74" actId="478"/>
          <ac:picMkLst>
            <pc:docMk/>
            <pc:sldMk cId="2462287584" sldId="440"/>
            <ac:picMk id="13" creationId="{05634CC3-F5B9-B040-AA3F-152AE1A03450}"/>
          </ac:picMkLst>
        </pc:picChg>
      </pc:sldChg>
      <pc:sldChg chg="delSp modSp mod modAnim">
        <pc:chgData name="T H" userId="270efafb50020bd6" providerId="LiveId" clId="{FFBF3C90-F8C8-43CE-AF9E-74ECBDFE2B9C}" dt="2022-08-28T04:06:40.973" v="146"/>
        <pc:sldMkLst>
          <pc:docMk/>
          <pc:sldMk cId="2598421720" sldId="441"/>
        </pc:sldMkLst>
        <pc:spChg chg="mod">
          <ac:chgData name="T H" userId="270efafb50020bd6" providerId="LiveId" clId="{FFBF3C90-F8C8-43CE-AF9E-74ECBDFE2B9C}" dt="2022-08-28T04:04:34.827" v="134" actId="2085"/>
          <ac:spMkLst>
            <pc:docMk/>
            <pc:sldMk cId="2598421720" sldId="441"/>
            <ac:spMk id="9" creationId="{E9DC12B6-D136-448D-98B1-03405524B74B}"/>
          </ac:spMkLst>
        </pc:spChg>
        <pc:spChg chg="mod">
          <ac:chgData name="T H" userId="270efafb50020bd6" providerId="LiveId" clId="{FFBF3C90-F8C8-43CE-AF9E-74ECBDFE2B9C}" dt="2022-08-28T04:05:02.423" v="140" actId="1076"/>
          <ac:spMkLst>
            <pc:docMk/>
            <pc:sldMk cId="2598421720" sldId="441"/>
            <ac:spMk id="10" creationId="{9A6BCB2A-BAF3-4CEC-A971-D591D6D46173}"/>
          </ac:spMkLst>
        </pc:spChg>
        <pc:spChg chg="mod topLvl">
          <ac:chgData name="T H" userId="270efafb50020bd6" providerId="LiveId" clId="{FFBF3C90-F8C8-43CE-AF9E-74ECBDFE2B9C}" dt="2022-08-28T04:06:03.097" v="144" actId="1076"/>
          <ac:spMkLst>
            <pc:docMk/>
            <pc:sldMk cId="2598421720" sldId="441"/>
            <ac:spMk id="15" creationId="{1F6753A4-F7DA-8C46-6972-17B9E5B93CB6}"/>
          </ac:spMkLst>
        </pc:spChg>
        <pc:spChg chg="mod">
          <ac:chgData name="T H" userId="270efafb50020bd6" providerId="LiveId" clId="{FFBF3C90-F8C8-43CE-AF9E-74ECBDFE2B9C}" dt="2022-08-28T04:05:58.067" v="143" actId="1076"/>
          <ac:spMkLst>
            <pc:docMk/>
            <pc:sldMk cId="2598421720" sldId="441"/>
            <ac:spMk id="16" creationId="{3949BBEF-3CDB-7CF4-C6A8-6302193B1AB5}"/>
          </ac:spMkLst>
        </pc:spChg>
        <pc:grpChg chg="del">
          <ac:chgData name="T H" userId="270efafb50020bd6" providerId="LiveId" clId="{FFBF3C90-F8C8-43CE-AF9E-74ECBDFE2B9C}" dt="2022-08-28T04:04:07.028" v="126" actId="478"/>
          <ac:grpSpMkLst>
            <pc:docMk/>
            <pc:sldMk cId="2598421720" sldId="441"/>
            <ac:grpSpMk id="13" creationId="{483DFB4F-8075-2B63-FE9D-D96E3A3AC7D2}"/>
          </ac:grpSpMkLst>
        </pc:grpChg>
        <pc:picChg chg="mod">
          <ac:chgData name="T H" userId="270efafb50020bd6" providerId="LiveId" clId="{FFBF3C90-F8C8-43CE-AF9E-74ECBDFE2B9C}" dt="2022-08-28T04:05:58.067" v="143" actId="1076"/>
          <ac:picMkLst>
            <pc:docMk/>
            <pc:sldMk cId="2598421720" sldId="441"/>
            <ac:picMk id="12" creationId="{E07F5430-86E9-C8EE-E641-776E334A9BD9}"/>
          </ac:picMkLst>
        </pc:picChg>
        <pc:picChg chg="del topLvl">
          <ac:chgData name="T H" userId="270efafb50020bd6" providerId="LiveId" clId="{FFBF3C90-F8C8-43CE-AF9E-74ECBDFE2B9C}" dt="2022-08-28T04:04:07.028" v="126" actId="478"/>
          <ac:picMkLst>
            <pc:docMk/>
            <pc:sldMk cId="2598421720" sldId="441"/>
            <ac:picMk id="14" creationId="{D9C4BEE8-2817-FA80-F72E-86B10A80BA6F}"/>
          </ac:picMkLst>
        </pc:picChg>
      </pc:sldChg>
      <pc:sldChg chg="addSp delSp modSp mod modAnim">
        <pc:chgData name="T H" userId="270efafb50020bd6" providerId="LiveId" clId="{FFBF3C90-F8C8-43CE-AF9E-74ECBDFE2B9C}" dt="2022-08-28T04:09:14.782" v="177"/>
        <pc:sldMkLst>
          <pc:docMk/>
          <pc:sldMk cId="11916645" sldId="443"/>
        </pc:sldMkLst>
        <pc:spChg chg="mod">
          <ac:chgData name="T H" userId="270efafb50020bd6" providerId="LiveId" clId="{FFBF3C90-F8C8-43CE-AF9E-74ECBDFE2B9C}" dt="2022-08-28T04:08:24.445" v="170" actId="1076"/>
          <ac:spMkLst>
            <pc:docMk/>
            <pc:sldMk cId="11916645" sldId="443"/>
            <ac:spMk id="9" creationId="{FF3474F4-AB08-460B-8BCD-073CAC760683}"/>
          </ac:spMkLst>
        </pc:spChg>
        <pc:spChg chg="mod topLvl">
          <ac:chgData name="T H" userId="270efafb50020bd6" providerId="LiveId" clId="{FFBF3C90-F8C8-43CE-AF9E-74ECBDFE2B9C}" dt="2022-08-28T04:07:07.665" v="153" actId="207"/>
          <ac:spMkLst>
            <pc:docMk/>
            <pc:sldMk cId="11916645" sldId="443"/>
            <ac:spMk id="12" creationId="{25F0AE4B-8850-AAEF-FDAB-CBCCC21667CF}"/>
          </ac:spMkLst>
        </pc:spChg>
        <pc:spChg chg="mod">
          <ac:chgData name="T H" userId="270efafb50020bd6" providerId="LiveId" clId="{FFBF3C90-F8C8-43CE-AF9E-74ECBDFE2B9C}" dt="2022-08-28T04:07:15.779" v="154" actId="207"/>
          <ac:spMkLst>
            <pc:docMk/>
            <pc:sldMk cId="11916645" sldId="443"/>
            <ac:spMk id="15" creationId="{CC126545-C3F1-C4AE-D602-8B226E284EF5}"/>
          </ac:spMkLst>
        </pc:spChg>
        <pc:spChg chg="add mod">
          <ac:chgData name="T H" userId="270efafb50020bd6" providerId="LiveId" clId="{FFBF3C90-F8C8-43CE-AF9E-74ECBDFE2B9C}" dt="2022-08-28T04:08:30.550" v="172" actId="1076"/>
          <ac:spMkLst>
            <pc:docMk/>
            <pc:sldMk cId="11916645" sldId="443"/>
            <ac:spMk id="17" creationId="{9C4D5886-88A7-648E-FEB3-A340DB593EBB}"/>
          </ac:spMkLst>
        </pc:spChg>
        <pc:grpChg chg="del">
          <ac:chgData name="T H" userId="270efafb50020bd6" providerId="LiveId" clId="{FFBF3C90-F8C8-43CE-AF9E-74ECBDFE2B9C}" dt="2022-08-28T04:06:56.215" v="147" actId="478"/>
          <ac:grpSpMkLst>
            <pc:docMk/>
            <pc:sldMk cId="11916645" sldId="443"/>
            <ac:grpSpMk id="10" creationId="{81F6F71F-1069-E86C-9948-66B5E83E9847}"/>
          </ac:grpSpMkLst>
        </pc:grpChg>
        <pc:picChg chg="mod modCrop">
          <ac:chgData name="T H" userId="270efafb50020bd6" providerId="LiveId" clId="{FFBF3C90-F8C8-43CE-AF9E-74ECBDFE2B9C}" dt="2022-08-28T04:08:40.148" v="173" actId="732"/>
          <ac:picMkLst>
            <pc:docMk/>
            <pc:sldMk cId="11916645" sldId="443"/>
            <ac:picMk id="2" creationId="{5D1A0897-51A3-4641-A80D-C15E80FD56B8}"/>
          </ac:picMkLst>
        </pc:picChg>
        <pc:picChg chg="del topLvl">
          <ac:chgData name="T H" userId="270efafb50020bd6" providerId="LiveId" clId="{FFBF3C90-F8C8-43CE-AF9E-74ECBDFE2B9C}" dt="2022-08-28T04:06:56.215" v="147" actId="478"/>
          <ac:picMkLst>
            <pc:docMk/>
            <pc:sldMk cId="11916645" sldId="443"/>
            <ac:picMk id="11" creationId="{11ADD7F4-467B-28F8-41FD-BFCA78D3B21D}"/>
          </ac:picMkLst>
        </pc:picChg>
      </pc:sldChg>
      <pc:sldChg chg="addSp delSp modSp mod modAnim">
        <pc:chgData name="T H" userId="270efafb50020bd6" providerId="LiveId" clId="{FFBF3C90-F8C8-43CE-AF9E-74ECBDFE2B9C}" dt="2022-08-28T03:56:36.008" v="67" actId="1076"/>
        <pc:sldMkLst>
          <pc:docMk/>
          <pc:sldMk cId="3207550920" sldId="444"/>
        </pc:sldMkLst>
        <pc:spChg chg="del mod topLvl">
          <ac:chgData name="T H" userId="270efafb50020bd6" providerId="LiveId" clId="{FFBF3C90-F8C8-43CE-AF9E-74ECBDFE2B9C}" dt="2022-08-28T03:53:59.195" v="44" actId="21"/>
          <ac:spMkLst>
            <pc:docMk/>
            <pc:sldMk cId="3207550920" sldId="444"/>
            <ac:spMk id="2" creationId="{E9C3951F-0363-40AB-1268-F64A9961A684}"/>
          </ac:spMkLst>
        </pc:spChg>
        <pc:spChg chg="add mod">
          <ac:chgData name="T H" userId="270efafb50020bd6" providerId="LiveId" clId="{FFBF3C90-F8C8-43CE-AF9E-74ECBDFE2B9C}" dt="2022-08-28T03:55:59.957" v="63" actId="1076"/>
          <ac:spMkLst>
            <pc:docMk/>
            <pc:sldMk cId="3207550920" sldId="444"/>
            <ac:spMk id="9" creationId="{96A66B2D-6CF6-0C7A-42EB-928E3DB9186E}"/>
          </ac:spMkLst>
        </pc:spChg>
        <pc:spChg chg="add mod">
          <ac:chgData name="T H" userId="270efafb50020bd6" providerId="LiveId" clId="{FFBF3C90-F8C8-43CE-AF9E-74ECBDFE2B9C}" dt="2022-08-28T03:56:02.472" v="64" actId="1076"/>
          <ac:spMkLst>
            <pc:docMk/>
            <pc:sldMk cId="3207550920" sldId="444"/>
            <ac:spMk id="11" creationId="{D43BB8A1-9D0F-30F2-F64D-BD87F5E2312D}"/>
          </ac:spMkLst>
        </pc:spChg>
        <pc:spChg chg="mod topLvl">
          <ac:chgData name="T H" userId="270efafb50020bd6" providerId="LiveId" clId="{FFBF3C90-F8C8-43CE-AF9E-74ECBDFE2B9C}" dt="2022-08-28T03:56:36.008" v="67" actId="1076"/>
          <ac:spMkLst>
            <pc:docMk/>
            <pc:sldMk cId="3207550920" sldId="444"/>
            <ac:spMk id="15" creationId="{F76E3EFC-6C8C-6657-BD8D-E5A97399B495}"/>
          </ac:spMkLst>
        </pc:spChg>
        <pc:grpChg chg="del mod">
          <ac:chgData name="T H" userId="270efafb50020bd6" providerId="LiveId" clId="{FFBF3C90-F8C8-43CE-AF9E-74ECBDFE2B9C}" dt="2022-08-28T03:50:39.341" v="39" actId="478"/>
          <ac:grpSpMkLst>
            <pc:docMk/>
            <pc:sldMk cId="3207550920" sldId="444"/>
            <ac:grpSpMk id="12" creationId="{338C48E5-BD35-EB3C-EEA7-C33D30B86F3A}"/>
          </ac:grpSpMkLst>
        </pc:grpChg>
        <pc:grpChg chg="del">
          <ac:chgData name="T H" userId="270efafb50020bd6" providerId="LiveId" clId="{FFBF3C90-F8C8-43CE-AF9E-74ECBDFE2B9C}" dt="2022-08-28T03:48:46.547" v="22" actId="478"/>
          <ac:grpSpMkLst>
            <pc:docMk/>
            <pc:sldMk cId="3207550920" sldId="444"/>
            <ac:grpSpMk id="13" creationId="{8994BAD1-165F-C47B-383D-CD036D1BA61D}"/>
          </ac:grpSpMkLst>
        </pc:grpChg>
        <pc:picChg chg="del topLvl">
          <ac:chgData name="T H" userId="270efafb50020bd6" providerId="LiveId" clId="{FFBF3C90-F8C8-43CE-AF9E-74ECBDFE2B9C}" dt="2022-08-28T03:50:39.341" v="39" actId="478"/>
          <ac:picMkLst>
            <pc:docMk/>
            <pc:sldMk cId="3207550920" sldId="444"/>
            <ac:picMk id="10" creationId="{2F550516-BAF8-4C0A-C011-7CCE3DCCBC1D}"/>
          </ac:picMkLst>
        </pc:picChg>
        <pc:picChg chg="del topLvl">
          <ac:chgData name="T H" userId="270efafb50020bd6" providerId="LiveId" clId="{FFBF3C90-F8C8-43CE-AF9E-74ECBDFE2B9C}" dt="2022-08-28T03:48:46.547" v="22" actId="478"/>
          <ac:picMkLst>
            <pc:docMk/>
            <pc:sldMk cId="3207550920" sldId="444"/>
            <ac:picMk id="14" creationId="{302AE117-7E71-8533-C6AC-AFFD6ACC9458}"/>
          </ac:picMkLst>
        </pc:picChg>
      </pc:sldChg>
      <pc:sldChg chg="delSp modSp mod modAnim">
        <pc:chgData name="T H" userId="270efafb50020bd6" providerId="LiveId" clId="{FFBF3C90-F8C8-43CE-AF9E-74ECBDFE2B9C}" dt="2022-08-28T04:11:06.028" v="194"/>
        <pc:sldMkLst>
          <pc:docMk/>
          <pc:sldMk cId="2004592372" sldId="445"/>
        </pc:sldMkLst>
        <pc:spChg chg="mod topLvl">
          <ac:chgData name="T H" userId="270efafb50020bd6" providerId="LiveId" clId="{FFBF3C90-F8C8-43CE-AF9E-74ECBDFE2B9C}" dt="2022-08-28T04:09:49.007" v="186" actId="207"/>
          <ac:spMkLst>
            <pc:docMk/>
            <pc:sldMk cId="2004592372" sldId="445"/>
            <ac:spMk id="12" creationId="{25F0AE4B-8850-AAEF-FDAB-CBCCC21667CF}"/>
          </ac:spMkLst>
        </pc:spChg>
        <pc:grpChg chg="del">
          <ac:chgData name="T H" userId="270efafb50020bd6" providerId="LiveId" clId="{FFBF3C90-F8C8-43CE-AF9E-74ECBDFE2B9C}" dt="2022-08-28T04:09:22.547" v="178" actId="478"/>
          <ac:grpSpMkLst>
            <pc:docMk/>
            <pc:sldMk cId="2004592372" sldId="445"/>
            <ac:grpSpMk id="10" creationId="{81F6F71F-1069-E86C-9948-66B5E83E9847}"/>
          </ac:grpSpMkLst>
        </pc:grpChg>
        <pc:picChg chg="del topLvl">
          <ac:chgData name="T H" userId="270efafb50020bd6" providerId="LiveId" clId="{FFBF3C90-F8C8-43CE-AF9E-74ECBDFE2B9C}" dt="2022-08-28T04:09:22.547" v="178" actId="478"/>
          <ac:picMkLst>
            <pc:docMk/>
            <pc:sldMk cId="2004592372" sldId="445"/>
            <ac:picMk id="11" creationId="{11ADD7F4-467B-28F8-41FD-BFCA78D3B21D}"/>
          </ac:picMkLst>
        </pc:picChg>
        <pc:picChg chg="mod modCrop">
          <ac:chgData name="T H" userId="270efafb50020bd6" providerId="LiveId" clId="{FFBF3C90-F8C8-43CE-AF9E-74ECBDFE2B9C}" dt="2022-08-28T04:10:28.301" v="191"/>
          <ac:picMkLst>
            <pc:docMk/>
            <pc:sldMk cId="2004592372" sldId="445"/>
            <ac:picMk id="17" creationId="{C6B35B29-D448-2289-965A-6406A0ADA5D2}"/>
          </ac:picMkLst>
        </pc:picChg>
      </pc:sldChg>
      <pc:sldChg chg="add del setBg">
        <pc:chgData name="T H" userId="270efafb50020bd6" providerId="LiveId" clId="{FFBF3C90-F8C8-43CE-AF9E-74ECBDFE2B9C}" dt="2022-08-28T03:41:00.831" v="1" actId="47"/>
        <pc:sldMkLst>
          <pc:docMk/>
          <pc:sldMk cId="2233919392" sldId="446"/>
        </pc:sldMkLst>
      </pc:sldChg>
      <pc:sldChg chg="modSp mod">
        <pc:chgData name="T H" userId="270efafb50020bd6" providerId="LiveId" clId="{FFBF3C90-F8C8-43CE-AF9E-74ECBDFE2B9C}" dt="2022-08-28T03:41:23.353" v="6" actId="1076"/>
        <pc:sldMkLst>
          <pc:docMk/>
          <pc:sldMk cId="2792307473" sldId="446"/>
        </pc:sldMkLst>
        <pc:spChg chg="mod">
          <ac:chgData name="T H" userId="270efafb50020bd6" providerId="LiveId" clId="{FFBF3C90-F8C8-43CE-AF9E-74ECBDFE2B9C}" dt="2022-08-28T03:41:20.004" v="5" actId="404"/>
          <ac:spMkLst>
            <pc:docMk/>
            <pc:sldMk cId="2792307473" sldId="446"/>
            <ac:spMk id="28" creationId="{00000000-0000-0000-0000-000000000000}"/>
          </ac:spMkLst>
        </pc:spChg>
        <pc:picChg chg="mod">
          <ac:chgData name="T H" userId="270efafb50020bd6" providerId="LiveId" clId="{FFBF3C90-F8C8-43CE-AF9E-74ECBDFE2B9C}" dt="2022-08-28T03:41:23.353" v="6" actId="1076"/>
          <ac:picMkLst>
            <pc:docMk/>
            <pc:sldMk cId="2792307473" sldId="446"/>
            <ac:picMk id="30" creationId="{00000000-0000-0000-0000-000000000000}"/>
          </ac:picMkLst>
        </pc:picChg>
      </pc:sldChg>
      <pc:sldChg chg="delSp add modAnim">
        <pc:chgData name="T H" userId="270efafb50020bd6" providerId="LiveId" clId="{FFBF3C90-F8C8-43CE-AF9E-74ECBDFE2B9C}" dt="2022-08-28T04:11:14.425" v="196" actId="478"/>
        <pc:sldMkLst>
          <pc:docMk/>
          <pc:sldMk cId="3469129648" sldId="447"/>
        </pc:sldMkLst>
        <pc:spChg chg="del">
          <ac:chgData name="T H" userId="270efafb50020bd6" providerId="LiveId" clId="{FFBF3C90-F8C8-43CE-AF9E-74ECBDFE2B9C}" dt="2022-08-28T04:11:14.425" v="196" actId="478"/>
          <ac:spMkLst>
            <pc:docMk/>
            <pc:sldMk cId="3469129648" sldId="447"/>
            <ac:spMk id="8" creationId="{6AC585A5-C9C3-4708-834E-8EF6F4081FDE}"/>
          </ac:spMkLst>
        </pc:spChg>
        <pc:spChg chg="del">
          <ac:chgData name="T H" userId="270efafb50020bd6" providerId="LiveId" clId="{FFBF3C90-F8C8-43CE-AF9E-74ECBDFE2B9C}" dt="2022-08-28T04:11:14.425" v="196" actId="478"/>
          <ac:spMkLst>
            <pc:docMk/>
            <pc:sldMk cId="3469129648" sldId="447"/>
            <ac:spMk id="12" creationId="{25F0AE4B-8850-AAEF-FDAB-CBCCC21667CF}"/>
          </ac:spMkLst>
        </pc:spChg>
        <pc:grpChg chg="del">
          <ac:chgData name="T H" userId="270efafb50020bd6" providerId="LiveId" clId="{FFBF3C90-F8C8-43CE-AF9E-74ECBDFE2B9C}" dt="2022-08-28T04:11:14.425" v="196" actId="478"/>
          <ac:grpSpMkLst>
            <pc:docMk/>
            <pc:sldMk cId="3469129648" sldId="447"/>
            <ac:grpSpMk id="3" creationId="{7619E86A-634C-4961-8092-B963A57F81E1}"/>
          </ac:grpSpMkLst>
        </pc:grpChg>
        <pc:grpChg chg="del">
          <ac:chgData name="T H" userId="270efafb50020bd6" providerId="LiveId" clId="{FFBF3C90-F8C8-43CE-AF9E-74ECBDFE2B9C}" dt="2022-08-28T04:11:14.425" v="196" actId="478"/>
          <ac:grpSpMkLst>
            <pc:docMk/>
            <pc:sldMk cId="3469129648" sldId="447"/>
            <ac:grpSpMk id="22" creationId="{E18DD5FA-5247-E7CA-95CD-8DA367B05D90}"/>
          </ac:grpSpMkLst>
        </pc:grpChg>
        <pc:picChg chg="del">
          <ac:chgData name="T H" userId="270efafb50020bd6" providerId="LiveId" clId="{FFBF3C90-F8C8-43CE-AF9E-74ECBDFE2B9C}" dt="2022-08-28T04:11:14.425" v="196" actId="478"/>
          <ac:picMkLst>
            <pc:docMk/>
            <pc:sldMk cId="3469129648" sldId="447"/>
            <ac:picMk id="17" creationId="{C6B35B29-D448-2289-965A-6406A0ADA5D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BFEB6D-A3DF-4053-87A9-4183ECBD1E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46BE16-3617-47B8-A7E4-901D263C7A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D19A9A-5172-406A-8A79-00B3AE71F9B0}" type="datetimeFigureOut">
              <a:rPr lang="en-US" smtClean="0"/>
              <a:t>8/28/2022</a:t>
            </a:fld>
            <a:endParaRPr lang="en-US"/>
          </a:p>
        </p:txBody>
      </p:sp>
      <p:sp>
        <p:nvSpPr>
          <p:cNvPr id="4" name="Footer Placeholder 3">
            <a:extLst>
              <a:ext uri="{FF2B5EF4-FFF2-40B4-BE49-F238E27FC236}">
                <a16:creationId xmlns:a16="http://schemas.microsoft.com/office/drawing/2014/main" id="{5097C72F-AF00-46CB-A75E-FB23AD2B09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3D36F91-DCAC-45FD-96EB-3E712BCD27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E5B11A-0EAB-4023-86BC-39C09D947B33}" type="slidenum">
              <a:rPr lang="en-US" smtClean="0"/>
              <a:t>‹#›</a:t>
            </a:fld>
            <a:endParaRPr lang="en-US"/>
          </a:p>
        </p:txBody>
      </p:sp>
    </p:spTree>
    <p:extLst>
      <p:ext uri="{BB962C8B-B14F-4D97-AF65-F5344CB8AC3E}">
        <p14:creationId xmlns:p14="http://schemas.microsoft.com/office/powerpoint/2010/main" val="2174647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pic>
        <p:nvPicPr>
          <p:cNvPr id="7" name="Picture 6">
            <a:extLst>
              <a:ext uri="{FF2B5EF4-FFF2-40B4-BE49-F238E27FC236}">
                <a16:creationId xmlns:a16="http://schemas.microsoft.com/office/drawing/2014/main" id="{47325E90-E943-1AB8-A2D0-F3D54649C95E}"/>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pic>
        <p:nvPicPr>
          <p:cNvPr id="7" name="Picture 6">
            <a:extLst>
              <a:ext uri="{FF2B5EF4-FFF2-40B4-BE49-F238E27FC236}">
                <a16:creationId xmlns:a16="http://schemas.microsoft.com/office/drawing/2014/main" id="{0D1588DC-F3A3-F445-ADC6-8BA66347867D}"/>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pic>
        <p:nvPicPr>
          <p:cNvPr id="7" name="Picture 6">
            <a:extLst>
              <a:ext uri="{FF2B5EF4-FFF2-40B4-BE49-F238E27FC236}">
                <a16:creationId xmlns:a16="http://schemas.microsoft.com/office/drawing/2014/main" id="{936E03FE-0C7C-73ED-9357-60956D49C65D}"/>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134904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527404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pic>
        <p:nvPicPr>
          <p:cNvPr id="7" name="Picture 6">
            <a:extLst>
              <a:ext uri="{FF2B5EF4-FFF2-40B4-BE49-F238E27FC236}">
                <a16:creationId xmlns:a16="http://schemas.microsoft.com/office/drawing/2014/main" id="{8445B707-9286-5EAF-87A0-8C6EC14BCD98}"/>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355481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pic>
        <p:nvPicPr>
          <p:cNvPr id="9" name="Picture 8">
            <a:extLst>
              <a:ext uri="{FF2B5EF4-FFF2-40B4-BE49-F238E27FC236}">
                <a16:creationId xmlns:a16="http://schemas.microsoft.com/office/drawing/2014/main" id="{7326018B-C624-0141-F8C4-C77A55E0A73B}"/>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70894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pic>
        <p:nvPicPr>
          <p:cNvPr id="10" name="Picture 9">
            <a:extLst>
              <a:ext uri="{FF2B5EF4-FFF2-40B4-BE49-F238E27FC236}">
                <a16:creationId xmlns:a16="http://schemas.microsoft.com/office/drawing/2014/main" id="{C0C1FA7A-1FA8-FC27-8060-EFF749F3CABB}"/>
              </a:ext>
            </a:extLst>
          </p:cNvPr>
          <p:cNvPicPr>
            <a:picLocks noChangeAspect="1"/>
          </p:cNvPicPr>
          <p:nvPr userDrawn="1"/>
        </p:nvPicPr>
        <p:blipFill>
          <a:blip r:embed="rId2"/>
          <a:stretch>
            <a:fillRect/>
          </a:stretch>
        </p:blipFill>
        <p:spPr>
          <a:xfrm>
            <a:off x="0" y="-3570"/>
            <a:ext cx="16276638" cy="9147570"/>
          </a:xfrm>
          <a:prstGeom prst="rect">
            <a:avLst/>
          </a:prstGeom>
        </p:spPr>
      </p:pic>
      <p:pic>
        <p:nvPicPr>
          <p:cNvPr id="11" name="Picture 10">
            <a:extLst>
              <a:ext uri="{FF2B5EF4-FFF2-40B4-BE49-F238E27FC236}">
                <a16:creationId xmlns:a16="http://schemas.microsoft.com/office/drawing/2014/main" id="{25220798-23F3-299B-FE5F-2DFE85080A91}"/>
              </a:ext>
            </a:extLst>
          </p:cNvPr>
          <p:cNvPicPr>
            <a:picLocks noChangeAspect="1"/>
          </p:cNvPicPr>
          <p:nvPr userDrawn="1"/>
        </p:nvPicPr>
        <p:blipFill>
          <a:blip r:embed="rId2"/>
          <a:stretch>
            <a:fillRect/>
          </a:stretch>
        </p:blipFill>
        <p:spPr>
          <a:xfrm>
            <a:off x="152400" y="148830"/>
            <a:ext cx="16276638" cy="9147570"/>
          </a:xfrm>
          <a:prstGeom prst="rect">
            <a:avLst/>
          </a:prstGeom>
        </p:spPr>
      </p:pic>
    </p:spTree>
    <p:extLst>
      <p:ext uri="{BB962C8B-B14F-4D97-AF65-F5344CB8AC3E}">
        <p14:creationId xmlns:p14="http://schemas.microsoft.com/office/powerpoint/2010/main" val="2521394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pic>
        <p:nvPicPr>
          <p:cNvPr id="6" name="Picture 5">
            <a:extLst>
              <a:ext uri="{FF2B5EF4-FFF2-40B4-BE49-F238E27FC236}">
                <a16:creationId xmlns:a16="http://schemas.microsoft.com/office/drawing/2014/main" id="{B9C1A83C-84FE-52DA-0A42-C4C3FF6340FE}"/>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3696567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pic>
        <p:nvPicPr>
          <p:cNvPr id="5" name="Picture 4">
            <a:extLst>
              <a:ext uri="{FF2B5EF4-FFF2-40B4-BE49-F238E27FC236}">
                <a16:creationId xmlns:a16="http://schemas.microsoft.com/office/drawing/2014/main" id="{C97E7222-A6F4-67F6-1226-B13AC79F4B57}"/>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2148837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pic>
        <p:nvPicPr>
          <p:cNvPr id="8" name="Picture 7">
            <a:extLst>
              <a:ext uri="{FF2B5EF4-FFF2-40B4-BE49-F238E27FC236}">
                <a16:creationId xmlns:a16="http://schemas.microsoft.com/office/drawing/2014/main" id="{E56C19C8-763A-F138-8038-43634329C394}"/>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2045662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pic>
        <p:nvPicPr>
          <p:cNvPr id="7" name="Picture 6">
            <a:extLst>
              <a:ext uri="{FF2B5EF4-FFF2-40B4-BE49-F238E27FC236}">
                <a16:creationId xmlns:a16="http://schemas.microsoft.com/office/drawing/2014/main" id="{DC87B418-3502-614F-7A7B-5A53A2210900}"/>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pic>
        <p:nvPicPr>
          <p:cNvPr id="8" name="Picture 7">
            <a:extLst>
              <a:ext uri="{FF2B5EF4-FFF2-40B4-BE49-F238E27FC236}">
                <a16:creationId xmlns:a16="http://schemas.microsoft.com/office/drawing/2014/main" id="{FA2F9DC9-2D3F-59F0-2A89-32BD99A2E8BE}"/>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656588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pic>
        <p:nvPicPr>
          <p:cNvPr id="7" name="Picture 6">
            <a:extLst>
              <a:ext uri="{FF2B5EF4-FFF2-40B4-BE49-F238E27FC236}">
                <a16:creationId xmlns:a16="http://schemas.microsoft.com/office/drawing/2014/main" id="{DCAE1DC7-0573-07CC-771B-DCC961932A66}"/>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974065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pic>
        <p:nvPicPr>
          <p:cNvPr id="7" name="Picture 6">
            <a:extLst>
              <a:ext uri="{FF2B5EF4-FFF2-40B4-BE49-F238E27FC236}">
                <a16:creationId xmlns:a16="http://schemas.microsoft.com/office/drawing/2014/main" id="{2CE96D3E-50B7-AD8E-BD66-D1FBB99EED8E}"/>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2223886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pic>
        <p:nvPicPr>
          <p:cNvPr id="7" name="Picture 6">
            <a:extLst>
              <a:ext uri="{FF2B5EF4-FFF2-40B4-BE49-F238E27FC236}">
                <a16:creationId xmlns:a16="http://schemas.microsoft.com/office/drawing/2014/main" id="{5AE07141-0375-CAC9-E691-322DB32A23DA}"/>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pic>
        <p:nvPicPr>
          <p:cNvPr id="8" name="Picture 7">
            <a:extLst>
              <a:ext uri="{FF2B5EF4-FFF2-40B4-BE49-F238E27FC236}">
                <a16:creationId xmlns:a16="http://schemas.microsoft.com/office/drawing/2014/main" id="{343C53A5-8A66-39C5-F20B-5B9ACF8EAF8D}"/>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pic>
        <p:nvPicPr>
          <p:cNvPr id="10" name="Picture 9">
            <a:extLst>
              <a:ext uri="{FF2B5EF4-FFF2-40B4-BE49-F238E27FC236}">
                <a16:creationId xmlns:a16="http://schemas.microsoft.com/office/drawing/2014/main" id="{CD526A01-9D5F-0F41-1821-D8BBA7DE26E0}"/>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pic>
        <p:nvPicPr>
          <p:cNvPr id="6" name="Picture 5">
            <a:extLst>
              <a:ext uri="{FF2B5EF4-FFF2-40B4-BE49-F238E27FC236}">
                <a16:creationId xmlns:a16="http://schemas.microsoft.com/office/drawing/2014/main" id="{EA025308-1191-BA99-559F-6FB79C899D81}"/>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pic>
        <p:nvPicPr>
          <p:cNvPr id="5" name="Picture 4">
            <a:extLst>
              <a:ext uri="{FF2B5EF4-FFF2-40B4-BE49-F238E27FC236}">
                <a16:creationId xmlns:a16="http://schemas.microsoft.com/office/drawing/2014/main" id="{A489C0E1-5525-B163-6A30-FBAA9C2929F8}"/>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pic>
        <p:nvPicPr>
          <p:cNvPr id="8" name="Picture 7">
            <a:extLst>
              <a:ext uri="{FF2B5EF4-FFF2-40B4-BE49-F238E27FC236}">
                <a16:creationId xmlns:a16="http://schemas.microsoft.com/office/drawing/2014/main" id="{B72DFB33-CA6C-C0A6-3F45-2B8F291487CD}"/>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pic>
        <p:nvPicPr>
          <p:cNvPr id="8" name="Picture 7">
            <a:extLst>
              <a:ext uri="{FF2B5EF4-FFF2-40B4-BE49-F238E27FC236}">
                <a16:creationId xmlns:a16="http://schemas.microsoft.com/office/drawing/2014/main" id="{EEADE99B-DE5F-F10C-95DF-C05B81A2E82A}"/>
              </a:ext>
            </a:extLst>
          </p:cNvPr>
          <p:cNvPicPr>
            <a:picLocks noChangeAspect="1"/>
          </p:cNvPicPr>
          <p:nvPr userDrawn="1"/>
        </p:nvPicPr>
        <p:blipFill>
          <a:blip r:embed="rId2"/>
          <a:stretch>
            <a:fillRect/>
          </a:stretch>
        </p:blipFill>
        <p:spPr>
          <a:xfrm>
            <a:off x="0" y="-3570"/>
            <a:ext cx="16276638" cy="9147570"/>
          </a:xfrm>
          <a:prstGeom prst="rect">
            <a:avLst/>
          </a:prstGeom>
        </p:spPr>
      </p:pic>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extLst>
      <p:ext uri="{BB962C8B-B14F-4D97-AF65-F5344CB8AC3E}">
        <p14:creationId xmlns:p14="http://schemas.microsoft.com/office/powerpoint/2010/main" val="1887797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3.xml"/><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500" b="1" i="0" u="none" strike="noStrike" kern="1200" cap="none" spc="0" normalizeH="0" baseline="0" noProof="0">
                <a:ln>
                  <a:noFill/>
                </a:ln>
                <a:solidFill>
                  <a:srgbClr val="FF0066"/>
                </a:solidFill>
                <a:effectLst/>
                <a:uLnTx/>
                <a:uFillTx/>
                <a:latin typeface="Times New Roman" pitchFamily="18" charset="0"/>
                <a:ea typeface="+mn-ea"/>
                <a:cs typeface="+mn-cs"/>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699419" y="3774917"/>
            <a:ext cx="12336861" cy="166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Tự</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nhiên</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Xã</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hội</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vi-V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23: TRÁI ĐẤT TRONG HỆ MẶT TRỜI </a:t>
            </a:r>
            <a:r>
              <a:rPr kumimoji="0" lang="en-US" sz="4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(T2)</a:t>
            </a:r>
            <a:endPar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srgbClr val="0000CC"/>
                </a:solidFill>
                <a:effectLst/>
                <a:uLnTx/>
                <a:uFillTx/>
                <a:latin typeface="Times New Roman" pitchFamily="18" charset="0"/>
                <a:ea typeface="+mn-ea"/>
                <a:cs typeface="+mn-cs"/>
              </a:rPr>
              <a:t>Giáo viên:……………………………………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srgbClr val="0000CC"/>
                </a:solidFill>
                <a:effectLst/>
                <a:uLnTx/>
                <a:uFillTx/>
                <a:latin typeface="Times New Roman" pitchFamily="18" charset="0"/>
                <a:ea typeface="+mn-ea"/>
                <a:cs typeface="+mn-cs"/>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233" y="567730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a:t>
            </a:r>
            <a:r>
              <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6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MỪNG</a:t>
            </a:r>
            <a:r>
              <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6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QUÝ</a:t>
            </a:r>
            <a:r>
              <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6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THẦY</a:t>
            </a:r>
            <a:r>
              <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6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CÔ</a:t>
            </a:r>
            <a:endPar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a:t>
            </a:r>
            <a:r>
              <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6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DỰ</a:t>
            </a:r>
            <a:r>
              <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6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GIỜ</a:t>
            </a:r>
            <a:r>
              <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6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THĂM</a:t>
            </a:r>
            <a:r>
              <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6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LỚP</a:t>
            </a:r>
            <a:endPar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endParaRP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30747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hành tinh - bài hát hệ mặt trời - ươm vần - Planet Song For Kids - Luke and Lily Vietnam (2)">
            <a:hlinkClick r:id="" action="ppaction://media"/>
            <a:extLst>
              <a:ext uri="{FF2B5EF4-FFF2-40B4-BE49-F238E27FC236}">
                <a16:creationId xmlns:a16="http://schemas.microsoft.com/office/drawing/2014/main" id="{819D58ED-B150-475E-A6A4-CF092349AC8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2119" y="366712"/>
            <a:ext cx="15240000" cy="8320087"/>
          </a:xfrm>
        </p:spPr>
      </p:pic>
      <p:sp>
        <p:nvSpPr>
          <p:cNvPr id="5" name="Title 4">
            <a:extLst>
              <a:ext uri="{FF2B5EF4-FFF2-40B4-BE49-F238E27FC236}">
                <a16:creationId xmlns:a16="http://schemas.microsoft.com/office/drawing/2014/main" id="{63E6CF5D-E146-4A05-BBDB-49255D5D8CC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7262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2670A0-7A34-45F0-BF40-5BCCCD5F0720}"/>
              </a:ext>
            </a:extLst>
          </p:cNvPr>
          <p:cNvPicPr>
            <a:picLocks noChangeAspect="1"/>
          </p:cNvPicPr>
          <p:nvPr/>
        </p:nvPicPr>
        <p:blipFill rotWithShape="1">
          <a:blip r:embed="rId2"/>
          <a:srcRect l="14934" t="2549" b="5939"/>
          <a:stretch/>
        </p:blipFill>
        <p:spPr>
          <a:xfrm>
            <a:off x="4366419" y="3045117"/>
            <a:ext cx="7391400" cy="5413083"/>
          </a:xfrm>
          <a:prstGeom prst="rect">
            <a:avLst/>
          </a:prstGeom>
        </p:spPr>
      </p:pic>
      <p:grpSp>
        <p:nvGrpSpPr>
          <p:cNvPr id="3" name="Group 2">
            <a:extLst>
              <a:ext uri="{FF2B5EF4-FFF2-40B4-BE49-F238E27FC236}">
                <a16:creationId xmlns:a16="http://schemas.microsoft.com/office/drawing/2014/main" id="{20CCEC40-40E7-484D-85C3-5A2CFDD146BB}"/>
              </a:ext>
            </a:extLst>
          </p:cNvPr>
          <p:cNvGrpSpPr/>
          <p:nvPr/>
        </p:nvGrpSpPr>
        <p:grpSpPr>
          <a:xfrm>
            <a:off x="5211494" y="103853"/>
            <a:ext cx="5878532" cy="994830"/>
            <a:chOff x="5063633" y="164812"/>
            <a:chExt cx="5779343" cy="994830"/>
          </a:xfrm>
        </p:grpSpPr>
        <p:grpSp>
          <p:nvGrpSpPr>
            <p:cNvPr id="4" name="Group 3">
              <a:extLst>
                <a:ext uri="{FF2B5EF4-FFF2-40B4-BE49-F238E27FC236}">
                  <a16:creationId xmlns:a16="http://schemas.microsoft.com/office/drawing/2014/main" id="{A308A451-C6E0-4C74-BE14-267FCC3FDE71}"/>
                </a:ext>
              </a:extLst>
            </p:cNvPr>
            <p:cNvGrpSpPr/>
            <p:nvPr/>
          </p:nvGrpSpPr>
          <p:grpSpPr>
            <a:xfrm>
              <a:off x="5063633" y="164812"/>
              <a:ext cx="5779343" cy="994830"/>
              <a:chOff x="5063633" y="164812"/>
              <a:chExt cx="5779343" cy="994830"/>
            </a:xfrm>
          </p:grpSpPr>
          <p:sp>
            <p:nvSpPr>
              <p:cNvPr id="6" name="TextBox 5">
                <a:extLst>
                  <a:ext uri="{FF2B5EF4-FFF2-40B4-BE49-F238E27FC236}">
                    <a16:creationId xmlns:a16="http://schemas.microsoft.com/office/drawing/2014/main" id="{ED431332-8CDA-419E-B8B4-4E7EFFAB97AB}"/>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7" name="TextBox 6">
                <a:extLst>
                  <a:ext uri="{FF2B5EF4-FFF2-40B4-BE49-F238E27FC236}">
                    <a16:creationId xmlns:a16="http://schemas.microsoft.com/office/drawing/2014/main" id="{065A1BCC-592F-42BE-81FF-601FD6D3E538}"/>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5" name="Straight Connector 4">
              <a:extLst>
                <a:ext uri="{FF2B5EF4-FFF2-40B4-BE49-F238E27FC236}">
                  <a16:creationId xmlns:a16="http://schemas.microsoft.com/office/drawing/2014/main" id="{EAC98AE5-3E68-4C43-A89F-24AED28AC85E}"/>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a:extLst>
              <a:ext uri="{FF2B5EF4-FFF2-40B4-BE49-F238E27FC236}">
                <a16:creationId xmlns:a16="http://schemas.microsoft.com/office/drawing/2014/main" id="{B7762DF9-A970-4539-9005-99DEDBD9024E}"/>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T2</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0F18D1C9-3A11-4225-F3C9-7A226C5A63C1}"/>
              </a:ext>
            </a:extLst>
          </p:cNvPr>
          <p:cNvSpPr txBox="1"/>
          <p:nvPr/>
        </p:nvSpPr>
        <p:spPr>
          <a:xfrm>
            <a:off x="1350007" y="1724509"/>
            <a:ext cx="5492912" cy="584775"/>
          </a:xfrm>
          <a:prstGeom prst="rect">
            <a:avLst/>
          </a:prstGeom>
          <a:noFill/>
        </p:spPr>
        <p:txBody>
          <a:bodyPr wrap="square" rtlCol="0">
            <a:spAutoFit/>
          </a:bodyPr>
          <a:lstStyle/>
          <a:p>
            <a:r>
              <a:rPr lang="en-US" sz="3200" b="1" u="sng">
                <a:solidFill>
                  <a:srgbClr val="FF0000"/>
                </a:solidFill>
                <a:latin typeface="Times  New Roman"/>
              </a:rPr>
              <a:t>2. Chuyển động của Trái Đất</a:t>
            </a:r>
          </a:p>
        </p:txBody>
      </p:sp>
      <p:grpSp>
        <p:nvGrpSpPr>
          <p:cNvPr id="24" name="Group 23">
            <a:extLst>
              <a:ext uri="{FF2B5EF4-FFF2-40B4-BE49-F238E27FC236}">
                <a16:creationId xmlns:a16="http://schemas.microsoft.com/office/drawing/2014/main" id="{73A1D09D-D308-3A18-DB01-0DC21FA3BD7F}"/>
              </a:ext>
            </a:extLst>
          </p:cNvPr>
          <p:cNvGrpSpPr/>
          <p:nvPr/>
        </p:nvGrpSpPr>
        <p:grpSpPr>
          <a:xfrm>
            <a:off x="1204118" y="2411080"/>
            <a:ext cx="13327031" cy="1077218"/>
            <a:chOff x="1198769" y="2411080"/>
            <a:chExt cx="9472101" cy="1077218"/>
          </a:xfrm>
        </p:grpSpPr>
        <p:pic>
          <p:nvPicPr>
            <p:cNvPr id="22" name="Picture 21">
              <a:extLst>
                <a:ext uri="{FF2B5EF4-FFF2-40B4-BE49-F238E27FC236}">
                  <a16:creationId xmlns:a16="http://schemas.microsoft.com/office/drawing/2014/main" id="{98ACC3C0-25A7-C3C6-A90D-D4F8D1D2E936}"/>
                </a:ext>
              </a:extLst>
            </p:cNvPr>
            <p:cNvPicPr>
              <a:picLocks noChangeAspect="1"/>
            </p:cNvPicPr>
            <p:nvPr/>
          </p:nvPicPr>
          <p:blipFill rotWithShape="1">
            <a:blip r:embed="rId3"/>
            <a:srcRect r="91160" b="14648"/>
            <a:stretch/>
          </p:blipFill>
          <p:spPr>
            <a:xfrm>
              <a:off x="1198769" y="2411080"/>
              <a:ext cx="628094" cy="634037"/>
            </a:xfrm>
            <a:prstGeom prst="rect">
              <a:avLst/>
            </a:prstGeom>
          </p:spPr>
        </p:pic>
        <p:sp>
          <p:nvSpPr>
            <p:cNvPr id="23" name="TextBox 22">
              <a:extLst>
                <a:ext uri="{FF2B5EF4-FFF2-40B4-BE49-F238E27FC236}">
                  <a16:creationId xmlns:a16="http://schemas.microsoft.com/office/drawing/2014/main" id="{9A30F3B7-CCE0-10FE-4689-808BCA40E101}"/>
                </a:ext>
              </a:extLst>
            </p:cNvPr>
            <p:cNvSpPr txBox="1"/>
            <p:nvPr/>
          </p:nvSpPr>
          <p:spPr>
            <a:xfrm>
              <a:off x="1740356" y="2411080"/>
              <a:ext cx="8930514" cy="1077218"/>
            </a:xfrm>
            <a:prstGeom prst="rect">
              <a:avLst/>
            </a:prstGeom>
            <a:noFill/>
          </p:spPr>
          <p:txBody>
            <a:bodyPr wrap="square" rtlCol="0">
              <a:spAutoFit/>
            </a:bodyPr>
            <a:lstStyle/>
            <a:p>
              <a:r>
                <a:rPr lang="en-US" sz="3200" b="1">
                  <a:solidFill>
                    <a:srgbClr val="FF0000"/>
                  </a:solidFill>
                  <a:latin typeface="Times  New Roman"/>
                </a:rPr>
                <a:t>Chỉ và nói chiều chuyển động của Trái Đất quanh mặt trời trên sơ đồ</a:t>
              </a:r>
            </a:p>
          </p:txBody>
        </p:sp>
      </p:grpSp>
    </p:spTree>
    <p:extLst>
      <p:ext uri="{BB962C8B-B14F-4D97-AF65-F5344CB8AC3E}">
        <p14:creationId xmlns:p14="http://schemas.microsoft.com/office/powerpoint/2010/main" val="330338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EFB2777-B3AF-4170-8B2C-02644FBE9FB8}"/>
              </a:ext>
            </a:extLst>
          </p:cNvPr>
          <p:cNvGrpSpPr/>
          <p:nvPr/>
        </p:nvGrpSpPr>
        <p:grpSpPr>
          <a:xfrm>
            <a:off x="5211494" y="103853"/>
            <a:ext cx="5878532" cy="994830"/>
            <a:chOff x="5063633" y="164812"/>
            <a:chExt cx="5779343" cy="994830"/>
          </a:xfrm>
        </p:grpSpPr>
        <p:grpSp>
          <p:nvGrpSpPr>
            <p:cNvPr id="4" name="Group 3">
              <a:extLst>
                <a:ext uri="{FF2B5EF4-FFF2-40B4-BE49-F238E27FC236}">
                  <a16:creationId xmlns:a16="http://schemas.microsoft.com/office/drawing/2014/main" id="{A1DD1843-DEB5-487A-94CF-CD246676B853}"/>
                </a:ext>
              </a:extLst>
            </p:cNvPr>
            <p:cNvGrpSpPr/>
            <p:nvPr/>
          </p:nvGrpSpPr>
          <p:grpSpPr>
            <a:xfrm>
              <a:off x="5063633" y="164812"/>
              <a:ext cx="5779343" cy="994830"/>
              <a:chOff x="5063633" y="164812"/>
              <a:chExt cx="5779343" cy="994830"/>
            </a:xfrm>
          </p:grpSpPr>
          <p:sp>
            <p:nvSpPr>
              <p:cNvPr id="6" name="TextBox 5">
                <a:extLst>
                  <a:ext uri="{FF2B5EF4-FFF2-40B4-BE49-F238E27FC236}">
                    <a16:creationId xmlns:a16="http://schemas.microsoft.com/office/drawing/2014/main" id="{B16EE3F7-BFAF-4CEE-B272-08C50A7B3597}"/>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7" name="TextBox 6">
                <a:extLst>
                  <a:ext uri="{FF2B5EF4-FFF2-40B4-BE49-F238E27FC236}">
                    <a16:creationId xmlns:a16="http://schemas.microsoft.com/office/drawing/2014/main" id="{2791F0AF-CACB-4175-A746-B06A4A9BBE51}"/>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5" name="Straight Connector 4">
              <a:extLst>
                <a:ext uri="{FF2B5EF4-FFF2-40B4-BE49-F238E27FC236}">
                  <a16:creationId xmlns:a16="http://schemas.microsoft.com/office/drawing/2014/main" id="{DFF1F3A0-52D6-4152-9E83-E9C82ED200E0}"/>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a:extLst>
              <a:ext uri="{FF2B5EF4-FFF2-40B4-BE49-F238E27FC236}">
                <a16:creationId xmlns:a16="http://schemas.microsoft.com/office/drawing/2014/main" id="{4B3B823D-89E8-4658-A0F2-67145420F20D}"/>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T2</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F76E3EFC-6C8C-6657-BD8D-E5A97399B495}"/>
              </a:ext>
            </a:extLst>
          </p:cNvPr>
          <p:cNvSpPr txBox="1"/>
          <p:nvPr/>
        </p:nvSpPr>
        <p:spPr>
          <a:xfrm>
            <a:off x="1727124" y="2286000"/>
            <a:ext cx="11094039" cy="584775"/>
          </a:xfrm>
          <a:prstGeom prst="rect">
            <a:avLst/>
          </a:prstGeom>
          <a:noFill/>
        </p:spPr>
        <p:txBody>
          <a:bodyPr wrap="square" rtlCol="0">
            <a:spAutoFit/>
          </a:bodyPr>
          <a:lstStyle/>
          <a:p>
            <a:r>
              <a:rPr lang="en-US" sz="3200" b="1" u="sng">
                <a:solidFill>
                  <a:srgbClr val="FF0000"/>
                </a:solidFill>
                <a:latin typeface="Times  New Roman"/>
              </a:rPr>
              <a:t>2. Chuyển động của Trái Đất.</a:t>
            </a:r>
          </a:p>
        </p:txBody>
      </p:sp>
      <p:sp>
        <p:nvSpPr>
          <p:cNvPr id="9" name="Plaque 8">
            <a:extLst>
              <a:ext uri="{FF2B5EF4-FFF2-40B4-BE49-F238E27FC236}">
                <a16:creationId xmlns:a16="http://schemas.microsoft.com/office/drawing/2014/main" id="{96A66B2D-6CF6-0C7A-42EB-928E3DB9186E}"/>
              </a:ext>
            </a:extLst>
          </p:cNvPr>
          <p:cNvSpPr/>
          <p:nvPr/>
        </p:nvSpPr>
        <p:spPr>
          <a:xfrm>
            <a:off x="1720128" y="3733800"/>
            <a:ext cx="12039600" cy="2941320"/>
          </a:xfrm>
          <a:prstGeom prst="plaqu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3BB8A1-9D0F-30F2-F64D-BD87F5E2312D}"/>
              </a:ext>
            </a:extLst>
          </p:cNvPr>
          <p:cNvSpPr txBox="1"/>
          <p:nvPr/>
        </p:nvSpPr>
        <p:spPr>
          <a:xfrm>
            <a:off x="2194719" y="4082838"/>
            <a:ext cx="11353799" cy="2243243"/>
          </a:xfrm>
          <a:prstGeom prst="rect">
            <a:avLst/>
          </a:prstGeom>
          <a:noFill/>
        </p:spPr>
        <p:txBody>
          <a:bodyPr wrap="square">
            <a:spAutoFit/>
          </a:bodyPr>
          <a:lstStyle/>
          <a:p>
            <a:pPr>
              <a:lnSpc>
                <a:spcPct val="120000"/>
              </a:lnSpc>
            </a:pPr>
            <a:r>
              <a:rPr lang="nl-NL" sz="4000" b="1" i="1">
                <a:solidFill>
                  <a:srgbClr val="FF0000"/>
                </a:solidFill>
                <a:effectLst/>
                <a:latin typeface="Times New Roman" panose="02020603050405020304" pitchFamily="18" charset="0"/>
                <a:ea typeface="Times New Roman" panose="02020603050405020304" pitchFamily="18" charset="0"/>
              </a:rPr>
              <a:t>Trái Đất chuyển động quanh Mặt Trời theo một đường gần tròn. Thời gian để Trái Đất chuyển động một vòng quanh Mặt Trời là một năm.</a:t>
            </a:r>
            <a:endParaRPr lang="en-US" sz="4000" i="1">
              <a:solidFill>
                <a:srgbClr val="FF0000"/>
              </a:solidFill>
            </a:endParaRPr>
          </a:p>
        </p:txBody>
      </p:sp>
    </p:spTree>
    <p:extLst>
      <p:ext uri="{BB962C8B-B14F-4D97-AF65-F5344CB8AC3E}">
        <p14:creationId xmlns:p14="http://schemas.microsoft.com/office/powerpoint/2010/main" val="320755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EFB2777-B3AF-4170-8B2C-02644FBE9FB8}"/>
              </a:ext>
            </a:extLst>
          </p:cNvPr>
          <p:cNvGrpSpPr/>
          <p:nvPr/>
        </p:nvGrpSpPr>
        <p:grpSpPr>
          <a:xfrm>
            <a:off x="5211494" y="103853"/>
            <a:ext cx="5878532" cy="994830"/>
            <a:chOff x="5063633" y="164812"/>
            <a:chExt cx="5779343" cy="994830"/>
          </a:xfrm>
        </p:grpSpPr>
        <p:grpSp>
          <p:nvGrpSpPr>
            <p:cNvPr id="4" name="Group 3">
              <a:extLst>
                <a:ext uri="{FF2B5EF4-FFF2-40B4-BE49-F238E27FC236}">
                  <a16:creationId xmlns:a16="http://schemas.microsoft.com/office/drawing/2014/main" id="{A1DD1843-DEB5-487A-94CF-CD246676B853}"/>
                </a:ext>
              </a:extLst>
            </p:cNvPr>
            <p:cNvGrpSpPr/>
            <p:nvPr/>
          </p:nvGrpSpPr>
          <p:grpSpPr>
            <a:xfrm>
              <a:off x="5063633" y="164812"/>
              <a:ext cx="5779343" cy="994830"/>
              <a:chOff x="5063633" y="164812"/>
              <a:chExt cx="5779343" cy="994830"/>
            </a:xfrm>
          </p:grpSpPr>
          <p:sp>
            <p:nvSpPr>
              <p:cNvPr id="6" name="TextBox 5">
                <a:extLst>
                  <a:ext uri="{FF2B5EF4-FFF2-40B4-BE49-F238E27FC236}">
                    <a16:creationId xmlns:a16="http://schemas.microsoft.com/office/drawing/2014/main" id="{B16EE3F7-BFAF-4CEE-B272-08C50A7B3597}"/>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7" name="TextBox 6">
                <a:extLst>
                  <a:ext uri="{FF2B5EF4-FFF2-40B4-BE49-F238E27FC236}">
                    <a16:creationId xmlns:a16="http://schemas.microsoft.com/office/drawing/2014/main" id="{2791F0AF-CACB-4175-A746-B06A4A9BBE51}"/>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5" name="Straight Connector 4">
              <a:extLst>
                <a:ext uri="{FF2B5EF4-FFF2-40B4-BE49-F238E27FC236}">
                  <a16:creationId xmlns:a16="http://schemas.microsoft.com/office/drawing/2014/main" id="{DFF1F3A0-52D6-4152-9E83-E9C82ED200E0}"/>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aphicFrame>
        <p:nvGraphicFramePr>
          <p:cNvPr id="9" name="Table 8">
            <a:extLst>
              <a:ext uri="{FF2B5EF4-FFF2-40B4-BE49-F238E27FC236}">
                <a16:creationId xmlns:a16="http://schemas.microsoft.com/office/drawing/2014/main" id="{98673E49-25A5-43CF-AE3F-2CFE8CA3B373}"/>
              </a:ext>
            </a:extLst>
          </p:cNvPr>
          <p:cNvGraphicFramePr>
            <a:graphicFrameLocks noGrp="1"/>
          </p:cNvGraphicFramePr>
          <p:nvPr>
            <p:extLst>
              <p:ext uri="{D42A27DB-BD31-4B8C-83A1-F6EECF244321}">
                <p14:modId xmlns:p14="http://schemas.microsoft.com/office/powerpoint/2010/main" val="1245718462"/>
              </p:ext>
            </p:extLst>
          </p:nvPr>
        </p:nvGraphicFramePr>
        <p:xfrm>
          <a:off x="1280319" y="2438400"/>
          <a:ext cx="14401800" cy="5020806"/>
        </p:xfrm>
        <a:graphic>
          <a:graphicData uri="http://schemas.openxmlformats.org/drawingml/2006/table">
            <a:tbl>
              <a:tblPr firstRow="1" firstCol="1" bandRow="1">
                <a:tableStyleId>{5C22544A-7EE6-4342-B048-85BDC9FD1C3A}</a:tableStyleId>
              </a:tblPr>
              <a:tblGrid>
                <a:gridCol w="5445113">
                  <a:extLst>
                    <a:ext uri="{9D8B030D-6E8A-4147-A177-3AD203B41FA5}">
                      <a16:colId xmlns:a16="http://schemas.microsoft.com/office/drawing/2014/main" val="1676887287"/>
                    </a:ext>
                  </a:extLst>
                </a:gridCol>
                <a:gridCol w="8956687">
                  <a:extLst>
                    <a:ext uri="{9D8B030D-6E8A-4147-A177-3AD203B41FA5}">
                      <a16:colId xmlns:a16="http://schemas.microsoft.com/office/drawing/2014/main" val="2130273690"/>
                    </a:ext>
                  </a:extLst>
                </a:gridCol>
              </a:tblGrid>
              <a:tr h="836801">
                <a:tc>
                  <a:txBody>
                    <a:bodyPr/>
                    <a:lstStyle/>
                    <a:p>
                      <a:pPr algn="ctr">
                        <a:lnSpc>
                          <a:spcPct val="120000"/>
                        </a:lnSpc>
                        <a:spcAft>
                          <a:spcPts val="0"/>
                        </a:spcAft>
                      </a:pPr>
                      <a:r>
                        <a:rPr lang="nl-NL" sz="3200" b="1" dirty="0">
                          <a:solidFill>
                            <a:srgbClr val="0000FF"/>
                          </a:solidFill>
                          <a:effectLst/>
                          <a:latin typeface="Times  New Roman"/>
                        </a:rPr>
                        <a:t>Hành tinh</a:t>
                      </a:r>
                      <a:endParaRPr lang="en-US" sz="3200" b="1" dirty="0">
                        <a:solidFill>
                          <a:srgbClr val="0000FF"/>
                        </a:solidFill>
                        <a:effectLst/>
                        <a:latin typeface="Times  New Roman"/>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gn="ctr">
                        <a:lnSpc>
                          <a:spcPct val="120000"/>
                        </a:lnSpc>
                        <a:spcAft>
                          <a:spcPts val="0"/>
                        </a:spcAft>
                      </a:pPr>
                      <a:r>
                        <a:rPr lang="nl-NL" sz="3200" b="1">
                          <a:solidFill>
                            <a:srgbClr val="0000FF"/>
                          </a:solidFill>
                          <a:effectLst/>
                          <a:latin typeface="Times  New Roman"/>
                        </a:rPr>
                        <a:t>Thời gian chuyển động một vòng quanh Mặt Trời</a:t>
                      </a:r>
                      <a:endParaRPr lang="en-US" sz="3200" b="1">
                        <a:solidFill>
                          <a:srgbClr val="0000FF"/>
                        </a:solidFill>
                        <a:effectLst/>
                        <a:latin typeface="Times  New Roman"/>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35022379"/>
                  </a:ext>
                </a:extLst>
              </a:tr>
              <a:tr h="836801">
                <a:tc>
                  <a:txBody>
                    <a:bodyPr/>
                    <a:lstStyle/>
                    <a:p>
                      <a:pPr marL="0" marR="0" lvl="0" indent="0" algn="ctr" defTabSz="1436888" rtl="0" eaLnBrk="1" fontAlgn="auto" latinLnBrk="0" hangingPunct="1">
                        <a:lnSpc>
                          <a:spcPct val="120000"/>
                        </a:lnSpc>
                        <a:spcBef>
                          <a:spcPts val="0"/>
                        </a:spcBef>
                        <a:spcAft>
                          <a:spcPts val="0"/>
                        </a:spcAft>
                        <a:buClrTx/>
                        <a:buSzTx/>
                        <a:buFontTx/>
                        <a:buNone/>
                        <a:tabLst/>
                        <a:defRPr/>
                      </a:pPr>
                      <a:r>
                        <a:rPr lang="nl-NL" sz="3200" b="1">
                          <a:solidFill>
                            <a:srgbClr val="0000FF"/>
                          </a:solidFill>
                          <a:effectLst/>
                          <a:latin typeface="Times  New Roman"/>
                        </a:rPr>
                        <a:t>Thủy Tinh</a:t>
                      </a:r>
                      <a:endParaRPr lang="en-US" sz="3200" b="1">
                        <a:solidFill>
                          <a:srgbClr val="0000FF"/>
                        </a:solidFill>
                        <a:effectLst/>
                        <a:latin typeface="Times  New Roman"/>
                        <a:ea typeface="Times New Roman" panose="02020603050405020304" pitchFamily="18" charset="0"/>
                        <a:cs typeface="Times New Roman" panose="02020603050405020304" pitchFamily="18" charset="0"/>
                      </a:endParaRPr>
                    </a:p>
                  </a:txBody>
                  <a:tcPr marL="68580" marR="68580" marT="0" marB="0">
                    <a:solidFill>
                      <a:schemeClr val="accent5"/>
                    </a:solidFill>
                  </a:tcPr>
                </a:tc>
                <a:tc>
                  <a:txBody>
                    <a:bodyPr/>
                    <a:lstStyle/>
                    <a:p>
                      <a:pPr algn="ctr">
                        <a:lnSpc>
                          <a:spcPct val="120000"/>
                        </a:lnSpc>
                        <a:spcAft>
                          <a:spcPts val="0"/>
                        </a:spcAft>
                      </a:pPr>
                      <a:endParaRPr lang="en-US" sz="3200" b="1">
                        <a:solidFill>
                          <a:srgbClr val="FF0000"/>
                        </a:solidFill>
                        <a:effectLst/>
                        <a:latin typeface="Times  New Roman"/>
                        <a:ea typeface="Times New Roman" panose="02020603050405020304" pitchFamily="18"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2087880863"/>
                  </a:ext>
                </a:extLst>
              </a:tr>
              <a:tr h="836801">
                <a:tc>
                  <a:txBody>
                    <a:bodyPr/>
                    <a:lstStyle/>
                    <a:p>
                      <a:pPr algn="ctr">
                        <a:lnSpc>
                          <a:spcPct val="120000"/>
                        </a:lnSpc>
                        <a:spcAft>
                          <a:spcPts val="0"/>
                        </a:spcAft>
                      </a:pPr>
                      <a:r>
                        <a:rPr lang="nl-NL" sz="3200" b="1" dirty="0">
                          <a:solidFill>
                            <a:srgbClr val="0000FF"/>
                          </a:solidFill>
                          <a:effectLst/>
                          <a:latin typeface="Times  New Roman"/>
                        </a:rPr>
                        <a:t>Kim Tinh</a:t>
                      </a:r>
                      <a:endParaRPr lang="en-US" sz="3200" b="1" dirty="0">
                        <a:solidFill>
                          <a:srgbClr val="0000FF"/>
                        </a:solidFill>
                        <a:effectLst/>
                        <a:latin typeface="Times  New Roman"/>
                        <a:ea typeface="Times New Roman" panose="02020603050405020304" pitchFamily="18" charset="0"/>
                        <a:cs typeface="Times New Roman" panose="02020603050405020304" pitchFamily="18" charset="0"/>
                      </a:endParaRPr>
                    </a:p>
                  </a:txBody>
                  <a:tcPr marL="68580" marR="68580" marT="0" marB="0">
                    <a:solidFill>
                      <a:schemeClr val="accent5"/>
                    </a:solidFill>
                  </a:tcPr>
                </a:tc>
                <a:tc>
                  <a:txBody>
                    <a:bodyPr/>
                    <a:lstStyle/>
                    <a:p>
                      <a:pPr algn="ctr">
                        <a:lnSpc>
                          <a:spcPct val="120000"/>
                        </a:lnSpc>
                        <a:spcAft>
                          <a:spcPts val="0"/>
                        </a:spcAft>
                      </a:pPr>
                      <a:endParaRPr lang="en-US" sz="3200" b="1" dirty="0">
                        <a:solidFill>
                          <a:srgbClr val="FF0000"/>
                        </a:solidFill>
                        <a:effectLst/>
                        <a:latin typeface="Times  New Roman"/>
                        <a:ea typeface="Times New Roman" panose="02020603050405020304" pitchFamily="18"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2205071520"/>
                  </a:ext>
                </a:extLst>
              </a:tr>
              <a:tr h="836801">
                <a:tc>
                  <a:txBody>
                    <a:bodyPr/>
                    <a:lstStyle/>
                    <a:p>
                      <a:pPr algn="ctr">
                        <a:lnSpc>
                          <a:spcPct val="120000"/>
                        </a:lnSpc>
                        <a:spcAft>
                          <a:spcPts val="0"/>
                        </a:spcAft>
                      </a:pPr>
                      <a:r>
                        <a:rPr lang="nl-NL" sz="3200" b="1" dirty="0">
                          <a:solidFill>
                            <a:srgbClr val="0000FF"/>
                          </a:solidFill>
                          <a:effectLst/>
                          <a:latin typeface="Times  New Roman"/>
                        </a:rPr>
                        <a:t>Trái Đất</a:t>
                      </a:r>
                      <a:endParaRPr lang="en-US" sz="3200" b="1" dirty="0">
                        <a:solidFill>
                          <a:srgbClr val="0000FF"/>
                        </a:solidFill>
                        <a:effectLst/>
                        <a:latin typeface="Times  New Roman"/>
                        <a:ea typeface="Times New Roman" panose="02020603050405020304" pitchFamily="18" charset="0"/>
                        <a:cs typeface="Times New Roman" panose="02020603050405020304" pitchFamily="18" charset="0"/>
                      </a:endParaRPr>
                    </a:p>
                  </a:txBody>
                  <a:tcPr marL="68580" marR="68580" marT="0" marB="0">
                    <a:solidFill>
                      <a:schemeClr val="accent5"/>
                    </a:solidFill>
                  </a:tcPr>
                </a:tc>
                <a:tc>
                  <a:txBody>
                    <a:bodyPr/>
                    <a:lstStyle/>
                    <a:p>
                      <a:pPr algn="ctr">
                        <a:lnSpc>
                          <a:spcPct val="120000"/>
                        </a:lnSpc>
                        <a:spcAft>
                          <a:spcPts val="0"/>
                        </a:spcAft>
                      </a:pPr>
                      <a:endParaRPr lang="en-US" sz="3200" b="1" dirty="0">
                        <a:solidFill>
                          <a:srgbClr val="FF0000"/>
                        </a:solidFill>
                        <a:effectLst/>
                        <a:latin typeface="Times  New Roman"/>
                        <a:ea typeface="Times New Roman" panose="02020603050405020304" pitchFamily="18"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375690298"/>
                  </a:ext>
                </a:extLst>
              </a:tr>
              <a:tr h="836801">
                <a:tc>
                  <a:txBody>
                    <a:bodyPr/>
                    <a:lstStyle/>
                    <a:p>
                      <a:pPr algn="ctr">
                        <a:lnSpc>
                          <a:spcPct val="120000"/>
                        </a:lnSpc>
                        <a:spcAft>
                          <a:spcPts val="0"/>
                        </a:spcAft>
                      </a:pPr>
                      <a:r>
                        <a:rPr lang="nl-NL" sz="3200" b="1" dirty="0">
                          <a:solidFill>
                            <a:srgbClr val="0000FF"/>
                          </a:solidFill>
                          <a:effectLst/>
                          <a:latin typeface="Times  New Roman"/>
                        </a:rPr>
                        <a:t>Hỏa Tinh</a:t>
                      </a:r>
                      <a:endParaRPr lang="en-US" sz="3200" b="1" dirty="0">
                        <a:solidFill>
                          <a:srgbClr val="0000FF"/>
                        </a:solidFill>
                        <a:effectLst/>
                        <a:latin typeface="Times  New Roman"/>
                        <a:ea typeface="Times New Roman" panose="02020603050405020304" pitchFamily="18" charset="0"/>
                        <a:cs typeface="Times New Roman" panose="02020603050405020304" pitchFamily="18" charset="0"/>
                      </a:endParaRPr>
                    </a:p>
                  </a:txBody>
                  <a:tcPr marL="68580" marR="68580" marT="0" marB="0">
                    <a:solidFill>
                      <a:schemeClr val="accent5"/>
                    </a:solidFill>
                  </a:tcPr>
                </a:tc>
                <a:tc>
                  <a:txBody>
                    <a:bodyPr/>
                    <a:lstStyle/>
                    <a:p>
                      <a:pPr algn="ctr">
                        <a:lnSpc>
                          <a:spcPct val="120000"/>
                        </a:lnSpc>
                        <a:spcAft>
                          <a:spcPts val="0"/>
                        </a:spcAft>
                      </a:pPr>
                      <a:endParaRPr lang="en-US" sz="3200" b="1" dirty="0">
                        <a:solidFill>
                          <a:srgbClr val="FF0000"/>
                        </a:solidFill>
                        <a:effectLst/>
                        <a:latin typeface="Times  New Roman"/>
                        <a:ea typeface="Times New Roman" panose="02020603050405020304" pitchFamily="18"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1211372474"/>
                  </a:ext>
                </a:extLst>
              </a:tr>
              <a:tr h="836801">
                <a:tc>
                  <a:txBody>
                    <a:bodyPr/>
                    <a:lstStyle/>
                    <a:p>
                      <a:pPr algn="ctr">
                        <a:lnSpc>
                          <a:spcPct val="120000"/>
                        </a:lnSpc>
                        <a:spcAft>
                          <a:spcPts val="0"/>
                        </a:spcAft>
                      </a:pPr>
                      <a:r>
                        <a:rPr lang="nl-NL" sz="3200" b="1" dirty="0">
                          <a:solidFill>
                            <a:srgbClr val="0000FF"/>
                          </a:solidFill>
                          <a:effectLst/>
                          <a:latin typeface="Times  New Roman"/>
                        </a:rPr>
                        <a:t>Hải Vương Tinh</a:t>
                      </a:r>
                      <a:endParaRPr lang="en-US" sz="3200" b="1" dirty="0">
                        <a:solidFill>
                          <a:srgbClr val="0000FF"/>
                        </a:solidFill>
                        <a:effectLst/>
                        <a:latin typeface="Times  New Roman"/>
                        <a:ea typeface="Times New Roman" panose="02020603050405020304" pitchFamily="18" charset="0"/>
                        <a:cs typeface="Times New Roman" panose="02020603050405020304" pitchFamily="18" charset="0"/>
                      </a:endParaRPr>
                    </a:p>
                  </a:txBody>
                  <a:tcPr marL="68580" marR="68580" marT="0" marB="0">
                    <a:solidFill>
                      <a:schemeClr val="accent5"/>
                    </a:solidFill>
                  </a:tcPr>
                </a:tc>
                <a:tc>
                  <a:txBody>
                    <a:bodyPr/>
                    <a:lstStyle/>
                    <a:p>
                      <a:pPr algn="ctr">
                        <a:lnSpc>
                          <a:spcPct val="120000"/>
                        </a:lnSpc>
                        <a:spcAft>
                          <a:spcPts val="0"/>
                        </a:spcAft>
                      </a:pPr>
                      <a:endParaRPr lang="en-US" sz="3200" b="1" dirty="0">
                        <a:solidFill>
                          <a:srgbClr val="FF0000"/>
                        </a:solidFill>
                        <a:effectLst/>
                        <a:latin typeface="Times  New Roman"/>
                        <a:ea typeface="Times New Roman" panose="02020603050405020304" pitchFamily="18"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1355015059"/>
                  </a:ext>
                </a:extLst>
              </a:tr>
            </a:tbl>
          </a:graphicData>
        </a:graphic>
      </p:graphicFrame>
      <p:sp>
        <p:nvSpPr>
          <p:cNvPr id="14" name="TextBox 13">
            <a:extLst>
              <a:ext uri="{FF2B5EF4-FFF2-40B4-BE49-F238E27FC236}">
                <a16:creationId xmlns:a16="http://schemas.microsoft.com/office/drawing/2014/main" id="{232412C0-BB82-B221-6F37-E6F90623E457}"/>
              </a:ext>
            </a:extLst>
          </p:cNvPr>
          <p:cNvSpPr txBox="1"/>
          <p:nvPr/>
        </p:nvSpPr>
        <p:spPr>
          <a:xfrm>
            <a:off x="1432719" y="1773720"/>
            <a:ext cx="6124629" cy="584775"/>
          </a:xfrm>
          <a:prstGeom prst="rect">
            <a:avLst/>
          </a:prstGeom>
          <a:noFill/>
        </p:spPr>
        <p:txBody>
          <a:bodyPr wrap="square" rtlCol="0">
            <a:spAutoFit/>
          </a:bodyPr>
          <a:lstStyle/>
          <a:p>
            <a:r>
              <a:rPr lang="en-US" sz="3200" b="1" u="sng">
                <a:solidFill>
                  <a:srgbClr val="FF0000"/>
                </a:solidFill>
                <a:latin typeface="Times  New Roman"/>
              </a:rPr>
              <a:t>2. Chuyển động của Trái Đất</a:t>
            </a:r>
          </a:p>
        </p:txBody>
      </p:sp>
      <p:sp>
        <p:nvSpPr>
          <p:cNvPr id="11" name="Text Box 14">
            <a:extLst>
              <a:ext uri="{FF2B5EF4-FFF2-40B4-BE49-F238E27FC236}">
                <a16:creationId xmlns:a16="http://schemas.microsoft.com/office/drawing/2014/main" id="{AB0333C9-2F75-EA9F-70DD-B1AF0B738C2A}"/>
              </a:ext>
            </a:extLst>
          </p:cNvPr>
          <p:cNvSpPr txBox="1">
            <a:spLocks noChangeArrowheads="1"/>
          </p:cNvSpPr>
          <p:nvPr/>
        </p:nvSpPr>
        <p:spPr bwMode="auto">
          <a:xfrm>
            <a:off x="9281319" y="3415204"/>
            <a:ext cx="3048000" cy="68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defTabSz="1436888" eaLnBrk="1" fontAlgn="auto" hangingPunct="1">
              <a:lnSpc>
                <a:spcPct val="120000"/>
              </a:lnSpc>
              <a:spcBef>
                <a:spcPts val="0"/>
              </a:spcBef>
              <a:spcAft>
                <a:spcPts val="0"/>
              </a:spcAft>
            </a:pPr>
            <a:r>
              <a:rPr lang="nl-NL" sz="3200" b="1">
                <a:solidFill>
                  <a:srgbClr val="FF0000"/>
                </a:solidFill>
                <a:latin typeface="Times  New Roman"/>
              </a:rPr>
              <a:t>88 ngày</a:t>
            </a:r>
            <a:endParaRPr lang="en-US" sz="3200" b="1">
              <a:solidFill>
                <a:srgbClr val="FF0000"/>
              </a:solidFill>
              <a:latin typeface="Times  New Roman"/>
              <a:ea typeface="Times New Roman" panose="02020603050405020304" pitchFamily="18" charset="0"/>
              <a:cs typeface="Times New Roman" panose="02020603050405020304" pitchFamily="18" charset="0"/>
            </a:endParaRPr>
          </a:p>
        </p:txBody>
      </p:sp>
      <p:sp>
        <p:nvSpPr>
          <p:cNvPr id="15" name="Text Box 14">
            <a:extLst>
              <a:ext uri="{FF2B5EF4-FFF2-40B4-BE49-F238E27FC236}">
                <a16:creationId xmlns:a16="http://schemas.microsoft.com/office/drawing/2014/main" id="{58323380-1EDD-5989-8800-3BB7991BF5B5}"/>
              </a:ext>
            </a:extLst>
          </p:cNvPr>
          <p:cNvSpPr txBox="1">
            <a:spLocks noChangeArrowheads="1"/>
          </p:cNvSpPr>
          <p:nvPr/>
        </p:nvSpPr>
        <p:spPr bwMode="auto">
          <a:xfrm>
            <a:off x="9433719" y="4229886"/>
            <a:ext cx="3048000" cy="68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120000"/>
              </a:lnSpc>
              <a:spcAft>
                <a:spcPts val="0"/>
              </a:spcAft>
            </a:pPr>
            <a:r>
              <a:rPr lang="nl-NL" sz="3200" b="1">
                <a:solidFill>
                  <a:srgbClr val="FF0000"/>
                </a:solidFill>
                <a:latin typeface="Times  New Roman"/>
              </a:rPr>
              <a:t>225 ngày</a:t>
            </a:r>
            <a:endParaRPr lang="en-US" sz="3200" b="1" dirty="0">
              <a:solidFill>
                <a:srgbClr val="FF0000"/>
              </a:solidFill>
              <a:latin typeface="Times  New Roman"/>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CD7BCA3-F208-642B-896B-FFA76CE031F1}"/>
              </a:ext>
            </a:extLst>
          </p:cNvPr>
          <p:cNvSpPr txBox="1"/>
          <p:nvPr/>
        </p:nvSpPr>
        <p:spPr>
          <a:xfrm>
            <a:off x="7147719" y="4999444"/>
            <a:ext cx="8139868" cy="631711"/>
          </a:xfrm>
          <a:prstGeom prst="rect">
            <a:avLst/>
          </a:prstGeom>
          <a:noFill/>
        </p:spPr>
        <p:txBody>
          <a:bodyPr wrap="square">
            <a:spAutoFit/>
          </a:bodyPr>
          <a:lstStyle/>
          <a:p>
            <a:pPr marL="0" marR="0" lvl="0" indent="0" algn="ctr" defTabSz="1436888"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a:ln>
                  <a:noFill/>
                </a:ln>
                <a:solidFill>
                  <a:srgbClr val="FF0000"/>
                </a:solidFill>
                <a:effectLst/>
                <a:uLnTx/>
                <a:uFillTx/>
                <a:latin typeface="Times  New Roman"/>
                <a:ea typeface="+mn-ea"/>
                <a:cs typeface="+mn-cs"/>
              </a:rPr>
              <a:t>1 năm ( khoảng 365 ngày)</a:t>
            </a:r>
            <a:endParaRPr kumimoji="0" lang="en-US" sz="3200" b="1" i="0" u="none" strike="noStrike" kern="1200" cap="none" spc="0" normalizeH="0" baseline="0" noProof="0" dirty="0">
              <a:ln>
                <a:noFill/>
              </a:ln>
              <a:solidFill>
                <a:srgbClr val="FF0000"/>
              </a:solidFill>
              <a:effectLst/>
              <a:uLnTx/>
              <a:uFillTx/>
              <a:latin typeface="Times  New Roman"/>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DD603E7-D112-158D-2A1E-38828CA0E629}"/>
              </a:ext>
            </a:extLst>
          </p:cNvPr>
          <p:cNvSpPr txBox="1"/>
          <p:nvPr/>
        </p:nvSpPr>
        <p:spPr>
          <a:xfrm>
            <a:off x="6995319" y="5891160"/>
            <a:ext cx="8139868" cy="631711"/>
          </a:xfrm>
          <a:prstGeom prst="rect">
            <a:avLst/>
          </a:prstGeom>
          <a:noFill/>
        </p:spPr>
        <p:txBody>
          <a:bodyPr wrap="square">
            <a:spAutoFit/>
          </a:bodyPr>
          <a:lstStyle/>
          <a:p>
            <a:pPr marL="0" marR="0" lvl="0" indent="0" algn="ctr" defTabSz="1436888"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a:ln>
                  <a:noFill/>
                </a:ln>
                <a:solidFill>
                  <a:srgbClr val="FF0000"/>
                </a:solidFill>
                <a:effectLst/>
                <a:uLnTx/>
                <a:uFillTx/>
                <a:latin typeface="Times  New Roman"/>
                <a:ea typeface="+mn-ea"/>
                <a:cs typeface="+mn-cs"/>
              </a:rPr>
              <a:t>Gần 2 năm</a:t>
            </a:r>
            <a:endParaRPr kumimoji="0" lang="en-US" sz="3200" b="1" i="0" u="none" strike="noStrike" kern="1200" cap="none" spc="0" normalizeH="0" baseline="0" noProof="0" dirty="0">
              <a:ln>
                <a:noFill/>
              </a:ln>
              <a:solidFill>
                <a:srgbClr val="FF0000"/>
              </a:solidFill>
              <a:effectLst/>
              <a:uLnTx/>
              <a:uFillTx/>
              <a:latin typeface="Times  New Roman"/>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A02067D-0C22-299B-C473-5E0FAEBA7487}"/>
              </a:ext>
            </a:extLst>
          </p:cNvPr>
          <p:cNvSpPr txBox="1"/>
          <p:nvPr/>
        </p:nvSpPr>
        <p:spPr>
          <a:xfrm>
            <a:off x="6960298" y="6768021"/>
            <a:ext cx="8139868" cy="631711"/>
          </a:xfrm>
          <a:prstGeom prst="rect">
            <a:avLst/>
          </a:prstGeom>
          <a:noFill/>
        </p:spPr>
        <p:txBody>
          <a:bodyPr wrap="square">
            <a:spAutoFit/>
          </a:bodyPr>
          <a:lstStyle/>
          <a:p>
            <a:pPr marL="0" marR="0" lvl="0" indent="0" algn="ctr" defTabSz="1436888"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a:ln>
                  <a:noFill/>
                </a:ln>
                <a:solidFill>
                  <a:srgbClr val="FF0000"/>
                </a:solidFill>
                <a:effectLst/>
                <a:uLnTx/>
                <a:uFillTx/>
                <a:latin typeface="Times  New Roman"/>
                <a:ea typeface="+mn-ea"/>
                <a:cs typeface="+mn-cs"/>
              </a:rPr>
              <a:t>165 năm</a:t>
            </a:r>
            <a:endParaRPr kumimoji="0" lang="en-US" sz="3200" b="1" i="0" u="none" strike="noStrike" kern="1200" cap="none" spc="0" normalizeH="0" baseline="0" noProof="0" dirty="0">
              <a:ln>
                <a:noFill/>
              </a:ln>
              <a:solidFill>
                <a:srgbClr val="FF0000"/>
              </a:solidFill>
              <a:effectLst/>
              <a:uLnTx/>
              <a:uFillTx/>
              <a:latin typeface="Times  New Roman"/>
              <a:ea typeface="Times New Roman" panose="02020603050405020304" pitchFamily="18" charset="0"/>
              <a:cs typeface="Times New Roman" panose="02020603050405020304" pitchFamily="18" charset="0"/>
            </a:endParaRPr>
          </a:p>
        </p:txBody>
      </p:sp>
      <p:sp>
        <p:nvSpPr>
          <p:cNvPr id="24" name="Text Box 14">
            <a:extLst>
              <a:ext uri="{FF2B5EF4-FFF2-40B4-BE49-F238E27FC236}">
                <a16:creationId xmlns:a16="http://schemas.microsoft.com/office/drawing/2014/main" id="{A39DF03E-B65B-EDB8-0096-6B3D1AF46DD5}"/>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T2</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6228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21"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3C1C4-5595-4FE3-8B09-BB494754044F}"/>
              </a:ext>
            </a:extLst>
          </p:cNvPr>
          <p:cNvPicPr>
            <a:picLocks noChangeAspect="1"/>
          </p:cNvPicPr>
          <p:nvPr/>
        </p:nvPicPr>
        <p:blipFill>
          <a:blip r:embed="rId2"/>
          <a:stretch>
            <a:fillRect/>
          </a:stretch>
        </p:blipFill>
        <p:spPr>
          <a:xfrm>
            <a:off x="503848" y="3733058"/>
            <a:ext cx="6858000" cy="5029200"/>
          </a:xfrm>
          <a:prstGeom prst="rect">
            <a:avLst/>
          </a:prstGeom>
        </p:spPr>
      </p:pic>
      <p:grpSp>
        <p:nvGrpSpPr>
          <p:cNvPr id="3" name="Group 2">
            <a:extLst>
              <a:ext uri="{FF2B5EF4-FFF2-40B4-BE49-F238E27FC236}">
                <a16:creationId xmlns:a16="http://schemas.microsoft.com/office/drawing/2014/main" id="{47696375-E991-4F2B-9557-0A337D5FD196}"/>
              </a:ext>
            </a:extLst>
          </p:cNvPr>
          <p:cNvGrpSpPr/>
          <p:nvPr/>
        </p:nvGrpSpPr>
        <p:grpSpPr>
          <a:xfrm>
            <a:off x="5211494" y="103853"/>
            <a:ext cx="5878532" cy="994830"/>
            <a:chOff x="5063633" y="164812"/>
            <a:chExt cx="5779343" cy="994830"/>
          </a:xfrm>
        </p:grpSpPr>
        <p:grpSp>
          <p:nvGrpSpPr>
            <p:cNvPr id="4" name="Group 3">
              <a:extLst>
                <a:ext uri="{FF2B5EF4-FFF2-40B4-BE49-F238E27FC236}">
                  <a16:creationId xmlns:a16="http://schemas.microsoft.com/office/drawing/2014/main" id="{990BC6DB-94D2-4B93-94CB-E870BA339EF2}"/>
                </a:ext>
              </a:extLst>
            </p:cNvPr>
            <p:cNvGrpSpPr/>
            <p:nvPr/>
          </p:nvGrpSpPr>
          <p:grpSpPr>
            <a:xfrm>
              <a:off x="5063633" y="164812"/>
              <a:ext cx="5779343" cy="994830"/>
              <a:chOff x="5063633" y="164812"/>
              <a:chExt cx="5779343" cy="994830"/>
            </a:xfrm>
          </p:grpSpPr>
          <p:sp>
            <p:nvSpPr>
              <p:cNvPr id="6" name="TextBox 5">
                <a:extLst>
                  <a:ext uri="{FF2B5EF4-FFF2-40B4-BE49-F238E27FC236}">
                    <a16:creationId xmlns:a16="http://schemas.microsoft.com/office/drawing/2014/main" id="{1C979E2A-7B7E-4D70-9637-1E52CBEE4568}"/>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7" name="TextBox 6">
                <a:extLst>
                  <a:ext uri="{FF2B5EF4-FFF2-40B4-BE49-F238E27FC236}">
                    <a16:creationId xmlns:a16="http://schemas.microsoft.com/office/drawing/2014/main" id="{ED4840AD-9785-4070-B77D-76FE9A92943E}"/>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5" name="Straight Connector 4">
              <a:extLst>
                <a:ext uri="{FF2B5EF4-FFF2-40B4-BE49-F238E27FC236}">
                  <a16:creationId xmlns:a16="http://schemas.microsoft.com/office/drawing/2014/main" id="{74C28A1C-D5D9-4085-9B24-17C9F7685AE6}"/>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a:extLst>
              <a:ext uri="{FF2B5EF4-FFF2-40B4-BE49-F238E27FC236}">
                <a16:creationId xmlns:a16="http://schemas.microsoft.com/office/drawing/2014/main" id="{A1036267-12B4-410E-A2EC-5713A983AE9C}"/>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T2</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E9DC12B6-D136-448D-98B1-03405524B74B}"/>
              </a:ext>
            </a:extLst>
          </p:cNvPr>
          <p:cNvSpPr/>
          <p:nvPr/>
        </p:nvSpPr>
        <p:spPr>
          <a:xfrm>
            <a:off x="7658284" y="3772473"/>
            <a:ext cx="8137525" cy="1813573"/>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lgn="just">
              <a:lnSpc>
                <a:spcPct val="120000"/>
              </a:lnSpc>
              <a:spcAft>
                <a:spcPts val="0"/>
              </a:spcAft>
            </a:pPr>
            <a:r>
              <a:rPr lang="nl-NL" sz="3200" b="1" dirty="0">
                <a:solidFill>
                  <a:srgbClr val="0000CC"/>
                </a:solidFill>
                <a:latin typeface="Times New Roman" panose="02020603050405020304" pitchFamily="18" charset="0"/>
                <a:ea typeface="Times New Roman" panose="02020603050405020304" pitchFamily="18" charset="0"/>
              </a:rPr>
              <a:t>+ Nếu nhìn từ cực Bắc xuống, Trái Đất chuyển động quanh mình nó cùng chiều hay ngược chiều kim đồng hồ?</a:t>
            </a:r>
            <a:endParaRPr lang="en-US" sz="3200" b="1" dirty="0">
              <a:solidFill>
                <a:srgbClr val="0000CC"/>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9A6BCB2A-BAF3-4CEC-A971-D591D6D46173}"/>
              </a:ext>
            </a:extLst>
          </p:cNvPr>
          <p:cNvSpPr txBox="1"/>
          <p:nvPr/>
        </p:nvSpPr>
        <p:spPr>
          <a:xfrm>
            <a:off x="7670977" y="5808964"/>
            <a:ext cx="8137525" cy="135421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nl-NL" sz="3200" b="1" dirty="0">
                <a:solidFill>
                  <a:srgbClr val="FF0000"/>
                </a:solidFill>
                <a:latin typeface="Times  New Roman"/>
              </a:rPr>
              <a:t>+ </a:t>
            </a:r>
            <a:r>
              <a:rPr lang="en-US" sz="3200" b="1" dirty="0" err="1">
                <a:solidFill>
                  <a:srgbClr val="FF0000"/>
                </a:solidFill>
                <a:latin typeface="Times  New Roman"/>
              </a:rPr>
              <a:t>Nếu</a:t>
            </a:r>
            <a:r>
              <a:rPr lang="en-US" sz="3200" b="1" dirty="0">
                <a:solidFill>
                  <a:srgbClr val="FF0000"/>
                </a:solidFill>
                <a:latin typeface="Times  New Roman"/>
              </a:rPr>
              <a:t> </a:t>
            </a:r>
            <a:r>
              <a:rPr lang="en-US" sz="3200" b="1" dirty="0" err="1">
                <a:solidFill>
                  <a:srgbClr val="FF0000"/>
                </a:solidFill>
                <a:latin typeface="Times  New Roman"/>
              </a:rPr>
              <a:t>nhìn</a:t>
            </a:r>
            <a:r>
              <a:rPr lang="en-US" sz="3200" b="1" dirty="0">
                <a:solidFill>
                  <a:srgbClr val="FF0000"/>
                </a:solidFill>
                <a:latin typeface="Times  New Roman"/>
              </a:rPr>
              <a:t> </a:t>
            </a:r>
            <a:r>
              <a:rPr lang="en-US" sz="3200" b="1" dirty="0" err="1">
                <a:solidFill>
                  <a:srgbClr val="FF0000"/>
                </a:solidFill>
                <a:latin typeface="Times  New Roman"/>
              </a:rPr>
              <a:t>từ</a:t>
            </a:r>
            <a:r>
              <a:rPr lang="en-US" sz="3200" b="1" dirty="0">
                <a:solidFill>
                  <a:srgbClr val="FF0000"/>
                </a:solidFill>
                <a:latin typeface="Times  New Roman"/>
              </a:rPr>
              <a:t> </a:t>
            </a:r>
            <a:r>
              <a:rPr lang="en-US" sz="3200" b="1" dirty="0" err="1">
                <a:solidFill>
                  <a:srgbClr val="FF0000"/>
                </a:solidFill>
                <a:latin typeface="Times  New Roman"/>
              </a:rPr>
              <a:t>cực</a:t>
            </a:r>
            <a:r>
              <a:rPr lang="en-US" sz="3200" b="1" dirty="0">
                <a:solidFill>
                  <a:srgbClr val="FF0000"/>
                </a:solidFill>
                <a:latin typeface="Times  New Roman"/>
              </a:rPr>
              <a:t> </a:t>
            </a:r>
            <a:r>
              <a:rPr lang="en-US" sz="3200" b="1" dirty="0" err="1">
                <a:solidFill>
                  <a:srgbClr val="FF0000"/>
                </a:solidFill>
                <a:latin typeface="Times  New Roman"/>
              </a:rPr>
              <a:t>Bắc</a:t>
            </a:r>
            <a:r>
              <a:rPr lang="en-US" sz="3200" b="1" dirty="0">
                <a:solidFill>
                  <a:srgbClr val="FF0000"/>
                </a:solidFill>
                <a:latin typeface="Times  New Roman"/>
              </a:rPr>
              <a:t> </a:t>
            </a:r>
            <a:r>
              <a:rPr lang="en-US" sz="3200" b="1" dirty="0" err="1">
                <a:solidFill>
                  <a:srgbClr val="FF0000"/>
                </a:solidFill>
                <a:latin typeface="Times  New Roman"/>
              </a:rPr>
              <a:t>xuống</a:t>
            </a:r>
            <a:r>
              <a:rPr lang="en-US" sz="3200" b="1" dirty="0">
                <a:solidFill>
                  <a:srgbClr val="FF0000"/>
                </a:solidFill>
                <a:latin typeface="Times  New Roman"/>
              </a:rPr>
              <a:t>, </a:t>
            </a:r>
            <a:r>
              <a:rPr lang="en-US" sz="3200" b="1" dirty="0" err="1">
                <a:solidFill>
                  <a:srgbClr val="FF0000"/>
                </a:solidFill>
                <a:latin typeface="Times  New Roman"/>
              </a:rPr>
              <a:t>các</a:t>
            </a:r>
            <a:r>
              <a:rPr lang="en-US" sz="3200" b="1" dirty="0">
                <a:solidFill>
                  <a:srgbClr val="FF0000"/>
                </a:solidFill>
                <a:latin typeface="Times  New Roman"/>
              </a:rPr>
              <a:t> </a:t>
            </a:r>
            <a:r>
              <a:rPr lang="en-US" sz="3200" b="1" dirty="0" err="1">
                <a:solidFill>
                  <a:srgbClr val="FF0000"/>
                </a:solidFill>
                <a:latin typeface="Times  New Roman"/>
              </a:rPr>
              <a:t>chuyển</a:t>
            </a:r>
            <a:r>
              <a:rPr lang="en-US" sz="3200" b="1" dirty="0">
                <a:solidFill>
                  <a:srgbClr val="FF0000"/>
                </a:solidFill>
                <a:latin typeface="Times  New Roman"/>
              </a:rPr>
              <a:t> </a:t>
            </a:r>
            <a:r>
              <a:rPr lang="en-US" sz="3200" b="1" dirty="0" err="1">
                <a:solidFill>
                  <a:srgbClr val="FF0000"/>
                </a:solidFill>
                <a:latin typeface="Times  New Roman"/>
              </a:rPr>
              <a:t>động</a:t>
            </a:r>
            <a:r>
              <a:rPr lang="en-US" sz="3200" b="1" dirty="0">
                <a:solidFill>
                  <a:srgbClr val="FF0000"/>
                </a:solidFill>
                <a:latin typeface="Times  New Roman"/>
              </a:rPr>
              <a:t> </a:t>
            </a:r>
            <a:r>
              <a:rPr lang="en-US" sz="3200" b="1" dirty="0" err="1">
                <a:solidFill>
                  <a:srgbClr val="FF0000"/>
                </a:solidFill>
                <a:latin typeface="Times  New Roman"/>
              </a:rPr>
              <a:t>đó</a:t>
            </a:r>
            <a:r>
              <a:rPr lang="en-US" sz="3200" b="1" dirty="0">
                <a:solidFill>
                  <a:srgbClr val="FF0000"/>
                </a:solidFill>
                <a:latin typeface="Times  New Roman"/>
              </a:rPr>
              <a:t> </a:t>
            </a:r>
            <a:r>
              <a:rPr lang="en-US" sz="3200" b="1" dirty="0" err="1">
                <a:solidFill>
                  <a:srgbClr val="FF0000"/>
                </a:solidFill>
                <a:latin typeface="Times  New Roman"/>
              </a:rPr>
              <a:t>ngược</a:t>
            </a:r>
            <a:r>
              <a:rPr lang="en-US" sz="3200" b="1" dirty="0">
                <a:solidFill>
                  <a:srgbClr val="FF0000"/>
                </a:solidFill>
                <a:latin typeface="Times  New Roman"/>
              </a:rPr>
              <a:t> </a:t>
            </a:r>
            <a:r>
              <a:rPr lang="en-US" sz="3200" b="1" dirty="0" err="1">
                <a:solidFill>
                  <a:srgbClr val="FF0000"/>
                </a:solidFill>
                <a:latin typeface="Times  New Roman"/>
              </a:rPr>
              <a:t>chiều</a:t>
            </a:r>
            <a:r>
              <a:rPr lang="en-US" sz="3200" b="1" dirty="0">
                <a:solidFill>
                  <a:srgbClr val="FF0000"/>
                </a:solidFill>
                <a:latin typeface="Times  New Roman"/>
              </a:rPr>
              <a:t> </a:t>
            </a:r>
            <a:r>
              <a:rPr lang="en-US" sz="3200" b="1" dirty="0" err="1">
                <a:solidFill>
                  <a:srgbClr val="FF0000"/>
                </a:solidFill>
                <a:latin typeface="Times  New Roman"/>
              </a:rPr>
              <a:t>kim</a:t>
            </a:r>
            <a:r>
              <a:rPr lang="en-US" sz="3200" b="1" dirty="0">
                <a:solidFill>
                  <a:srgbClr val="FF0000"/>
                </a:solidFill>
                <a:latin typeface="Times  New Roman"/>
              </a:rPr>
              <a:t> </a:t>
            </a:r>
            <a:r>
              <a:rPr lang="en-US" sz="3200" b="1" dirty="0" err="1">
                <a:solidFill>
                  <a:srgbClr val="FF0000"/>
                </a:solidFill>
                <a:latin typeface="Times  New Roman"/>
              </a:rPr>
              <a:t>đồng</a:t>
            </a:r>
            <a:r>
              <a:rPr lang="en-US" sz="3200" b="1" dirty="0">
                <a:solidFill>
                  <a:srgbClr val="FF0000"/>
                </a:solidFill>
                <a:latin typeface="Times  New Roman"/>
              </a:rPr>
              <a:t> </a:t>
            </a:r>
            <a:r>
              <a:rPr lang="en-US" sz="3200" b="1" dirty="0" err="1">
                <a:solidFill>
                  <a:srgbClr val="FF0000"/>
                </a:solidFill>
                <a:latin typeface="Times  New Roman"/>
              </a:rPr>
              <a:t>hồ</a:t>
            </a:r>
            <a:r>
              <a:rPr lang="en-US" sz="3200" b="1" dirty="0">
                <a:solidFill>
                  <a:srgbClr val="FF0000"/>
                </a:solidFill>
                <a:latin typeface="Times  New Roman"/>
              </a:rPr>
              <a:t>.</a:t>
            </a:r>
          </a:p>
          <a:p>
            <a:pPr algn="just"/>
            <a:endParaRPr lang="en-US" b="1" dirty="0">
              <a:solidFill>
                <a:srgbClr val="FF0000"/>
              </a:solidFill>
            </a:endParaRPr>
          </a:p>
        </p:txBody>
      </p:sp>
      <p:sp>
        <p:nvSpPr>
          <p:cNvPr id="15" name="TextBox 14">
            <a:extLst>
              <a:ext uri="{FF2B5EF4-FFF2-40B4-BE49-F238E27FC236}">
                <a16:creationId xmlns:a16="http://schemas.microsoft.com/office/drawing/2014/main" id="{1F6753A4-F7DA-8C46-6972-17B9E5B93CB6}"/>
              </a:ext>
            </a:extLst>
          </p:cNvPr>
          <p:cNvSpPr txBox="1"/>
          <p:nvPr/>
        </p:nvSpPr>
        <p:spPr>
          <a:xfrm>
            <a:off x="1051719" y="1961973"/>
            <a:ext cx="5949394" cy="584775"/>
          </a:xfrm>
          <a:prstGeom prst="rect">
            <a:avLst/>
          </a:prstGeom>
          <a:noFill/>
        </p:spPr>
        <p:txBody>
          <a:bodyPr wrap="square" rtlCol="0">
            <a:spAutoFit/>
          </a:bodyPr>
          <a:lstStyle/>
          <a:p>
            <a:r>
              <a:rPr lang="en-US" sz="3200" b="1" u="sng">
                <a:solidFill>
                  <a:srgbClr val="FF0000"/>
                </a:solidFill>
                <a:latin typeface="Times  New Roman"/>
              </a:rPr>
              <a:t>2. Chuyển động của Trái Đất</a:t>
            </a:r>
          </a:p>
        </p:txBody>
      </p:sp>
      <p:grpSp>
        <p:nvGrpSpPr>
          <p:cNvPr id="17" name="Group 16">
            <a:extLst>
              <a:ext uri="{FF2B5EF4-FFF2-40B4-BE49-F238E27FC236}">
                <a16:creationId xmlns:a16="http://schemas.microsoft.com/office/drawing/2014/main" id="{972021A2-A9C0-3ED7-359E-290CE7738805}"/>
              </a:ext>
            </a:extLst>
          </p:cNvPr>
          <p:cNvGrpSpPr/>
          <p:nvPr/>
        </p:nvGrpSpPr>
        <p:grpSpPr>
          <a:xfrm>
            <a:off x="741719" y="2583112"/>
            <a:ext cx="10893252" cy="1077218"/>
            <a:chOff x="107375" y="2640937"/>
            <a:chExt cx="10893252" cy="1077218"/>
          </a:xfrm>
        </p:grpSpPr>
        <p:pic>
          <p:nvPicPr>
            <p:cNvPr id="12" name="Picture 11">
              <a:extLst>
                <a:ext uri="{FF2B5EF4-FFF2-40B4-BE49-F238E27FC236}">
                  <a16:creationId xmlns:a16="http://schemas.microsoft.com/office/drawing/2014/main" id="{E07F5430-86E9-C8EE-E641-776E334A9BD9}"/>
                </a:ext>
              </a:extLst>
            </p:cNvPr>
            <p:cNvPicPr>
              <a:picLocks noChangeAspect="1"/>
            </p:cNvPicPr>
            <p:nvPr/>
          </p:nvPicPr>
          <p:blipFill rotWithShape="1">
            <a:blip r:embed="rId3"/>
            <a:srcRect r="86562" b="400"/>
            <a:stretch/>
          </p:blipFill>
          <p:spPr>
            <a:xfrm>
              <a:off x="107375" y="2685728"/>
              <a:ext cx="843400" cy="882175"/>
            </a:xfrm>
            <a:prstGeom prst="rect">
              <a:avLst/>
            </a:prstGeom>
          </p:spPr>
        </p:pic>
        <p:sp>
          <p:nvSpPr>
            <p:cNvPr id="16" name="TextBox 15">
              <a:extLst>
                <a:ext uri="{FF2B5EF4-FFF2-40B4-BE49-F238E27FC236}">
                  <a16:creationId xmlns:a16="http://schemas.microsoft.com/office/drawing/2014/main" id="{3949BBEF-3CDB-7CF4-C6A8-6302193B1AB5}"/>
                </a:ext>
              </a:extLst>
            </p:cNvPr>
            <p:cNvSpPr txBox="1"/>
            <p:nvPr/>
          </p:nvSpPr>
          <p:spPr>
            <a:xfrm>
              <a:off x="950775" y="2640937"/>
              <a:ext cx="10049852" cy="1077218"/>
            </a:xfrm>
            <a:prstGeom prst="rect">
              <a:avLst/>
            </a:prstGeom>
            <a:noFill/>
          </p:spPr>
          <p:txBody>
            <a:bodyPr wrap="square" rtlCol="0">
              <a:spAutoFit/>
            </a:bodyPr>
            <a:lstStyle/>
            <a:p>
              <a:r>
                <a:rPr lang="en-US" sz="3200" b="1">
                  <a:solidFill>
                    <a:srgbClr val="FF0000"/>
                  </a:solidFill>
                  <a:latin typeface="Times New Roman" panose="02020603050405020304" pitchFamily="18" charset="0"/>
                </a:rPr>
                <a:t>Tìm hiểu chuyển động của Trái Đất quanh mình nó. </a:t>
              </a:r>
            </a:p>
            <a:p>
              <a:r>
                <a:rPr lang="en-US" sz="3200" b="1">
                  <a:solidFill>
                    <a:srgbClr val="FF0000"/>
                  </a:solidFill>
                  <a:latin typeface="Times New Roman" panose="02020603050405020304" pitchFamily="18" charset="0"/>
                </a:rPr>
                <a:t>Đọc thông tin và trả lời câu hỏi.</a:t>
              </a:r>
            </a:p>
          </p:txBody>
        </p:sp>
      </p:grpSp>
    </p:spTree>
    <p:extLst>
      <p:ext uri="{BB962C8B-B14F-4D97-AF65-F5344CB8AC3E}">
        <p14:creationId xmlns:p14="http://schemas.microsoft.com/office/powerpoint/2010/main" val="259842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1A0897-51A3-4641-A80D-C15E80FD56B8}"/>
              </a:ext>
            </a:extLst>
          </p:cNvPr>
          <p:cNvPicPr>
            <a:picLocks noChangeAspect="1"/>
          </p:cNvPicPr>
          <p:nvPr/>
        </p:nvPicPr>
        <p:blipFill rotWithShape="1">
          <a:blip r:embed="rId2"/>
          <a:srcRect b="3772"/>
          <a:stretch/>
        </p:blipFill>
        <p:spPr>
          <a:xfrm>
            <a:off x="1377188" y="3713507"/>
            <a:ext cx="6407030" cy="5125693"/>
          </a:xfrm>
          <a:prstGeom prst="rect">
            <a:avLst/>
          </a:prstGeom>
        </p:spPr>
      </p:pic>
      <p:grpSp>
        <p:nvGrpSpPr>
          <p:cNvPr id="3" name="Group 2">
            <a:extLst>
              <a:ext uri="{FF2B5EF4-FFF2-40B4-BE49-F238E27FC236}">
                <a16:creationId xmlns:a16="http://schemas.microsoft.com/office/drawing/2014/main" id="{7619E86A-634C-4961-8092-B963A57F81E1}"/>
              </a:ext>
            </a:extLst>
          </p:cNvPr>
          <p:cNvGrpSpPr/>
          <p:nvPr/>
        </p:nvGrpSpPr>
        <p:grpSpPr>
          <a:xfrm>
            <a:off x="5211494" y="103853"/>
            <a:ext cx="5878532" cy="994830"/>
            <a:chOff x="5063633" y="164812"/>
            <a:chExt cx="5779343" cy="994830"/>
          </a:xfrm>
        </p:grpSpPr>
        <p:grpSp>
          <p:nvGrpSpPr>
            <p:cNvPr id="4" name="Group 3">
              <a:extLst>
                <a:ext uri="{FF2B5EF4-FFF2-40B4-BE49-F238E27FC236}">
                  <a16:creationId xmlns:a16="http://schemas.microsoft.com/office/drawing/2014/main" id="{E3D37817-A71F-4FC7-88EA-D2E1DCF04931}"/>
                </a:ext>
              </a:extLst>
            </p:cNvPr>
            <p:cNvGrpSpPr/>
            <p:nvPr/>
          </p:nvGrpSpPr>
          <p:grpSpPr>
            <a:xfrm>
              <a:off x="5063633" y="164812"/>
              <a:ext cx="5779343" cy="994830"/>
              <a:chOff x="5063633" y="164812"/>
              <a:chExt cx="5779343" cy="994830"/>
            </a:xfrm>
          </p:grpSpPr>
          <p:sp>
            <p:nvSpPr>
              <p:cNvPr id="6" name="TextBox 5">
                <a:extLst>
                  <a:ext uri="{FF2B5EF4-FFF2-40B4-BE49-F238E27FC236}">
                    <a16:creationId xmlns:a16="http://schemas.microsoft.com/office/drawing/2014/main" id="{B3166E4A-6201-46A3-979F-1C561135662F}"/>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7" name="TextBox 6">
                <a:extLst>
                  <a:ext uri="{FF2B5EF4-FFF2-40B4-BE49-F238E27FC236}">
                    <a16:creationId xmlns:a16="http://schemas.microsoft.com/office/drawing/2014/main" id="{C412D0B2-F91C-4641-84C6-5D6767D4C176}"/>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5" name="Straight Connector 4">
              <a:extLst>
                <a:ext uri="{FF2B5EF4-FFF2-40B4-BE49-F238E27FC236}">
                  <a16:creationId xmlns:a16="http://schemas.microsoft.com/office/drawing/2014/main" id="{293DE6F3-8564-40D7-ADEC-B6BD0FCD6DB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a:extLst>
              <a:ext uri="{FF2B5EF4-FFF2-40B4-BE49-F238E27FC236}">
                <a16:creationId xmlns:a16="http://schemas.microsoft.com/office/drawing/2014/main" id="{6AC585A5-C9C3-4708-834E-8EF6F4081FDE}"/>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T2</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F3474F4-AB08-460B-8BCD-073CAC760683}"/>
              </a:ext>
            </a:extLst>
          </p:cNvPr>
          <p:cNvSpPr txBox="1"/>
          <p:nvPr/>
        </p:nvSpPr>
        <p:spPr>
          <a:xfrm>
            <a:off x="8062119" y="5838218"/>
            <a:ext cx="7635081" cy="1077218"/>
          </a:xfrm>
          <a:prstGeom prst="rect">
            <a:avLst/>
          </a:prstGeom>
          <a:noFill/>
        </p:spPr>
        <p:txBody>
          <a:bodyPr wrap="square" rtlCol="0">
            <a:spAutoFit/>
          </a:bodyPr>
          <a:lstStyle/>
          <a:p>
            <a:pPr algn="just"/>
            <a:r>
              <a:rPr lang="nl-NL" sz="3200" b="1" i="1">
                <a:solidFill>
                  <a:srgbClr val="0000CC"/>
                </a:solidFill>
                <a:latin typeface="Times  New Roman"/>
              </a:rPr>
              <a:t>+ </a:t>
            </a:r>
            <a:r>
              <a:rPr lang="nl-NL" sz="3200" b="1" i="1" dirty="0">
                <a:solidFill>
                  <a:srgbClr val="0000CC"/>
                </a:solidFill>
                <a:latin typeface="Times  New Roman"/>
              </a:rPr>
              <a:t>Chúng ta </a:t>
            </a:r>
            <a:r>
              <a:rPr lang="nl-NL" sz="3200" b="1" i="1">
                <a:solidFill>
                  <a:srgbClr val="0000CC"/>
                </a:solidFill>
                <a:latin typeface="Times  New Roman"/>
              </a:rPr>
              <a:t>cũng đang </a:t>
            </a:r>
            <a:r>
              <a:rPr lang="nl-NL" sz="3200" b="1" i="1" dirty="0">
                <a:solidFill>
                  <a:srgbClr val="0000CC"/>
                </a:solidFill>
                <a:latin typeface="Times  New Roman"/>
              </a:rPr>
              <a:t>chuyển động cùng Trái Đất.</a:t>
            </a:r>
            <a:endParaRPr lang="en-US" sz="3200" b="1" dirty="0">
              <a:solidFill>
                <a:srgbClr val="0000CC"/>
              </a:solidFill>
              <a:latin typeface="Times  New Roman"/>
            </a:endParaRPr>
          </a:p>
        </p:txBody>
      </p:sp>
      <p:sp>
        <p:nvSpPr>
          <p:cNvPr id="12" name="TextBox 11">
            <a:extLst>
              <a:ext uri="{FF2B5EF4-FFF2-40B4-BE49-F238E27FC236}">
                <a16:creationId xmlns:a16="http://schemas.microsoft.com/office/drawing/2014/main" id="{25F0AE4B-8850-AAEF-FDAB-CBCCC21667CF}"/>
              </a:ext>
            </a:extLst>
          </p:cNvPr>
          <p:cNvSpPr txBox="1"/>
          <p:nvPr/>
        </p:nvSpPr>
        <p:spPr>
          <a:xfrm>
            <a:off x="1708889" y="2051514"/>
            <a:ext cx="5743629" cy="584775"/>
          </a:xfrm>
          <a:prstGeom prst="rect">
            <a:avLst/>
          </a:prstGeom>
          <a:noFill/>
        </p:spPr>
        <p:txBody>
          <a:bodyPr wrap="square" rtlCol="0">
            <a:spAutoFit/>
          </a:bodyPr>
          <a:lstStyle/>
          <a:p>
            <a:r>
              <a:rPr lang="en-US" sz="3200" b="1" u="sng">
                <a:solidFill>
                  <a:srgbClr val="FF0000"/>
                </a:solidFill>
                <a:latin typeface="Times  New Roman"/>
              </a:rPr>
              <a:t>2. Chuyển động của Trái Đất</a:t>
            </a:r>
          </a:p>
        </p:txBody>
      </p:sp>
      <p:grpSp>
        <p:nvGrpSpPr>
          <p:cNvPr id="13" name="Group 12">
            <a:extLst>
              <a:ext uri="{FF2B5EF4-FFF2-40B4-BE49-F238E27FC236}">
                <a16:creationId xmlns:a16="http://schemas.microsoft.com/office/drawing/2014/main" id="{7E881246-6742-9B18-0CC5-F67FCBF6D0DA}"/>
              </a:ext>
            </a:extLst>
          </p:cNvPr>
          <p:cNvGrpSpPr/>
          <p:nvPr/>
        </p:nvGrpSpPr>
        <p:grpSpPr>
          <a:xfrm>
            <a:off x="1708890" y="2636289"/>
            <a:ext cx="12858858" cy="1077218"/>
            <a:chOff x="1074546" y="2694114"/>
            <a:chExt cx="10887714" cy="1077218"/>
          </a:xfrm>
        </p:grpSpPr>
        <p:pic>
          <p:nvPicPr>
            <p:cNvPr id="14" name="Picture 13">
              <a:extLst>
                <a:ext uri="{FF2B5EF4-FFF2-40B4-BE49-F238E27FC236}">
                  <a16:creationId xmlns:a16="http://schemas.microsoft.com/office/drawing/2014/main" id="{8500C2A9-ACE2-5324-863E-679330D27500}"/>
                </a:ext>
              </a:extLst>
            </p:cNvPr>
            <p:cNvPicPr>
              <a:picLocks noChangeAspect="1"/>
            </p:cNvPicPr>
            <p:nvPr/>
          </p:nvPicPr>
          <p:blipFill rotWithShape="1">
            <a:blip r:embed="rId3"/>
            <a:srcRect r="86562" b="400"/>
            <a:stretch/>
          </p:blipFill>
          <p:spPr>
            <a:xfrm>
              <a:off x="1074546" y="2723225"/>
              <a:ext cx="843400" cy="882175"/>
            </a:xfrm>
            <a:prstGeom prst="rect">
              <a:avLst/>
            </a:prstGeom>
          </p:spPr>
        </p:pic>
        <p:sp>
          <p:nvSpPr>
            <p:cNvPr id="15" name="TextBox 14">
              <a:extLst>
                <a:ext uri="{FF2B5EF4-FFF2-40B4-BE49-F238E27FC236}">
                  <a16:creationId xmlns:a16="http://schemas.microsoft.com/office/drawing/2014/main" id="{CC126545-C3F1-C4AE-D602-8B226E284EF5}"/>
                </a:ext>
              </a:extLst>
            </p:cNvPr>
            <p:cNvSpPr txBox="1"/>
            <p:nvPr/>
          </p:nvSpPr>
          <p:spPr>
            <a:xfrm>
              <a:off x="1912408" y="2694114"/>
              <a:ext cx="10049852" cy="1077218"/>
            </a:xfrm>
            <a:prstGeom prst="rect">
              <a:avLst/>
            </a:prstGeom>
            <a:noFill/>
          </p:spPr>
          <p:txBody>
            <a:bodyPr wrap="square" rtlCol="0">
              <a:spAutoFit/>
            </a:bodyPr>
            <a:lstStyle/>
            <a:p>
              <a:pPr algn="just"/>
              <a:r>
                <a:rPr lang="en-US" sz="3200" b="1">
                  <a:solidFill>
                    <a:srgbClr val="FF0000"/>
                  </a:solidFill>
                  <a:latin typeface="Times New Roman" panose="02020603050405020304" pitchFamily="18" charset="0"/>
                </a:rPr>
                <a:t>Chỉ và nói chiều chuyển động của Trái Đất quanh Mặt Trời và chiều chuyển động của Trái Đất quanh mình nó trên sơ đồ</a:t>
              </a:r>
            </a:p>
          </p:txBody>
        </p:sp>
      </p:grpSp>
      <p:sp>
        <p:nvSpPr>
          <p:cNvPr id="17" name="TextBox 16">
            <a:extLst>
              <a:ext uri="{FF2B5EF4-FFF2-40B4-BE49-F238E27FC236}">
                <a16:creationId xmlns:a16="http://schemas.microsoft.com/office/drawing/2014/main" id="{9C4D5886-88A7-648E-FEB3-A340DB593EBB}"/>
              </a:ext>
            </a:extLst>
          </p:cNvPr>
          <p:cNvSpPr txBox="1"/>
          <p:nvPr/>
        </p:nvSpPr>
        <p:spPr>
          <a:xfrm>
            <a:off x="8062119" y="4137929"/>
            <a:ext cx="8138160" cy="107721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sz="3200" b="1" i="1" u="none" strike="noStrike" kern="1200" cap="none" spc="0" normalizeH="0" baseline="0" noProof="0">
                <a:ln>
                  <a:noFill/>
                </a:ln>
                <a:solidFill>
                  <a:srgbClr val="0000CC"/>
                </a:solidFill>
                <a:effectLst/>
                <a:uLnTx/>
                <a:uFillTx/>
                <a:latin typeface="Times  New Roman"/>
                <a:ea typeface="+mn-ea"/>
                <a:cs typeface="+mn-cs"/>
              </a:rPr>
              <a:t>+ Trong quá trình chuyển động của Trái Đất, hướng trục quay của Trái Đất luôn không đổi</a:t>
            </a:r>
            <a:r>
              <a:rPr kumimoji="0" lang="nl-NL" sz="3200" b="1" i="0" u="none" strike="noStrike" kern="1200" cap="none" spc="0" normalizeH="0" baseline="0" noProof="0">
                <a:ln>
                  <a:noFill/>
                </a:ln>
                <a:solidFill>
                  <a:srgbClr val="0000CC"/>
                </a:solidFill>
                <a:effectLst/>
                <a:uLnTx/>
                <a:uFillTx/>
                <a:latin typeface="Times  New Roman"/>
                <a:ea typeface="+mn-ea"/>
                <a:cs typeface="+mn-cs"/>
              </a:rPr>
              <a:t>.</a:t>
            </a:r>
            <a:endParaRPr kumimoji="0" lang="en-US" sz="3200" b="1" i="0" u="none" strike="noStrike" kern="1200" cap="none" spc="0" normalizeH="0" baseline="0" noProof="0" dirty="0">
              <a:ln>
                <a:noFill/>
              </a:ln>
              <a:solidFill>
                <a:srgbClr val="0000CC"/>
              </a:solidFill>
              <a:effectLst/>
              <a:uLnTx/>
              <a:uFillTx/>
              <a:latin typeface="Times  New Roman"/>
              <a:ea typeface="+mn-ea"/>
              <a:cs typeface="+mn-cs"/>
            </a:endParaRPr>
          </a:p>
        </p:txBody>
      </p:sp>
    </p:spTree>
    <p:extLst>
      <p:ext uri="{BB962C8B-B14F-4D97-AF65-F5344CB8AC3E}">
        <p14:creationId xmlns:p14="http://schemas.microsoft.com/office/powerpoint/2010/main" val="1191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19E86A-634C-4961-8092-B963A57F81E1}"/>
              </a:ext>
            </a:extLst>
          </p:cNvPr>
          <p:cNvGrpSpPr/>
          <p:nvPr/>
        </p:nvGrpSpPr>
        <p:grpSpPr>
          <a:xfrm>
            <a:off x="5211494" y="103853"/>
            <a:ext cx="5878532" cy="994830"/>
            <a:chOff x="5063633" y="164812"/>
            <a:chExt cx="5779343" cy="994830"/>
          </a:xfrm>
        </p:grpSpPr>
        <p:grpSp>
          <p:nvGrpSpPr>
            <p:cNvPr id="4" name="Group 3">
              <a:extLst>
                <a:ext uri="{FF2B5EF4-FFF2-40B4-BE49-F238E27FC236}">
                  <a16:creationId xmlns:a16="http://schemas.microsoft.com/office/drawing/2014/main" id="{E3D37817-A71F-4FC7-88EA-D2E1DCF04931}"/>
                </a:ext>
              </a:extLst>
            </p:cNvPr>
            <p:cNvGrpSpPr/>
            <p:nvPr/>
          </p:nvGrpSpPr>
          <p:grpSpPr>
            <a:xfrm>
              <a:off x="5063633" y="164812"/>
              <a:ext cx="5779343" cy="994830"/>
              <a:chOff x="5063633" y="164812"/>
              <a:chExt cx="5779343" cy="994830"/>
            </a:xfrm>
          </p:grpSpPr>
          <p:sp>
            <p:nvSpPr>
              <p:cNvPr id="6" name="TextBox 5">
                <a:extLst>
                  <a:ext uri="{FF2B5EF4-FFF2-40B4-BE49-F238E27FC236}">
                    <a16:creationId xmlns:a16="http://schemas.microsoft.com/office/drawing/2014/main" id="{B3166E4A-6201-46A3-979F-1C561135662F}"/>
                  </a:ext>
                </a:extLst>
              </p:cNvPr>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anose="02020603050405020304" pitchFamily="18" charset="0"/>
                    <a:cs typeface="Times New Roman" pitchFamily="18" charset="0"/>
                  </a:rPr>
                  <a:t>Thứ</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ngày</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tháng</a:t>
                </a:r>
                <a:r>
                  <a:rPr lang="en-US" sz="3000" dirty="0">
                    <a:solidFill>
                      <a:srgbClr val="0000CC"/>
                    </a:solidFill>
                    <a:latin typeface="Times New Roman" panose="02020603050405020304" pitchFamily="18" charset="0"/>
                    <a:cs typeface="Times New Roman" pitchFamily="18" charset="0"/>
                  </a:rPr>
                  <a:t>…..</a:t>
                </a:r>
                <a:r>
                  <a:rPr lang="en-US" sz="3000" dirty="0" err="1">
                    <a:solidFill>
                      <a:srgbClr val="0000CC"/>
                    </a:solidFill>
                    <a:latin typeface="Times New Roman" panose="02020603050405020304" pitchFamily="18" charset="0"/>
                    <a:cs typeface="Times New Roman" pitchFamily="18" charset="0"/>
                  </a:rPr>
                  <a:t>năm</a:t>
                </a:r>
                <a:r>
                  <a:rPr lang="en-US" sz="3000" dirty="0">
                    <a:solidFill>
                      <a:srgbClr val="0000CC"/>
                    </a:solidFill>
                    <a:latin typeface="Times New Roman" panose="02020603050405020304" pitchFamily="18" charset="0"/>
                    <a:cs typeface="Times New Roman" pitchFamily="18" charset="0"/>
                  </a:rPr>
                  <a:t>…….</a:t>
                </a:r>
              </a:p>
            </p:txBody>
          </p:sp>
          <p:sp>
            <p:nvSpPr>
              <p:cNvPr id="7" name="TextBox 6">
                <a:extLst>
                  <a:ext uri="{FF2B5EF4-FFF2-40B4-BE49-F238E27FC236}">
                    <a16:creationId xmlns:a16="http://schemas.microsoft.com/office/drawing/2014/main" id="{C412D0B2-F91C-4641-84C6-5D6767D4C176}"/>
                  </a:ext>
                </a:extLst>
              </p:cNvPr>
              <p:cNvSpPr txBox="1"/>
              <p:nvPr/>
            </p:nvSpPr>
            <p:spPr>
              <a:xfrm>
                <a:off x="5993302" y="636422"/>
                <a:ext cx="3907046" cy="523220"/>
              </a:xfrm>
              <a:prstGeom prst="rect">
                <a:avLst/>
              </a:prstGeom>
              <a:noFill/>
            </p:spPr>
            <p:txBody>
              <a:bodyPr wrap="none" rtlCol="0">
                <a:spAutoFit/>
              </a:bodyPr>
              <a:lstStyle/>
              <a:p>
                <a:r>
                  <a:rPr lang="en-US" sz="2800" b="1" dirty="0" err="1">
                    <a:solidFill>
                      <a:srgbClr val="FF0066"/>
                    </a:solidFill>
                    <a:latin typeface="Times New Roman" panose="02020603050405020304" pitchFamily="18" charset="0"/>
                    <a:cs typeface="Times New Roman" pitchFamily="18" charset="0"/>
                  </a:rPr>
                  <a:t>TỰ</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NHIÊN</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VÀ</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XÃ</a:t>
                </a:r>
                <a:r>
                  <a:rPr lang="en-US" sz="2800" b="1" dirty="0">
                    <a:solidFill>
                      <a:srgbClr val="FF0066"/>
                    </a:solidFill>
                    <a:latin typeface="Times New Roman" panose="02020603050405020304" pitchFamily="18" charset="0"/>
                    <a:cs typeface="Times New Roman" pitchFamily="18" charset="0"/>
                  </a:rPr>
                  <a:t> </a:t>
                </a:r>
                <a:r>
                  <a:rPr lang="en-US" sz="2800" b="1" dirty="0" err="1">
                    <a:solidFill>
                      <a:srgbClr val="FF0066"/>
                    </a:solidFill>
                    <a:latin typeface="Times New Roman" panose="02020603050405020304" pitchFamily="18" charset="0"/>
                    <a:cs typeface="Times New Roman" pitchFamily="18" charset="0"/>
                  </a:rPr>
                  <a:t>HỘI</a:t>
                </a:r>
                <a:endParaRPr lang="en-US" sz="2800" b="1" dirty="0">
                  <a:solidFill>
                    <a:srgbClr val="FF0066"/>
                  </a:solidFill>
                  <a:latin typeface="Times New Roman" panose="02020603050405020304" pitchFamily="18" charset="0"/>
                  <a:cs typeface="Times New Roman" pitchFamily="18" charset="0"/>
                </a:endParaRPr>
              </a:p>
            </p:txBody>
          </p:sp>
        </p:grpSp>
        <p:cxnSp>
          <p:nvCxnSpPr>
            <p:cNvPr id="5" name="Straight Connector 4">
              <a:extLst>
                <a:ext uri="{FF2B5EF4-FFF2-40B4-BE49-F238E27FC236}">
                  <a16:creationId xmlns:a16="http://schemas.microsoft.com/office/drawing/2014/main" id="{293DE6F3-8564-40D7-ADEC-B6BD0FCD6DB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a:extLst>
              <a:ext uri="{FF2B5EF4-FFF2-40B4-BE49-F238E27FC236}">
                <a16:creationId xmlns:a16="http://schemas.microsoft.com/office/drawing/2014/main" id="{6AC585A5-C9C3-4708-834E-8EF6F4081FDE}"/>
              </a:ext>
            </a:extLst>
          </p:cNvPr>
          <p:cNvSpPr txBox="1">
            <a:spLocks noChangeArrowheads="1"/>
          </p:cNvSpPr>
          <p:nvPr/>
        </p:nvSpPr>
        <p:spPr bwMode="auto">
          <a:xfrm>
            <a:off x="3337719" y="1097280"/>
            <a:ext cx="9448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 ĐẤT TRONG HỆ MẶT TRỜI </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T2</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25F0AE4B-8850-AAEF-FDAB-CBCCC21667CF}"/>
              </a:ext>
            </a:extLst>
          </p:cNvPr>
          <p:cNvSpPr txBox="1"/>
          <p:nvPr/>
        </p:nvSpPr>
        <p:spPr>
          <a:xfrm>
            <a:off x="1708889" y="2051514"/>
            <a:ext cx="6048429" cy="584775"/>
          </a:xfrm>
          <a:prstGeom prst="rect">
            <a:avLst/>
          </a:prstGeom>
          <a:noFill/>
        </p:spPr>
        <p:txBody>
          <a:bodyPr wrap="square" rtlCol="0">
            <a:spAutoFit/>
          </a:bodyPr>
          <a:lstStyle/>
          <a:p>
            <a:r>
              <a:rPr lang="en-US" sz="3200" b="1" u="sng">
                <a:solidFill>
                  <a:srgbClr val="FF0000"/>
                </a:solidFill>
                <a:latin typeface="Times  New Roman"/>
              </a:rPr>
              <a:t>2. Chuyển động của Trái Đất</a:t>
            </a:r>
          </a:p>
        </p:txBody>
      </p:sp>
      <p:pic>
        <p:nvPicPr>
          <p:cNvPr id="17" name="Picture 16">
            <a:extLst>
              <a:ext uri="{FF2B5EF4-FFF2-40B4-BE49-F238E27FC236}">
                <a16:creationId xmlns:a16="http://schemas.microsoft.com/office/drawing/2014/main" id="{C6B35B29-D448-2289-965A-6406A0ADA5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26316" t="41662" r="15882"/>
          <a:stretch/>
        </p:blipFill>
        <p:spPr>
          <a:xfrm>
            <a:off x="5211494" y="4828722"/>
            <a:ext cx="5212825" cy="3934277"/>
          </a:xfrm>
          <a:prstGeom prst="rect">
            <a:avLst/>
          </a:prstGeom>
        </p:spPr>
      </p:pic>
      <p:grpSp>
        <p:nvGrpSpPr>
          <p:cNvPr id="22" name="Group 21">
            <a:extLst>
              <a:ext uri="{FF2B5EF4-FFF2-40B4-BE49-F238E27FC236}">
                <a16:creationId xmlns:a16="http://schemas.microsoft.com/office/drawing/2014/main" id="{E18DD5FA-5247-E7CA-95CD-8DA367B05D90}"/>
              </a:ext>
            </a:extLst>
          </p:cNvPr>
          <p:cNvGrpSpPr/>
          <p:nvPr/>
        </p:nvGrpSpPr>
        <p:grpSpPr>
          <a:xfrm>
            <a:off x="1337429" y="2724313"/>
            <a:ext cx="14196629" cy="2062103"/>
            <a:chOff x="1637890" y="2636289"/>
            <a:chExt cx="14196629" cy="2062103"/>
          </a:xfrm>
        </p:grpSpPr>
        <p:pic>
          <p:nvPicPr>
            <p:cNvPr id="18" name="Picture 17">
              <a:extLst>
                <a:ext uri="{FF2B5EF4-FFF2-40B4-BE49-F238E27FC236}">
                  <a16:creationId xmlns:a16="http://schemas.microsoft.com/office/drawing/2014/main" id="{E6BE095C-7922-F675-EC2F-1CE6C7D0F250}"/>
                </a:ext>
              </a:extLst>
            </p:cNvPr>
            <p:cNvPicPr>
              <a:picLocks noChangeAspect="1"/>
            </p:cNvPicPr>
            <p:nvPr/>
          </p:nvPicPr>
          <p:blipFill rotWithShape="1">
            <a:blip r:embed="rId4"/>
            <a:srcRect r="88297" b="82106"/>
            <a:stretch/>
          </p:blipFill>
          <p:spPr>
            <a:xfrm>
              <a:off x="1637890" y="2636289"/>
              <a:ext cx="914400" cy="993836"/>
            </a:xfrm>
            <a:prstGeom prst="rect">
              <a:avLst/>
            </a:prstGeom>
          </p:spPr>
        </p:pic>
        <p:sp>
          <p:nvSpPr>
            <p:cNvPr id="19" name="TextBox 18">
              <a:extLst>
                <a:ext uri="{FF2B5EF4-FFF2-40B4-BE49-F238E27FC236}">
                  <a16:creationId xmlns:a16="http://schemas.microsoft.com/office/drawing/2014/main" id="{6A46CC8A-4A88-D902-CE62-BAE4DABA7301}"/>
                </a:ext>
              </a:extLst>
            </p:cNvPr>
            <p:cNvSpPr txBox="1"/>
            <p:nvPr/>
          </p:nvSpPr>
          <p:spPr>
            <a:xfrm>
              <a:off x="2804319" y="2636289"/>
              <a:ext cx="13030200" cy="2062103"/>
            </a:xfrm>
            <a:prstGeom prst="rect">
              <a:avLst/>
            </a:prstGeom>
            <a:noFill/>
          </p:spPr>
          <p:txBody>
            <a:bodyPr wrap="square" rtlCol="0">
              <a:spAutoFit/>
            </a:bodyPr>
            <a:lstStyle/>
            <a:p>
              <a:r>
                <a:rPr lang="en-US" sz="3200" b="1">
                  <a:solidFill>
                    <a:srgbClr val="0000FF"/>
                  </a:solidFill>
                  <a:latin typeface="Times  New Roman"/>
                </a:rPr>
                <a:t>“Mặt Trời và Trái Đất”</a:t>
              </a:r>
            </a:p>
            <a:p>
              <a:pPr algn="just"/>
              <a:r>
                <a:rPr lang="en-US" sz="3200" b="1">
                  <a:solidFill>
                    <a:srgbClr val="0000FF"/>
                  </a:solidFill>
                  <a:latin typeface="Times  New Roman"/>
                </a:rPr>
                <a:t>Một bạn đóng vai Mặt Trời. Một bạn cầm quả địa cầu vừa di chuyển xung quanh “Mặt Trời”, vừa xoay quả địa cầu để thể hiện chuyển động của Trái Đất quanh Mặt Trời và chuyển động của Trái Đất quanh mình nó.</a:t>
              </a:r>
            </a:p>
          </p:txBody>
        </p:sp>
      </p:grpSp>
    </p:spTree>
    <p:extLst>
      <p:ext uri="{BB962C8B-B14F-4D97-AF65-F5344CB8AC3E}">
        <p14:creationId xmlns:p14="http://schemas.microsoft.com/office/powerpoint/2010/main" val="20045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1296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10714</TotalTime>
  <Words>500</Words>
  <Application>Microsoft Office PowerPoint</Application>
  <PresentationFormat>Custom</PresentationFormat>
  <Paragraphs>56</Paragraphs>
  <Slides>10</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vt:i4>
      </vt:variant>
    </vt:vector>
  </HeadingPairs>
  <TitlesOfParts>
    <vt:vector size="15" baseType="lpstr">
      <vt:lpstr>Arial</vt:lpstr>
      <vt:lpstr>Times  New Roman</vt:lpstr>
      <vt:lpstr>Times New Roman</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 H</cp:lastModifiedBy>
  <cp:revision>1170</cp:revision>
  <dcterms:created xsi:type="dcterms:W3CDTF">2008-09-09T22:52:10Z</dcterms:created>
  <dcterms:modified xsi:type="dcterms:W3CDTF">2022-08-28T04:11:14Z</dcterms:modified>
</cp:coreProperties>
</file>