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1119" r:id="rId3"/>
    <p:sldId id="1104" r:id="rId4"/>
    <p:sldId id="321" r:id="rId5"/>
    <p:sldId id="1107" r:id="rId6"/>
    <p:sldId id="278" r:id="rId7"/>
    <p:sldId id="279" r:id="rId8"/>
    <p:sldId id="280" r:id="rId9"/>
    <p:sldId id="281" r:id="rId10"/>
    <p:sldId id="282" r:id="rId11"/>
    <p:sldId id="284" r:id="rId12"/>
    <p:sldId id="277" r:id="rId13"/>
    <p:sldId id="1108" r:id="rId14"/>
    <p:sldId id="256" r:id="rId15"/>
    <p:sldId id="257" r:id="rId16"/>
    <p:sldId id="1110" r:id="rId17"/>
    <p:sldId id="1111" r:id="rId18"/>
    <p:sldId id="1112" r:id="rId19"/>
    <p:sldId id="1113" r:id="rId20"/>
    <p:sldId id="1114" r:id="rId21"/>
    <p:sldId id="1115" r:id="rId22"/>
    <p:sldId id="1109" r:id="rId23"/>
    <p:sldId id="1040" r:id="rId24"/>
    <p:sldId id="1116" r:id="rId25"/>
    <p:sldId id="1041" r:id="rId26"/>
    <p:sldId id="1117" r:id="rId27"/>
    <p:sldId id="1118"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9A7"/>
    <a:srgbClr val="30C530"/>
    <a:srgbClr val="F7A160"/>
    <a:srgbClr val="D96EAB"/>
    <a:srgbClr val="E8F3C7"/>
    <a:srgbClr val="E7F3C7"/>
    <a:srgbClr val="FE7FAA"/>
    <a:srgbClr val="92D050"/>
    <a:srgbClr val="00A1E9"/>
    <a:srgbClr val="FF1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1553" autoAdjust="0"/>
  </p:normalViewPr>
  <p:slideViewPr>
    <p:cSldViewPr snapToGrid="0">
      <p:cViewPr varScale="1">
        <p:scale>
          <a:sx n="26" d="100"/>
          <a:sy n="26" d="100"/>
        </p:scale>
        <p:origin x="5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0C1D8-148A-4573-9EBF-3521D838CBD2}"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8AA0C-05A6-4E4F-BDA5-D818876FE7AF}" type="slidenum">
              <a:rPr lang="en-US" smtClean="0"/>
              <a:t>‹#›</a:t>
            </a:fld>
            <a:endParaRPr lang="en-US"/>
          </a:p>
        </p:txBody>
      </p:sp>
    </p:spTree>
    <p:extLst>
      <p:ext uri="{BB962C8B-B14F-4D97-AF65-F5344CB8AC3E}">
        <p14:creationId xmlns:p14="http://schemas.microsoft.com/office/powerpoint/2010/main" val="226717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8AA0C-05A6-4E4F-BDA5-D818876FE7AF}" type="slidenum">
              <a:rPr lang="en-US" smtClean="0"/>
              <a:t>1</a:t>
            </a:fld>
            <a:endParaRPr lang="en-US"/>
          </a:p>
        </p:txBody>
      </p:sp>
    </p:spTree>
    <p:extLst>
      <p:ext uri="{BB962C8B-B14F-4D97-AF65-F5344CB8AC3E}">
        <p14:creationId xmlns:p14="http://schemas.microsoft.com/office/powerpoint/2010/main" val="72317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It’s hot.</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19</a:t>
            </a:fld>
            <a:endParaRPr lang="en-US"/>
          </a:p>
        </p:txBody>
      </p:sp>
    </p:spTree>
    <p:extLst>
      <p:ext uri="{BB962C8B-B14F-4D97-AF65-F5344CB8AC3E}">
        <p14:creationId xmlns:p14="http://schemas.microsoft.com/office/powerpoint/2010/main" val="45220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It’s cold.</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20</a:t>
            </a:fld>
            <a:endParaRPr lang="en-US"/>
          </a:p>
        </p:txBody>
      </p:sp>
    </p:spTree>
    <p:extLst>
      <p:ext uri="{BB962C8B-B14F-4D97-AF65-F5344CB8AC3E}">
        <p14:creationId xmlns:p14="http://schemas.microsoft.com/office/powerpoint/2010/main" val="429452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AA0C-05A6-4E4F-BDA5-D818876FE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3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SG" dirty="0"/>
              <a:t>Draw Ss’ attention to the grammar box and the recorded model (track 8.04)</a:t>
            </a:r>
          </a:p>
          <a:p>
            <a:pPr marL="171450" indent="-171450">
              <a:buFontTx/>
              <a:buChar char="-"/>
            </a:pPr>
            <a:r>
              <a:rPr lang="en-SG" dirty="0"/>
              <a:t>Have Ss look at activity 1.</a:t>
            </a:r>
          </a:p>
          <a:p>
            <a:pPr marL="171450" indent="-171450">
              <a:buFontTx/>
              <a:buChar char="-"/>
            </a:pPr>
            <a:r>
              <a:rPr lang="en-SG" dirty="0"/>
              <a:t>In pairs, Ss ask and answer weather.</a:t>
            </a:r>
          </a:p>
          <a:p>
            <a:pPr marL="171450" indent="-171450">
              <a:buFontTx/>
              <a:buChar char="-"/>
            </a:pPr>
            <a:endParaRPr lang="en-SG" dirty="0"/>
          </a:p>
        </p:txBody>
      </p:sp>
      <p:sp>
        <p:nvSpPr>
          <p:cNvPr id="4" name="Slide Number Placeholder 3"/>
          <p:cNvSpPr>
            <a:spLocks noGrp="1"/>
          </p:cNvSpPr>
          <p:nvPr>
            <p:ph type="sldNum" sz="quarter" idx="5"/>
          </p:nvPr>
        </p:nvSpPr>
        <p:spPr/>
        <p:txBody>
          <a:bodyPr/>
          <a:lstStyle/>
          <a:p>
            <a:fld id="{4CA8AA0C-05A6-4E4F-BDA5-D818876FE7AF}" type="slidenum">
              <a:rPr lang="en-US" smtClean="0"/>
              <a:t>22</a:t>
            </a:fld>
            <a:endParaRPr lang="en-US"/>
          </a:p>
        </p:txBody>
      </p:sp>
    </p:spTree>
    <p:extLst>
      <p:ext uri="{BB962C8B-B14F-4D97-AF65-F5344CB8AC3E}">
        <p14:creationId xmlns:p14="http://schemas.microsoft.com/office/powerpoint/2010/main" val="41323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Times New Roman" panose="02020603050405020304" pitchFamily="18" charset="0"/>
                <a:ea typeface="Times New Roman" panose="02020603050405020304" pitchFamily="18" charset="0"/>
              </a:rPr>
              <a:t>2 It’s windy. 3 It’s sunny. 4 It’s cloudy.</a:t>
            </a:r>
            <a:r>
              <a:rPr lang="en-US" sz="1800"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23</a:t>
            </a:fld>
            <a:endParaRPr lang="en-US"/>
          </a:p>
        </p:txBody>
      </p:sp>
    </p:spTree>
    <p:extLst>
      <p:ext uri="{BB962C8B-B14F-4D97-AF65-F5344CB8AC3E}">
        <p14:creationId xmlns:p14="http://schemas.microsoft.com/office/powerpoint/2010/main" val="231031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i="1" dirty="0">
                <a:effectLst/>
                <a:latin typeface="Times New Roman" panose="02020603050405020304" pitchFamily="18" charset="0"/>
                <a:ea typeface="Times New Roman" panose="02020603050405020304" pitchFamily="18" charset="0"/>
              </a:rPr>
              <a:t>RULES: </a:t>
            </a:r>
            <a:endParaRPr lang="en-US" sz="1800" dirty="0">
              <a:effectLst/>
              <a:latin typeface="Times New Roman" panose="02020603050405020304" pitchFamily="18" charset="0"/>
              <a:ea typeface="Times New Roman" panose="02020603050405020304" pitchFamily="18" charset="0"/>
            </a:endParaRPr>
          </a:p>
          <a:p>
            <a:pPr marL="0" marR="0" algn="just">
              <a:spcBef>
                <a:spcPts val="300"/>
              </a:spcBef>
              <a:spcAft>
                <a:spcPts val="0"/>
              </a:spcAft>
            </a:pPr>
            <a:r>
              <a:rPr lang="pt-BR" sz="1800" b="1" dirty="0">
                <a:effectLst/>
                <a:latin typeface="Times New Roman" panose="02020603050405020304" pitchFamily="18" charset="0"/>
                <a:ea typeface="Times New Roman" panose="02020603050405020304" pitchFamily="18" charset="0"/>
              </a:rPr>
              <a:t>-First round:</a:t>
            </a:r>
            <a:r>
              <a:rPr lang="pt-BR" sz="1800" dirty="0">
                <a:effectLst/>
                <a:latin typeface="Times New Roman" panose="02020603050405020304" pitchFamily="18" charset="0"/>
                <a:ea typeface="Times New Roman" panose="02020603050405020304" pitchFamily="18" charset="0"/>
              </a:rPr>
              <a:t> Team 1 asks </a:t>
            </a:r>
            <a:r>
              <a:rPr lang="en-US" sz="1800" i="1" dirty="0">
                <a:effectLst/>
                <a:latin typeface="Times New Roman" panose="02020603050405020304" pitchFamily="18" charset="0"/>
                <a:ea typeface="Times New Roman" panose="02020603050405020304" pitchFamily="18" charset="0"/>
              </a:rPr>
              <a:t>What’s the weather like?</a:t>
            </a:r>
            <a:r>
              <a:rPr lang="en-US" sz="1800" dirty="0">
                <a:effectLst/>
                <a:latin typeface="Times New Roman" panose="02020603050405020304" pitchFamily="18" charset="0"/>
                <a:ea typeface="Times New Roman" panose="02020603050405020304" pitchFamily="18" charset="0"/>
              </a:rPr>
              <a:t> Each student in team 1 has to ask this question and their partner in team 2 show his/ her picture and answer </a:t>
            </a:r>
            <a:r>
              <a:rPr lang="en-US" sz="1800" i="1" dirty="0">
                <a:effectLst/>
                <a:latin typeface="Times New Roman" panose="02020603050405020304" pitchFamily="18" charset="0"/>
                <a:ea typeface="Times New Roman" panose="02020603050405020304" pitchFamily="18" charset="0"/>
              </a:rPr>
              <a:t>It’s (cloudy)</a:t>
            </a:r>
            <a:r>
              <a:rPr lang="en-US" sz="1800" dirty="0">
                <a:effectLst/>
                <a:latin typeface="Times New Roman" panose="02020603050405020304" pitchFamily="18" charset="0"/>
                <a:ea typeface="Times New Roman" panose="02020603050405020304" pitchFamily="18" charset="0"/>
              </a:rPr>
              <a:t>. When each student in team 1 finishes, they move to the right and ask the next student in team 2.</a:t>
            </a:r>
            <a:r>
              <a:rPr lang="en-US" sz="1800" i="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171450" indent="-171450">
              <a:buFontTx/>
              <a:buChar char="-"/>
            </a:pPr>
            <a:endParaRPr lang="en-SG" dirty="0"/>
          </a:p>
        </p:txBody>
      </p:sp>
      <p:sp>
        <p:nvSpPr>
          <p:cNvPr id="4" name="Slide Number Placeholder 3"/>
          <p:cNvSpPr>
            <a:spLocks noGrp="1"/>
          </p:cNvSpPr>
          <p:nvPr>
            <p:ph type="sldNum" sz="quarter" idx="5"/>
          </p:nvPr>
        </p:nvSpPr>
        <p:spPr/>
        <p:txBody>
          <a:bodyPr/>
          <a:lstStyle/>
          <a:p>
            <a:fld id="{4CA8AA0C-05A6-4E4F-BDA5-D818876FE7AF}" type="slidenum">
              <a:rPr lang="en-US" smtClean="0"/>
              <a:t>24</a:t>
            </a:fld>
            <a:endParaRPr lang="en-US"/>
          </a:p>
        </p:txBody>
      </p:sp>
    </p:spTree>
    <p:extLst>
      <p:ext uri="{BB962C8B-B14F-4D97-AF65-F5344CB8AC3E}">
        <p14:creationId xmlns:p14="http://schemas.microsoft.com/office/powerpoint/2010/main" val="2833425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300"/>
              </a:spcBef>
              <a:spcAft>
                <a:spcPts val="0"/>
              </a:spcAft>
            </a:pPr>
            <a:r>
              <a:rPr lang="pt-BR" sz="1800" b="1" dirty="0">
                <a:effectLst/>
                <a:latin typeface="Times New Roman" panose="02020603050405020304" pitchFamily="18" charset="0"/>
                <a:ea typeface="Times New Roman" panose="02020603050405020304" pitchFamily="18" charset="0"/>
              </a:rPr>
              <a:t>2nd round:</a:t>
            </a:r>
            <a:r>
              <a:rPr lang="pt-BR" sz="1800" dirty="0">
                <a:effectLst/>
                <a:latin typeface="Times New Roman" panose="02020603050405020304" pitchFamily="18" charset="0"/>
                <a:ea typeface="Times New Roman" panose="02020603050405020304" pitchFamily="18" charset="0"/>
              </a:rPr>
              <a:t> Team 2 asks and team 1 answers. Team 2 moves. </a:t>
            </a:r>
            <a:endParaRPr lang="en-US" sz="1800" dirty="0">
              <a:effectLst/>
              <a:latin typeface="Times New Roman" panose="02020603050405020304" pitchFamily="18" charset="0"/>
              <a:ea typeface="Times New Roman" panose="02020603050405020304" pitchFamily="18" charset="0"/>
            </a:endParaRPr>
          </a:p>
          <a:p>
            <a:pPr marL="171450" indent="-171450">
              <a:buFontTx/>
              <a:buChar char="-"/>
            </a:pPr>
            <a:endParaRPr lang="en-SG" dirty="0"/>
          </a:p>
        </p:txBody>
      </p:sp>
      <p:sp>
        <p:nvSpPr>
          <p:cNvPr id="4" name="Slide Number Placeholder 3"/>
          <p:cNvSpPr>
            <a:spLocks noGrp="1"/>
          </p:cNvSpPr>
          <p:nvPr>
            <p:ph type="sldNum" sz="quarter" idx="5"/>
          </p:nvPr>
        </p:nvSpPr>
        <p:spPr/>
        <p:txBody>
          <a:bodyPr/>
          <a:lstStyle/>
          <a:p>
            <a:fld id="{4CA8AA0C-05A6-4E4F-BDA5-D818876FE7AF}" type="slidenum">
              <a:rPr lang="en-US" smtClean="0"/>
              <a:t>25</a:t>
            </a:fld>
            <a:endParaRPr lang="en-US"/>
          </a:p>
        </p:txBody>
      </p:sp>
    </p:spTree>
    <p:extLst>
      <p:ext uri="{BB962C8B-B14F-4D97-AF65-F5344CB8AC3E}">
        <p14:creationId xmlns:p14="http://schemas.microsoft.com/office/powerpoint/2010/main" val="1409220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AA0C-05A6-4E4F-BDA5-D818876FE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38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AA0C-05A6-4E4F-BDA5-D818876FE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571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AA0C-05A6-4E4F-BDA5-D818876FE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04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AA0C-05A6-4E4F-BDA5-D818876FE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It’s windy.</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14</a:t>
            </a:fld>
            <a:endParaRPr lang="en-US"/>
          </a:p>
        </p:txBody>
      </p:sp>
    </p:spTree>
    <p:extLst>
      <p:ext uri="{BB962C8B-B14F-4D97-AF65-F5344CB8AC3E}">
        <p14:creationId xmlns:p14="http://schemas.microsoft.com/office/powerpoint/2010/main" val="8183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It’s cloudy</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15</a:t>
            </a:fld>
            <a:endParaRPr lang="en-US"/>
          </a:p>
        </p:txBody>
      </p:sp>
    </p:spTree>
    <p:extLst>
      <p:ext uri="{BB962C8B-B14F-4D97-AF65-F5344CB8AC3E}">
        <p14:creationId xmlns:p14="http://schemas.microsoft.com/office/powerpoint/2010/main" val="3761679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It’s sunny.</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16</a:t>
            </a:fld>
            <a:endParaRPr lang="en-US"/>
          </a:p>
        </p:txBody>
      </p:sp>
    </p:spTree>
    <p:extLst>
      <p:ext uri="{BB962C8B-B14F-4D97-AF65-F5344CB8AC3E}">
        <p14:creationId xmlns:p14="http://schemas.microsoft.com/office/powerpoint/2010/main" val="192149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tx1"/>
                </a:solidFill>
              </a:rPr>
              <a:t>It’s rainy.</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17</a:t>
            </a:fld>
            <a:endParaRPr lang="en-US"/>
          </a:p>
        </p:txBody>
      </p:sp>
    </p:spTree>
    <p:extLst>
      <p:ext uri="{BB962C8B-B14F-4D97-AF65-F5344CB8AC3E}">
        <p14:creationId xmlns:p14="http://schemas.microsoft.com/office/powerpoint/2010/main" val="421287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What’s the weather like?</a:t>
            </a:r>
            <a:endParaRPr lang="en-US" dirty="0"/>
          </a:p>
        </p:txBody>
      </p:sp>
      <p:sp>
        <p:nvSpPr>
          <p:cNvPr id="4" name="Slide Number Placeholder 3"/>
          <p:cNvSpPr>
            <a:spLocks noGrp="1"/>
          </p:cNvSpPr>
          <p:nvPr>
            <p:ph type="sldNum" sz="quarter" idx="5"/>
          </p:nvPr>
        </p:nvSpPr>
        <p:spPr/>
        <p:txBody>
          <a:bodyPr/>
          <a:lstStyle/>
          <a:p>
            <a:fld id="{4CA8AA0C-05A6-4E4F-BDA5-D818876FE7AF}" type="slidenum">
              <a:rPr lang="en-US" smtClean="0"/>
              <a:t>18</a:t>
            </a:fld>
            <a:endParaRPr lang="en-US"/>
          </a:p>
        </p:txBody>
      </p:sp>
    </p:spTree>
    <p:extLst>
      <p:ext uri="{BB962C8B-B14F-4D97-AF65-F5344CB8AC3E}">
        <p14:creationId xmlns:p14="http://schemas.microsoft.com/office/powerpoint/2010/main" val="365624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0BD74C-8C98-49E0-AFB5-8498DAEBB3A0}"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269315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0BD74C-8C98-49E0-AFB5-8498DAEBB3A0}"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58169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0BD74C-8C98-49E0-AFB5-8498DAEBB3A0}"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2253695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4">
            <a:extLst>
              <a:ext uri="{FF2B5EF4-FFF2-40B4-BE49-F238E27FC236}">
                <a16:creationId xmlns:a16="http://schemas.microsoft.com/office/drawing/2014/main" id="{518D5B34-E4F5-AD1C-B64F-1E90C4002C9E}"/>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887DA6C3-6CE7-07CD-893C-624A758CDD3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681E3265-41CF-AB03-67F4-4E0DF9EE00BE}"/>
              </a:ext>
            </a:extLst>
          </p:cNvPr>
          <p:cNvSpPr>
            <a:spLocks noGrp="1" noChangeArrowheads="1"/>
          </p:cNvSpPr>
          <p:nvPr>
            <p:ph type="sldNum" sz="quarter" idx="12"/>
          </p:nvPr>
        </p:nvSpPr>
        <p:spPr>
          <a:ln/>
        </p:spPr>
        <p:txBody>
          <a:bodyPr/>
          <a:lstStyle>
            <a:lvl1pPr>
              <a:defRPr/>
            </a:lvl1pPr>
          </a:lstStyle>
          <a:p>
            <a:fld id="{E7991266-C357-4BE7-8725-26DF25413FA2}" type="slidenum">
              <a:rPr lang="es-ES" altLang="en-US"/>
              <a:pPr/>
              <a:t>‹#›</a:t>
            </a:fld>
            <a:endParaRPr lang="es-ES" altLang="en-US"/>
          </a:p>
        </p:txBody>
      </p:sp>
    </p:spTree>
    <p:extLst>
      <p:ext uri="{BB962C8B-B14F-4D97-AF65-F5344CB8AC3E}">
        <p14:creationId xmlns:p14="http://schemas.microsoft.com/office/powerpoint/2010/main" val="881220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C5ED83CF-FA34-49CE-59F5-24F4CE1DFDE7}"/>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DBB0346C-5D5D-9CD0-BB86-9BD05DF1308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0067B984-3B72-7CD2-7DB3-8F6BC5451E83}"/>
              </a:ext>
            </a:extLst>
          </p:cNvPr>
          <p:cNvSpPr>
            <a:spLocks noGrp="1" noChangeArrowheads="1"/>
          </p:cNvSpPr>
          <p:nvPr>
            <p:ph type="sldNum" sz="quarter" idx="12"/>
          </p:nvPr>
        </p:nvSpPr>
        <p:spPr>
          <a:ln/>
        </p:spPr>
        <p:txBody>
          <a:bodyPr/>
          <a:lstStyle>
            <a:lvl1pPr>
              <a:defRPr/>
            </a:lvl1pPr>
          </a:lstStyle>
          <a:p>
            <a:fld id="{1D35E091-1BD4-46FE-9B89-E03D6B200536}" type="slidenum">
              <a:rPr lang="es-ES" altLang="en-US"/>
              <a:pPr/>
              <a:t>‹#›</a:t>
            </a:fld>
            <a:endParaRPr lang="es-ES" altLang="en-US"/>
          </a:p>
        </p:txBody>
      </p:sp>
    </p:spTree>
    <p:extLst>
      <p:ext uri="{BB962C8B-B14F-4D97-AF65-F5344CB8AC3E}">
        <p14:creationId xmlns:p14="http://schemas.microsoft.com/office/powerpoint/2010/main" val="247375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B8F43454-73D4-2B09-D5F7-8CAAA03043C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DC5989C9-4683-2B10-D1FF-076F71E9FAF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0B9DE3E9-26C0-FA45-FFE8-5F47D8AC7102}"/>
              </a:ext>
            </a:extLst>
          </p:cNvPr>
          <p:cNvSpPr>
            <a:spLocks noGrp="1" noChangeArrowheads="1"/>
          </p:cNvSpPr>
          <p:nvPr>
            <p:ph type="sldNum" sz="quarter" idx="12"/>
          </p:nvPr>
        </p:nvSpPr>
        <p:spPr>
          <a:ln/>
        </p:spPr>
        <p:txBody>
          <a:bodyPr/>
          <a:lstStyle>
            <a:lvl1pPr>
              <a:defRPr/>
            </a:lvl1pPr>
          </a:lstStyle>
          <a:p>
            <a:fld id="{E946B73D-639E-426E-A3CC-613C6E17F7A4}" type="slidenum">
              <a:rPr lang="es-ES" altLang="en-US"/>
              <a:pPr/>
              <a:t>‹#›</a:t>
            </a:fld>
            <a:endParaRPr lang="es-ES" altLang="en-US"/>
          </a:p>
        </p:txBody>
      </p:sp>
    </p:spTree>
    <p:extLst>
      <p:ext uri="{BB962C8B-B14F-4D97-AF65-F5344CB8AC3E}">
        <p14:creationId xmlns:p14="http://schemas.microsoft.com/office/powerpoint/2010/main" val="312341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4">
            <a:extLst>
              <a:ext uri="{FF2B5EF4-FFF2-40B4-BE49-F238E27FC236}">
                <a16:creationId xmlns:a16="http://schemas.microsoft.com/office/drawing/2014/main" id="{EC012DC3-0C9C-9D55-400B-1C6EFE550795}"/>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467EDD72-8D6C-690D-AE5B-6EE943E4E19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8F3FB4FB-2A21-38D2-0AF8-149BD0790ED3}"/>
              </a:ext>
            </a:extLst>
          </p:cNvPr>
          <p:cNvSpPr>
            <a:spLocks noGrp="1" noChangeArrowheads="1"/>
          </p:cNvSpPr>
          <p:nvPr>
            <p:ph type="sldNum" sz="quarter" idx="12"/>
          </p:nvPr>
        </p:nvSpPr>
        <p:spPr>
          <a:ln/>
        </p:spPr>
        <p:txBody>
          <a:bodyPr/>
          <a:lstStyle>
            <a:lvl1pPr>
              <a:defRPr/>
            </a:lvl1pPr>
          </a:lstStyle>
          <a:p>
            <a:fld id="{046BFD57-023B-4616-BDF7-C17665D7850E}" type="slidenum">
              <a:rPr lang="es-ES" altLang="en-US"/>
              <a:pPr/>
              <a:t>‹#›</a:t>
            </a:fld>
            <a:endParaRPr lang="es-ES" altLang="en-US"/>
          </a:p>
        </p:txBody>
      </p:sp>
    </p:spTree>
    <p:extLst>
      <p:ext uri="{BB962C8B-B14F-4D97-AF65-F5344CB8AC3E}">
        <p14:creationId xmlns:p14="http://schemas.microsoft.com/office/powerpoint/2010/main" val="999271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4">
            <a:extLst>
              <a:ext uri="{FF2B5EF4-FFF2-40B4-BE49-F238E27FC236}">
                <a16:creationId xmlns:a16="http://schemas.microsoft.com/office/drawing/2014/main" id="{4ABA8E70-3CDF-433B-A062-609476B53F23}"/>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01853538-F08D-655D-FC1C-990BD973A279}"/>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6FFF01B3-5A18-FDD0-5972-3C2ADD65C930}"/>
              </a:ext>
            </a:extLst>
          </p:cNvPr>
          <p:cNvSpPr>
            <a:spLocks noGrp="1" noChangeArrowheads="1"/>
          </p:cNvSpPr>
          <p:nvPr>
            <p:ph type="sldNum" sz="quarter" idx="12"/>
          </p:nvPr>
        </p:nvSpPr>
        <p:spPr>
          <a:ln/>
        </p:spPr>
        <p:txBody>
          <a:bodyPr/>
          <a:lstStyle>
            <a:lvl1pPr>
              <a:defRPr/>
            </a:lvl1pPr>
          </a:lstStyle>
          <a:p>
            <a:fld id="{DE634EE6-2654-43EE-8116-2407B3E7A828}" type="slidenum">
              <a:rPr lang="es-ES" altLang="en-US"/>
              <a:pPr/>
              <a:t>‹#›</a:t>
            </a:fld>
            <a:endParaRPr lang="es-ES" altLang="en-US"/>
          </a:p>
        </p:txBody>
      </p:sp>
    </p:spTree>
    <p:extLst>
      <p:ext uri="{BB962C8B-B14F-4D97-AF65-F5344CB8AC3E}">
        <p14:creationId xmlns:p14="http://schemas.microsoft.com/office/powerpoint/2010/main" val="2461554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4">
            <a:extLst>
              <a:ext uri="{FF2B5EF4-FFF2-40B4-BE49-F238E27FC236}">
                <a16:creationId xmlns:a16="http://schemas.microsoft.com/office/drawing/2014/main" id="{922A35D7-F575-66A6-EF5D-E8CC6C681729}"/>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4E1D9E1D-9802-4D4F-AA15-F4007E646CD6}"/>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8E6CFE1E-F568-C828-E201-5E88B7BE35C2}"/>
              </a:ext>
            </a:extLst>
          </p:cNvPr>
          <p:cNvSpPr>
            <a:spLocks noGrp="1" noChangeArrowheads="1"/>
          </p:cNvSpPr>
          <p:nvPr>
            <p:ph type="sldNum" sz="quarter" idx="12"/>
          </p:nvPr>
        </p:nvSpPr>
        <p:spPr>
          <a:ln/>
        </p:spPr>
        <p:txBody>
          <a:bodyPr/>
          <a:lstStyle>
            <a:lvl1pPr>
              <a:defRPr/>
            </a:lvl1pPr>
          </a:lstStyle>
          <a:p>
            <a:fld id="{26B2CFEA-63D0-4680-8691-778F3D6918F0}" type="slidenum">
              <a:rPr lang="es-ES" altLang="en-US"/>
              <a:pPr/>
              <a:t>‹#›</a:t>
            </a:fld>
            <a:endParaRPr lang="es-ES" altLang="en-US"/>
          </a:p>
        </p:txBody>
      </p:sp>
    </p:spTree>
    <p:extLst>
      <p:ext uri="{BB962C8B-B14F-4D97-AF65-F5344CB8AC3E}">
        <p14:creationId xmlns:p14="http://schemas.microsoft.com/office/powerpoint/2010/main" val="62057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4875B7-C7F1-B57F-41BE-2B7E390A5B8B}"/>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5C501EBC-1F11-98C5-B906-D76977A67F3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A3BE9B85-A848-300C-4EDD-B693A993FB99}"/>
              </a:ext>
            </a:extLst>
          </p:cNvPr>
          <p:cNvSpPr>
            <a:spLocks noGrp="1" noChangeArrowheads="1"/>
          </p:cNvSpPr>
          <p:nvPr>
            <p:ph type="sldNum" sz="quarter" idx="12"/>
          </p:nvPr>
        </p:nvSpPr>
        <p:spPr>
          <a:ln/>
        </p:spPr>
        <p:txBody>
          <a:bodyPr/>
          <a:lstStyle>
            <a:lvl1pPr>
              <a:defRPr/>
            </a:lvl1pPr>
          </a:lstStyle>
          <a:p>
            <a:fld id="{534FF78A-9E4E-4D1C-AE8A-3A8C1648D7D5}" type="slidenum">
              <a:rPr lang="es-ES" altLang="en-US"/>
              <a:pPr/>
              <a:t>‹#›</a:t>
            </a:fld>
            <a:endParaRPr lang="es-ES" altLang="en-US"/>
          </a:p>
        </p:txBody>
      </p:sp>
    </p:spTree>
    <p:extLst>
      <p:ext uri="{BB962C8B-B14F-4D97-AF65-F5344CB8AC3E}">
        <p14:creationId xmlns:p14="http://schemas.microsoft.com/office/powerpoint/2010/main" val="2256614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6D951472-D8AD-4E8A-4B4B-0B6D004E1FBF}"/>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649DC4D4-E5A0-DEBC-AA17-6F62F40A25E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B5B017E1-DE43-E53B-9441-D007335DF020}"/>
              </a:ext>
            </a:extLst>
          </p:cNvPr>
          <p:cNvSpPr>
            <a:spLocks noGrp="1" noChangeArrowheads="1"/>
          </p:cNvSpPr>
          <p:nvPr>
            <p:ph type="sldNum" sz="quarter" idx="12"/>
          </p:nvPr>
        </p:nvSpPr>
        <p:spPr>
          <a:ln/>
        </p:spPr>
        <p:txBody>
          <a:bodyPr/>
          <a:lstStyle>
            <a:lvl1pPr>
              <a:defRPr/>
            </a:lvl1pPr>
          </a:lstStyle>
          <a:p>
            <a:fld id="{A5A258B3-11E9-4822-8DF6-FD3B38E045B7}" type="slidenum">
              <a:rPr lang="es-ES" altLang="en-US"/>
              <a:pPr/>
              <a:t>‹#›</a:t>
            </a:fld>
            <a:endParaRPr lang="es-ES" altLang="en-US"/>
          </a:p>
        </p:txBody>
      </p:sp>
    </p:spTree>
    <p:extLst>
      <p:ext uri="{BB962C8B-B14F-4D97-AF65-F5344CB8AC3E}">
        <p14:creationId xmlns:p14="http://schemas.microsoft.com/office/powerpoint/2010/main" val="19829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0BD74C-8C98-49E0-AFB5-8498DAEBB3A0}"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3896375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B20EF038-0AAC-D492-2F22-A9A2D9662C57}"/>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F3ECE842-79B4-6794-CE02-DD6F0C449ED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989C4810-A25B-B61F-0F55-CC3157E066A1}"/>
              </a:ext>
            </a:extLst>
          </p:cNvPr>
          <p:cNvSpPr>
            <a:spLocks noGrp="1" noChangeArrowheads="1"/>
          </p:cNvSpPr>
          <p:nvPr>
            <p:ph type="sldNum" sz="quarter" idx="12"/>
          </p:nvPr>
        </p:nvSpPr>
        <p:spPr>
          <a:ln/>
        </p:spPr>
        <p:txBody>
          <a:bodyPr/>
          <a:lstStyle>
            <a:lvl1pPr>
              <a:defRPr/>
            </a:lvl1pPr>
          </a:lstStyle>
          <a:p>
            <a:fld id="{A42C67B4-18E2-433F-86EA-AE3B8CE55A03}" type="slidenum">
              <a:rPr lang="es-ES" altLang="en-US"/>
              <a:pPr/>
              <a:t>‹#›</a:t>
            </a:fld>
            <a:endParaRPr lang="es-ES" altLang="en-US"/>
          </a:p>
        </p:txBody>
      </p:sp>
    </p:spTree>
    <p:extLst>
      <p:ext uri="{BB962C8B-B14F-4D97-AF65-F5344CB8AC3E}">
        <p14:creationId xmlns:p14="http://schemas.microsoft.com/office/powerpoint/2010/main" val="1218655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4980C27F-0128-324F-9FBC-A371CAA3CC8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326BB6B2-A83D-8916-0FEC-80541CD57F7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388192F3-D480-377B-81C7-78589E514C57}"/>
              </a:ext>
            </a:extLst>
          </p:cNvPr>
          <p:cNvSpPr>
            <a:spLocks noGrp="1" noChangeArrowheads="1"/>
          </p:cNvSpPr>
          <p:nvPr>
            <p:ph type="sldNum" sz="quarter" idx="12"/>
          </p:nvPr>
        </p:nvSpPr>
        <p:spPr>
          <a:ln/>
        </p:spPr>
        <p:txBody>
          <a:bodyPr/>
          <a:lstStyle>
            <a:lvl1pPr>
              <a:defRPr/>
            </a:lvl1pPr>
          </a:lstStyle>
          <a:p>
            <a:fld id="{B890089C-2933-4EBB-9214-AC10FEF6623D}" type="slidenum">
              <a:rPr lang="es-ES" altLang="en-US"/>
              <a:pPr/>
              <a:t>‹#›</a:t>
            </a:fld>
            <a:endParaRPr lang="es-ES" altLang="en-US"/>
          </a:p>
        </p:txBody>
      </p:sp>
    </p:spTree>
    <p:extLst>
      <p:ext uri="{BB962C8B-B14F-4D97-AF65-F5344CB8AC3E}">
        <p14:creationId xmlns:p14="http://schemas.microsoft.com/office/powerpoint/2010/main" val="2392829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4">
            <a:extLst>
              <a:ext uri="{FF2B5EF4-FFF2-40B4-BE49-F238E27FC236}">
                <a16:creationId xmlns:a16="http://schemas.microsoft.com/office/drawing/2014/main" id="{BFBA2039-B269-89F5-B7ED-0B41CD179874}"/>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55B23F91-D0A2-60CD-4FA0-318B410EF9D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48F8B3B1-B7B3-BD72-7D2F-7B5B159C745F}"/>
              </a:ext>
            </a:extLst>
          </p:cNvPr>
          <p:cNvSpPr>
            <a:spLocks noGrp="1" noChangeArrowheads="1"/>
          </p:cNvSpPr>
          <p:nvPr>
            <p:ph type="sldNum" sz="quarter" idx="12"/>
          </p:nvPr>
        </p:nvSpPr>
        <p:spPr>
          <a:ln/>
        </p:spPr>
        <p:txBody>
          <a:bodyPr/>
          <a:lstStyle>
            <a:lvl1pPr>
              <a:defRPr/>
            </a:lvl1pPr>
          </a:lstStyle>
          <a:p>
            <a:fld id="{C313F972-FA03-4ACB-A2B8-15F71C7632E7}" type="slidenum">
              <a:rPr lang="es-ES" altLang="en-US"/>
              <a:pPr/>
              <a:t>‹#›</a:t>
            </a:fld>
            <a:endParaRPr lang="es-ES" altLang="en-US"/>
          </a:p>
        </p:txBody>
      </p:sp>
    </p:spTree>
    <p:extLst>
      <p:ext uri="{BB962C8B-B14F-4D97-AF65-F5344CB8AC3E}">
        <p14:creationId xmlns:p14="http://schemas.microsoft.com/office/powerpoint/2010/main" val="165168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0BD74C-8C98-49E0-AFB5-8498DAEBB3A0}"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238930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0BD74C-8C98-49E0-AFB5-8498DAEBB3A0}"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202898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0BD74C-8C98-49E0-AFB5-8498DAEBB3A0}"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142679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0BD74C-8C98-49E0-AFB5-8498DAEBB3A0}"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162260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BD74C-8C98-49E0-AFB5-8498DAEBB3A0}"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46444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0BD74C-8C98-49E0-AFB5-8498DAEBB3A0}"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279801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0BD74C-8C98-49E0-AFB5-8498DAEBB3A0}"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BE080A-240D-44C4-B3C5-A8A8B4223914}" type="slidenum">
              <a:rPr lang="en-US" smtClean="0"/>
              <a:t>‹#›</a:t>
            </a:fld>
            <a:endParaRPr lang="en-US"/>
          </a:p>
        </p:txBody>
      </p:sp>
    </p:spTree>
    <p:extLst>
      <p:ext uri="{BB962C8B-B14F-4D97-AF65-F5344CB8AC3E}">
        <p14:creationId xmlns:p14="http://schemas.microsoft.com/office/powerpoint/2010/main" val="168294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BD74C-8C98-49E0-AFB5-8498DAEBB3A0}" type="datetimeFigureOut">
              <a:rPr lang="en-US" smtClean="0"/>
              <a:t>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E080A-240D-44C4-B3C5-A8A8B4223914}" type="slidenum">
              <a:rPr lang="en-US" smtClean="0"/>
              <a:t>‹#›</a:t>
            </a:fld>
            <a:endParaRPr lang="en-US"/>
          </a:p>
        </p:txBody>
      </p:sp>
    </p:spTree>
    <p:extLst>
      <p:ext uri="{BB962C8B-B14F-4D97-AF65-F5344CB8AC3E}">
        <p14:creationId xmlns:p14="http://schemas.microsoft.com/office/powerpoint/2010/main" val="2995553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AA10CC9-28B6-D188-AFB8-FD9649E75AF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3E273B01-F924-BD45-EEC1-AF446BB8132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036FDE0C-13A6-755F-B0FA-DC0D83825BD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s-ES"/>
          </a:p>
        </p:txBody>
      </p:sp>
      <p:sp>
        <p:nvSpPr>
          <p:cNvPr id="1029" name="Rectangle 5">
            <a:extLst>
              <a:ext uri="{FF2B5EF4-FFF2-40B4-BE49-F238E27FC236}">
                <a16:creationId xmlns:a16="http://schemas.microsoft.com/office/drawing/2014/main" id="{EDD0D050-B736-48C8-2607-563B28738ED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s-ES"/>
          </a:p>
        </p:txBody>
      </p:sp>
      <p:sp>
        <p:nvSpPr>
          <p:cNvPr id="1030" name="Rectangle 6">
            <a:extLst>
              <a:ext uri="{FF2B5EF4-FFF2-40B4-BE49-F238E27FC236}">
                <a16:creationId xmlns:a16="http://schemas.microsoft.com/office/drawing/2014/main" id="{B1FC453A-D137-6173-6852-B403CCC848F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D144C5-3FD9-46D6-9A7B-06B4BBA2FC8E}" type="slidenum">
              <a:rPr lang="es-ES" altLang="en-US"/>
              <a:pPr/>
              <a:t>‹#›</a:t>
            </a:fld>
            <a:endParaRPr lang="es-ES" altLang="en-US"/>
          </a:p>
        </p:txBody>
      </p:sp>
    </p:spTree>
    <p:extLst>
      <p:ext uri="{BB962C8B-B14F-4D97-AF65-F5344CB8AC3E}">
        <p14:creationId xmlns:p14="http://schemas.microsoft.com/office/powerpoint/2010/main" val="3334683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44.png"/><Relationship Id="rId3" Type="http://schemas.microsoft.com/office/2007/relationships/media" Target="../media/media4.mp3"/><Relationship Id="rId7" Type="http://schemas.openxmlformats.org/officeDocument/2006/relationships/slideLayout" Target="../slideLayouts/slideLayout2.xml"/><Relationship Id="rId12"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38.png"/><Relationship Id="rId5" Type="http://schemas.microsoft.com/office/2007/relationships/media" Target="../media/media1.mp3"/><Relationship Id="rId10" Type="http://schemas.openxmlformats.org/officeDocument/2006/relationships/image" Target="../media/image42.png"/><Relationship Id="rId4" Type="http://schemas.openxmlformats.org/officeDocument/2006/relationships/audio" Target="../media/media4.mp3"/><Relationship Id="rId9" Type="http://schemas.openxmlformats.org/officeDocument/2006/relationships/image" Target="../media/image41.pn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image" Target="../media/image50.png"/><Relationship Id="rId12" Type="http://schemas.microsoft.com/office/2007/relationships/hdphoto" Target="../media/hdphoto9.wdp"/><Relationship Id="rId17" Type="http://schemas.openxmlformats.org/officeDocument/2006/relationships/image" Target="../media/image15.png"/><Relationship Id="rId2" Type="http://schemas.openxmlformats.org/officeDocument/2006/relationships/notesSlide" Target="../notesSlides/notesSlide17.xml"/><Relationship Id="rId16" Type="http://schemas.openxmlformats.org/officeDocument/2006/relationships/image" Target="../media/image14.png"/><Relationship Id="rId20" Type="http://schemas.microsoft.com/office/2007/relationships/hdphoto" Target="../media/hdphoto10.wdp"/><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13.png"/><Relationship Id="rId23" Type="http://schemas.openxmlformats.org/officeDocument/2006/relationships/image" Target="../media/image55.png"/><Relationship Id="rId10" Type="http://schemas.microsoft.com/office/2007/relationships/hdphoto" Target="../media/hdphoto8.wdp"/><Relationship Id="rId19"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12.png"/><Relationship Id="rId22"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image" Target="../media/image8.png"/><Relationship Id="rId12" Type="http://schemas.microsoft.com/office/2007/relationships/hdphoto" Target="../media/hdphoto4.wdp"/><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20"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3.wdp"/><Relationship Id="rId19"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006" y="-146971"/>
            <a:ext cx="13318119" cy="802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89279" y="-8192"/>
            <a:ext cx="12991702" cy="7742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389279" y="-1681689"/>
            <a:ext cx="12991702" cy="3346994"/>
          </a:xfrm>
          <a:prstGeom prst="rect">
            <a:avLst/>
          </a:prstGeom>
        </p:spPr>
      </p:pic>
      <p:pic>
        <p:nvPicPr>
          <p:cNvPr id="18" name="Picture 17"/>
          <p:cNvPicPr>
            <a:picLocks noChangeAspect="1"/>
          </p:cNvPicPr>
          <p:nvPr/>
        </p:nvPicPr>
        <p:blipFill>
          <a:blip r:embed="rId4"/>
          <a:stretch>
            <a:fillRect/>
          </a:stretch>
        </p:blipFill>
        <p:spPr>
          <a:xfrm>
            <a:off x="-723901" y="-33477"/>
            <a:ext cx="13615908" cy="6248942"/>
          </a:xfrm>
          <a:prstGeom prst="rect">
            <a:avLst/>
          </a:prstGeom>
        </p:spPr>
      </p:pic>
      <p:pic>
        <p:nvPicPr>
          <p:cNvPr id="19" name="Picture 18"/>
          <p:cNvPicPr>
            <a:picLocks noChangeAspect="1"/>
          </p:cNvPicPr>
          <p:nvPr/>
        </p:nvPicPr>
        <p:blipFill>
          <a:blip r:embed="rId5"/>
          <a:stretch>
            <a:fillRect/>
          </a:stretch>
        </p:blipFill>
        <p:spPr>
          <a:xfrm>
            <a:off x="-230769" y="4516682"/>
            <a:ext cx="12674683" cy="4182218"/>
          </a:xfrm>
          <a:prstGeom prst="rect">
            <a:avLst/>
          </a:prstGeom>
        </p:spPr>
      </p:pic>
      <p:sp>
        <p:nvSpPr>
          <p:cNvPr id="12" name="Rectangle 11"/>
          <p:cNvSpPr/>
          <p:nvPr/>
        </p:nvSpPr>
        <p:spPr>
          <a:xfrm rot="21357555">
            <a:off x="609600" y="553465"/>
            <a:ext cx="10972800" cy="575106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60000">
            <a:off x="754437" y="502920"/>
            <a:ext cx="10683128" cy="58521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cs typeface="Times New Roman" pitchFamily="18" charset="0"/>
              </a:rPr>
              <a:t>P</a:t>
            </a:r>
            <a:r>
              <a:rPr lang="vi-VN" b="1" dirty="0">
                <a:latin typeface="Times New Roman" pitchFamily="18" charset="0"/>
                <a:cs typeface="Times New Roman" pitchFamily="18" charset="0"/>
              </a:rPr>
              <a:t>HÒNG GIÁO DỤC VÀ ĐÀO TẠO CẨM PHẢ</a:t>
            </a:r>
            <a:endParaRPr lang="vi-VN" dirty="0">
              <a:latin typeface="Times New Roman" pitchFamily="18" charset="0"/>
              <a:cs typeface="Times New Roman" pitchFamily="18" charset="0"/>
            </a:endParaRPr>
          </a:p>
          <a:p>
            <a:pPr algn="ctr"/>
            <a:r>
              <a:rPr lang="vi-VN" sz="1600" b="1" dirty="0">
                <a:latin typeface="Times New Roman" pitchFamily="18" charset="0"/>
                <a:cs typeface="Times New Roman" pitchFamily="18" charset="0"/>
              </a:rPr>
              <a:t>TRƯỜNG TIỂU HỌC THÁI BÌNH</a:t>
            </a:r>
            <a:endParaRPr lang="vi-VN" sz="1600" dirty="0">
              <a:latin typeface="Times New Roman" pitchFamily="18" charset="0"/>
              <a:cs typeface="Times New Roman" pitchFamily="18" charset="0"/>
            </a:endParaRPr>
          </a:p>
        </p:txBody>
      </p:sp>
      <p:sp>
        <p:nvSpPr>
          <p:cNvPr id="3" name="TextBox 2"/>
          <p:cNvSpPr txBox="1"/>
          <p:nvPr/>
        </p:nvSpPr>
        <p:spPr>
          <a:xfrm>
            <a:off x="1905000" y="1443290"/>
            <a:ext cx="8754017" cy="769441"/>
          </a:xfrm>
          <a:prstGeom prst="rect">
            <a:avLst/>
          </a:prstGeom>
          <a:noFill/>
        </p:spPr>
        <p:txBody>
          <a:bodyPr wrap="square" rtlCol="0">
            <a:spAutoFit/>
          </a:bodyPr>
          <a:lstStyle/>
          <a:p>
            <a:pPr algn="ctr"/>
            <a:r>
              <a:rPr lang="en-US" sz="2200" b="1" dirty="0">
                <a:latin typeface="Times New Roman" pitchFamily="18" charset="0"/>
                <a:cs typeface="Times New Roman" pitchFamily="18" charset="0"/>
              </a:rPr>
              <a:t>P</a:t>
            </a:r>
            <a:r>
              <a:rPr lang="vi-VN" sz="2200" b="1" dirty="0">
                <a:latin typeface="Times New Roman" pitchFamily="18" charset="0"/>
                <a:cs typeface="Times New Roman" pitchFamily="18" charset="0"/>
              </a:rPr>
              <a:t>HÒNG GIÁO DỤC VÀ ĐÀO TẠO CẨM PHẢ</a:t>
            </a:r>
            <a:endParaRPr lang="vi-VN" sz="2200" dirty="0">
              <a:latin typeface="Times New Roman" pitchFamily="18" charset="0"/>
              <a:cs typeface="Times New Roman" pitchFamily="18" charset="0"/>
            </a:endParaRPr>
          </a:p>
          <a:p>
            <a:pPr algn="ctr"/>
            <a:r>
              <a:rPr lang="vi-VN" sz="2200" b="1" dirty="0">
                <a:latin typeface="Times New Roman" pitchFamily="18" charset="0"/>
                <a:cs typeface="Times New Roman" pitchFamily="18" charset="0"/>
              </a:rPr>
              <a:t>TRƯỜNG TIỂU HỌC THÁI BÌNH</a:t>
            </a:r>
            <a:endParaRPr lang="vi-VN" sz="2200" dirty="0">
              <a:latin typeface="Times New Roman" pitchFamily="18" charset="0"/>
              <a:cs typeface="Times New Roman" pitchFamily="18" charset="0"/>
            </a:endParaRPr>
          </a:p>
        </p:txBody>
      </p:sp>
      <p:sp>
        <p:nvSpPr>
          <p:cNvPr id="16" name="TextBox 15"/>
          <p:cNvSpPr txBox="1"/>
          <p:nvPr/>
        </p:nvSpPr>
        <p:spPr>
          <a:xfrm>
            <a:off x="923329" y="2663679"/>
            <a:ext cx="10321447" cy="1578579"/>
          </a:xfrm>
          <a:prstGeom prst="rect">
            <a:avLst/>
          </a:prstGeom>
          <a:noFill/>
        </p:spPr>
        <p:txBody>
          <a:bodyPr wrap="none" rtlCol="0">
            <a:prstTxWarp prst="textDoubleWave1">
              <a:avLst>
                <a:gd name="adj1" fmla="val 0"/>
                <a:gd name="adj2" fmla="val 0"/>
              </a:avLst>
            </a:prstTxWarp>
            <a:spAutoFit/>
          </a:bodyPr>
          <a:lstStyle/>
          <a:p>
            <a:r>
              <a:rPr lang="en-US" sz="4800" b="1" dirty="0"/>
              <a:t>UNIT 8: IT’S WINDY</a:t>
            </a:r>
            <a:endParaRPr lang="en-US" sz="4800" dirty="0"/>
          </a:p>
          <a:p>
            <a:pPr algn="ctr"/>
            <a:endPar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6282008" y="3428999"/>
            <a:ext cx="4216988" cy="1815882"/>
          </a:xfrm>
          <a:prstGeom prst="rect">
            <a:avLst/>
          </a:prstGeom>
          <a:noFill/>
        </p:spPr>
        <p:txBody>
          <a:bodyPr wrap="none" rtlCol="0">
            <a:spAutoFit/>
          </a:bodyPr>
          <a:lstStyle/>
          <a:p>
            <a:r>
              <a:rPr lang="en-US" sz="3600" dirty="0">
                <a:ln>
                  <a:solidFill>
                    <a:schemeClr val="bg1">
                      <a:lumMod val="65000"/>
                    </a:schemeClr>
                  </a:solidFill>
                </a:ln>
                <a:solidFill>
                  <a:srgbClr val="00B050"/>
                </a:solidFill>
                <a:latin typeface=".VnArabia" panose="020B7200000000000000" pitchFamily="34" charset="0"/>
              </a:rPr>
              <a:t>           </a:t>
            </a:r>
            <a:r>
              <a:rPr lang="en-US" sz="4000" dirty="0">
                <a:ln>
                  <a:solidFill>
                    <a:schemeClr val="bg1">
                      <a:lumMod val="65000"/>
                    </a:schemeClr>
                  </a:solidFill>
                </a:ln>
                <a:solidFill>
                  <a:srgbClr val="00B050"/>
                </a:solidFill>
                <a:latin typeface=".VnArabia" panose="020B7200000000000000" pitchFamily="34" charset="0"/>
              </a:rPr>
              <a:t>Lesson 1B</a:t>
            </a:r>
          </a:p>
          <a:p>
            <a:endParaRPr lang="en-US" sz="4000" dirty="0">
              <a:ln>
                <a:solidFill>
                  <a:schemeClr val="bg1">
                    <a:lumMod val="65000"/>
                  </a:schemeClr>
                </a:solidFill>
              </a:ln>
              <a:solidFill>
                <a:srgbClr val="00B050"/>
              </a:solidFill>
              <a:latin typeface=".VnArabia" panose="020B7200000000000000" pitchFamily="34" charset="0"/>
            </a:endParaRPr>
          </a:p>
          <a:p>
            <a:r>
              <a:rPr lang="en-US" sz="3200" dirty="0">
                <a:latin typeface="Times New Roman" pitchFamily="18" charset="0"/>
                <a:cs typeface="Times New Roman" pitchFamily="18" charset="0"/>
              </a:rPr>
              <a:t>Teacher : La </a:t>
            </a:r>
            <a:r>
              <a:rPr lang="en-US" sz="3200" dirty="0" err="1">
                <a:latin typeface="Times New Roman" pitchFamily="18" charset="0"/>
                <a:cs typeface="Times New Roman" pitchFamily="18" charset="0"/>
              </a:rPr>
              <a:t>Thi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Huong</a:t>
            </a:r>
            <a:r>
              <a:rPr lang="en-US" sz="3200" dirty="0">
                <a:latin typeface="Times New Roman" pitchFamily="18" charset="0"/>
                <a:cs typeface="Times New Roman" pitchFamily="18" charset="0"/>
              </a:rPr>
              <a:t> </a:t>
            </a:r>
            <a:endParaRPr lang="en-US" sz="3200" dirty="0">
              <a:ln>
                <a:solidFill>
                  <a:schemeClr val="bg1">
                    <a:lumMod val="65000"/>
                  </a:schemeClr>
                </a:solidFill>
              </a:ln>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40861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3" fill="hold" grpId="0" nodeType="after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125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750" fill="hold"/>
                                        <p:tgtEl>
                                          <p:spTgt spid="3"/>
                                        </p:tgtEl>
                                        <p:attrNameLst>
                                          <p:attrName>ppt_x</p:attrName>
                                        </p:attrNameLst>
                                      </p:cBhvr>
                                      <p:tavLst>
                                        <p:tav tm="0">
                                          <p:val>
                                            <p:strVal val="0-#ppt_w/2"/>
                                          </p:val>
                                        </p:tav>
                                        <p:tav tm="100000">
                                          <p:val>
                                            <p:strVal val="#ppt_x"/>
                                          </p:val>
                                        </p:tav>
                                      </p:tavLst>
                                    </p:anim>
                                    <p:anim calcmode="lin" valueType="num">
                                      <p:cBhvr additive="base">
                                        <p:cTn id="31" dur="750" fill="hold"/>
                                        <p:tgtEl>
                                          <p:spTgt spid="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iterate type="lt">
                                    <p:tmPct val="0"/>
                                  </p:iterate>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34" presetClass="emph" presetSubtype="0" fill="hold" grpId="1" nodeType="withEffect">
                                  <p:stCondLst>
                                    <p:cond delay="0"/>
                                  </p:stCondLst>
                                  <p:iterate type="lt">
                                    <p:tmPct val="10000"/>
                                  </p:iterate>
                                  <p:childTnLst>
                                    <p:animMotion origin="layout" path="M 0 2.22222E-6 L 0 -0.07222 " pathEditMode="relative" rAng="0" ptsTypes="AA">
                                      <p:cBhvr>
                                        <p:cTn id="37" dur="250" accel="50000" decel="50000" autoRev="1" fill="hold">
                                          <p:stCondLst>
                                            <p:cond delay="0"/>
                                          </p:stCondLst>
                                        </p:cTn>
                                        <p:tgtEl>
                                          <p:spTgt spid="16"/>
                                        </p:tgtEl>
                                        <p:attrNameLst>
                                          <p:attrName>ppt_x</p:attrName>
                                          <p:attrName>ppt_y</p:attrName>
                                        </p:attrNameLst>
                                      </p:cBhvr>
                                      <p:rCtr x="0" y="-3611"/>
                                    </p:animMotion>
                                    <p:animRot by="1500000">
                                      <p:cBhvr>
                                        <p:cTn id="38" dur="125" fill="hold">
                                          <p:stCondLst>
                                            <p:cond delay="0"/>
                                          </p:stCondLst>
                                        </p:cTn>
                                        <p:tgtEl>
                                          <p:spTgt spid="16"/>
                                        </p:tgtEl>
                                        <p:attrNameLst>
                                          <p:attrName>r</p:attrName>
                                        </p:attrNameLst>
                                      </p:cBhvr>
                                    </p:animRot>
                                    <p:animRot by="-1500000">
                                      <p:cBhvr>
                                        <p:cTn id="39" dur="125" fill="hold">
                                          <p:stCondLst>
                                            <p:cond delay="125"/>
                                          </p:stCondLst>
                                        </p:cTn>
                                        <p:tgtEl>
                                          <p:spTgt spid="16"/>
                                        </p:tgtEl>
                                        <p:attrNameLst>
                                          <p:attrName>r</p:attrName>
                                        </p:attrNameLst>
                                      </p:cBhvr>
                                    </p:animRot>
                                    <p:animRot by="-1500000">
                                      <p:cBhvr>
                                        <p:cTn id="40" dur="125" fill="hold">
                                          <p:stCondLst>
                                            <p:cond delay="250"/>
                                          </p:stCondLst>
                                        </p:cTn>
                                        <p:tgtEl>
                                          <p:spTgt spid="16"/>
                                        </p:tgtEl>
                                        <p:attrNameLst>
                                          <p:attrName>r</p:attrName>
                                        </p:attrNameLst>
                                      </p:cBhvr>
                                    </p:animRot>
                                    <p:animRot by="1500000">
                                      <p:cBhvr>
                                        <p:cTn id="41" dur="125" fill="hold">
                                          <p:stCondLst>
                                            <p:cond delay="375"/>
                                          </p:stCondLst>
                                        </p:cTn>
                                        <p:tgtEl>
                                          <p:spTgt spid="16"/>
                                        </p:tgtEl>
                                        <p:attrNameLst>
                                          <p:attrName>r</p:attrName>
                                        </p:attrNameLst>
                                      </p:cBhvr>
                                    </p:animRot>
                                  </p:childTnLst>
                                </p:cTn>
                              </p:par>
                            </p:childTnLst>
                          </p:cTn>
                        </p:par>
                        <p:par>
                          <p:cTn id="42" fill="hold">
                            <p:stCondLst>
                              <p:cond delay="37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750" fill="hold"/>
                                        <p:tgtEl>
                                          <p:spTgt spid="21"/>
                                        </p:tgtEl>
                                        <p:attrNameLst>
                                          <p:attrName>ppt_x</p:attrName>
                                        </p:attrNameLst>
                                      </p:cBhvr>
                                      <p:tavLst>
                                        <p:tav tm="0">
                                          <p:val>
                                            <p:strVal val="1+#ppt_w/2"/>
                                          </p:val>
                                        </p:tav>
                                        <p:tav tm="100000">
                                          <p:val>
                                            <p:strVal val="#ppt_x"/>
                                          </p:val>
                                        </p:tav>
                                      </p:tavLst>
                                    </p:anim>
                                    <p:anim calcmode="lin" valueType="num">
                                      <p:cBhvr additive="base">
                                        <p:cTn id="46"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3" grpId="0"/>
      <p:bldP spid="16" grpId="0"/>
      <p:bldP spid="16"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401638"/>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cloudy</a:t>
            </a:r>
            <a:endParaRPr lang="en-US" sz="4000" b="1" dirty="0">
              <a:solidFill>
                <a:sysClr val="windowText" lastClr="000000"/>
              </a:solidFill>
              <a:latin typeface="Calibri"/>
            </a:endParaRPr>
          </a:p>
        </p:txBody>
      </p:sp>
      <p:sp>
        <p:nvSpPr>
          <p:cNvPr id="3" name="Rectangle 2">
            <a:extLst>
              <a:ext uri="{FF2B5EF4-FFF2-40B4-BE49-F238E27FC236}">
                <a16:creationId xmlns:a16="http://schemas.microsoft.com/office/drawing/2014/main" id="{B744238F-1F3E-FBE7-38FB-B95114A60CEC}"/>
              </a:ext>
            </a:extLst>
          </p:cNvPr>
          <p:cNvSpPr/>
          <p:nvPr/>
        </p:nvSpPr>
        <p:spPr>
          <a:xfrm>
            <a:off x="4559300" y="6127674"/>
            <a:ext cx="3262503"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57615" y="5148262"/>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08689" y="5165724"/>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299175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4" grpId="0" animBg="1"/>
      <p:bldP spid="34" grpId="1" animBg="1"/>
      <p:bldP spid="35" grpId="0" animBg="1"/>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Rectangle 2">
            <a:extLst>
              <a:ext uri="{FF2B5EF4-FFF2-40B4-BE49-F238E27FC236}">
                <a16:creationId xmlns:a16="http://schemas.microsoft.com/office/drawing/2014/main" id="{635AE5C3-B27C-0694-57C0-73D5378C1B47}"/>
              </a:ext>
            </a:extLst>
          </p:cNvPr>
          <p:cNvSpPr/>
          <p:nvPr/>
        </p:nvSpPr>
        <p:spPr>
          <a:xfrm>
            <a:off x="4199860" y="5901070"/>
            <a:ext cx="4040373"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11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19996E-0E54-01A0-43C7-1427C080CF3C}"/>
              </a:ext>
            </a:extLst>
          </p:cNvPr>
          <p:cNvPicPr>
            <a:picLocks noChangeAspect="1"/>
          </p:cNvPicPr>
          <p:nvPr/>
        </p:nvPicPr>
        <p:blipFill rotWithShape="1">
          <a:blip r:embed="rId5"/>
          <a:srcRect l="553"/>
          <a:stretch/>
        </p:blipFill>
        <p:spPr>
          <a:xfrm>
            <a:off x="1394460" y="590366"/>
            <a:ext cx="9452610" cy="5338624"/>
          </a:xfrm>
          <a:prstGeom prst="rect">
            <a:avLst/>
          </a:prstGeom>
          <a:ln>
            <a:solidFill>
              <a:srgbClr val="FF1494"/>
            </a:solidFill>
          </a:ln>
        </p:spPr>
      </p:pic>
      <p:pic>
        <p:nvPicPr>
          <p:cNvPr id="16" name="Picture 15">
            <a:extLst>
              <a:ext uri="{FF2B5EF4-FFF2-40B4-BE49-F238E27FC236}">
                <a16:creationId xmlns:a16="http://schemas.microsoft.com/office/drawing/2014/main" id="{84B10171-A61D-5140-6C58-A34D35DA17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50208" y="2232326"/>
            <a:ext cx="1946745" cy="3818614"/>
          </a:xfrm>
          <a:prstGeom prst="rect">
            <a:avLst/>
          </a:prstGeom>
        </p:spPr>
      </p:pic>
      <p:pic>
        <p:nvPicPr>
          <p:cNvPr id="17" name="Picture 16">
            <a:extLst>
              <a:ext uri="{FF2B5EF4-FFF2-40B4-BE49-F238E27FC236}">
                <a16:creationId xmlns:a16="http://schemas.microsoft.com/office/drawing/2014/main" id="{524E565B-1B77-8C0D-4487-99E25AB364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10306" y="2208435"/>
            <a:ext cx="1909023" cy="3811595"/>
          </a:xfrm>
          <a:prstGeom prst="rect">
            <a:avLst/>
          </a:prstGeom>
        </p:spPr>
      </p:pic>
      <p:pic>
        <p:nvPicPr>
          <p:cNvPr id="12" name="Picture 8" descr="Red Arrow Sticker by Hot Topic for iOS &amp; Android | GIPHY">
            <a:extLst>
              <a:ext uri="{FF2B5EF4-FFF2-40B4-BE49-F238E27FC236}">
                <a16:creationId xmlns:a16="http://schemas.microsoft.com/office/drawing/2014/main" id="{5FC40D06-BBBA-0B6A-4034-A1BB635703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3705">
            <a:off x="5588169" y="740584"/>
            <a:ext cx="776443" cy="776443"/>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E880591C-308D-816B-9B7F-E166CAD64D7B}"/>
              </a:ext>
            </a:extLst>
          </p:cNvPr>
          <p:cNvSpPr/>
          <p:nvPr/>
        </p:nvSpPr>
        <p:spPr>
          <a:xfrm>
            <a:off x="8701076" y="1398800"/>
            <a:ext cx="2145994" cy="605828"/>
          </a:xfrm>
          <a:prstGeom prst="wedgeRoundRectCallout">
            <a:avLst>
              <a:gd name="adj1" fmla="val -24509"/>
              <a:gd name="adj2" fmla="val 104082"/>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It’s cloudy.</a:t>
            </a:r>
          </a:p>
        </p:txBody>
      </p:sp>
      <p:sp>
        <p:nvSpPr>
          <p:cNvPr id="19" name="Speech Bubble: Rectangle with Corners Rounded 18">
            <a:extLst>
              <a:ext uri="{FF2B5EF4-FFF2-40B4-BE49-F238E27FC236}">
                <a16:creationId xmlns:a16="http://schemas.microsoft.com/office/drawing/2014/main" id="{22F6534D-E0A3-9857-201E-F1EBE21294DA}"/>
              </a:ext>
            </a:extLst>
          </p:cNvPr>
          <p:cNvSpPr/>
          <p:nvPr/>
        </p:nvSpPr>
        <p:spPr>
          <a:xfrm>
            <a:off x="1174810" y="1440727"/>
            <a:ext cx="3875656" cy="579834"/>
          </a:xfrm>
          <a:prstGeom prst="wedgeRoundRectCallout">
            <a:avLst>
              <a:gd name="adj1" fmla="val 36160"/>
              <a:gd name="adj2" fmla="val 114915"/>
              <a:gd name="adj3" fmla="val 16667"/>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noProof="0" dirty="0">
                <a:solidFill>
                  <a:prstClr val="black"/>
                </a:solidFill>
                <a:latin typeface="Calibri" panose="020F0502020204030204"/>
              </a:rPr>
              <a:t>What’s the weather like</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Google Shape;281;p15">
            <a:extLst>
              <a:ext uri="{FF2B5EF4-FFF2-40B4-BE49-F238E27FC236}">
                <a16:creationId xmlns:a16="http://schemas.microsoft.com/office/drawing/2014/main" id="{21138DF7-64D5-7B6E-EB78-D819FBBA6350}"/>
              </a:ext>
            </a:extLst>
          </p:cNvPr>
          <p:cNvSpPr txBox="1">
            <a:spLocks/>
          </p:cNvSpPr>
          <p:nvPr/>
        </p:nvSpPr>
        <p:spPr>
          <a:xfrm>
            <a:off x="706120" y="99582"/>
            <a:ext cx="10515600" cy="3688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GRAMMAR</a:t>
            </a:r>
          </a:p>
        </p:txBody>
      </p:sp>
      <p:cxnSp>
        <p:nvCxnSpPr>
          <p:cNvPr id="5" name="Straight Arrow Connector 4">
            <a:extLst>
              <a:ext uri="{FF2B5EF4-FFF2-40B4-BE49-F238E27FC236}">
                <a16:creationId xmlns:a16="http://schemas.microsoft.com/office/drawing/2014/main" id="{38451196-4D6F-EC45-88B6-ECAB5409E5B4}"/>
              </a:ext>
            </a:extLst>
          </p:cNvPr>
          <p:cNvCxnSpPr>
            <a:cxnSpLocks/>
          </p:cNvCxnSpPr>
          <p:nvPr/>
        </p:nvCxnSpPr>
        <p:spPr>
          <a:xfrm flipV="1">
            <a:off x="5698512" y="3187391"/>
            <a:ext cx="572644" cy="483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045B291-DBF4-4763-9A95-4025314BDEA4}"/>
              </a:ext>
            </a:extLst>
          </p:cNvPr>
          <p:cNvPicPr>
            <a:picLocks noChangeAspect="1"/>
          </p:cNvPicPr>
          <p:nvPr/>
        </p:nvPicPr>
        <p:blipFill>
          <a:blip r:embed="rId9"/>
          <a:stretch>
            <a:fillRect/>
          </a:stretch>
        </p:blipFill>
        <p:spPr>
          <a:xfrm>
            <a:off x="6296942" y="1122427"/>
            <a:ext cx="2271072" cy="2271072"/>
          </a:xfrm>
          <a:prstGeom prst="rect">
            <a:avLst/>
          </a:prstGeom>
        </p:spPr>
      </p:pic>
      <p:sp>
        <p:nvSpPr>
          <p:cNvPr id="6" name="TextBox 5">
            <a:extLst>
              <a:ext uri="{FF2B5EF4-FFF2-40B4-BE49-F238E27FC236}">
                <a16:creationId xmlns:a16="http://schemas.microsoft.com/office/drawing/2014/main" id="{968A319C-AF82-4023-5649-94B77552B489}"/>
              </a:ext>
            </a:extLst>
          </p:cNvPr>
          <p:cNvSpPr txBox="1"/>
          <p:nvPr/>
        </p:nvSpPr>
        <p:spPr>
          <a:xfrm>
            <a:off x="3163321" y="6121217"/>
            <a:ext cx="6192973" cy="400110"/>
          </a:xfrm>
          <a:prstGeom prst="rect">
            <a:avLst/>
          </a:prstGeom>
          <a:noFill/>
          <a:ln w="19050">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CDAE8"/>
                </a:solidFill>
                <a:effectLst/>
                <a:uLnTx/>
                <a:uFillTx/>
                <a:latin typeface="Calibri" panose="020F0502020204030204"/>
                <a:ea typeface="+mn-ea"/>
                <a:cs typeface="+mn-cs"/>
              </a:rPr>
              <a:t>Click on the speaker icon to play the audio</a:t>
            </a:r>
          </a:p>
        </p:txBody>
      </p:sp>
      <p:pic>
        <p:nvPicPr>
          <p:cNvPr id="2" name="U8_04">
            <a:hlinkClick r:id="" action="ppaction://media"/>
            <a:extLst>
              <a:ext uri="{FF2B5EF4-FFF2-40B4-BE49-F238E27FC236}">
                <a16:creationId xmlns:a16="http://schemas.microsoft.com/office/drawing/2014/main" id="{D8554323-B8A3-29F6-F98D-D8C39A505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3173" y="2906136"/>
            <a:ext cx="777979" cy="777979"/>
          </a:xfrm>
          <a:prstGeom prst="rect">
            <a:avLst/>
          </a:prstGeom>
        </p:spPr>
      </p:pic>
    </p:spTree>
    <p:extLst>
      <p:ext uri="{BB962C8B-B14F-4D97-AF65-F5344CB8AC3E}">
        <p14:creationId xmlns:p14="http://schemas.microsoft.com/office/powerpoint/2010/main" val="79765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70">
            <a:extLst>
              <a:ext uri="{FF2B5EF4-FFF2-40B4-BE49-F238E27FC236}">
                <a16:creationId xmlns:a16="http://schemas.microsoft.com/office/drawing/2014/main" id="{29CA27DB-A25D-AAE3-2BA2-FA77BA04F552}"/>
              </a:ext>
            </a:extLst>
          </p:cNvPr>
          <p:cNvSpPr>
            <a:spLocks noGrp="1" noChangeArrowheads="1"/>
          </p:cNvSpPr>
          <p:nvPr>
            <p:ph type="ctrTitle"/>
          </p:nvPr>
        </p:nvSpPr>
        <p:spPr>
          <a:xfrm>
            <a:off x="3165046" y="8989"/>
            <a:ext cx="5656262" cy="1470025"/>
          </a:xfrm>
        </p:spPr>
        <p:txBody>
          <a:bodyPr/>
          <a:lstStyle/>
          <a:p>
            <a:pPr eaLnBrk="1" hangingPunct="1"/>
            <a:r>
              <a:rPr lang="es-UY" altLang="en-US" sz="3600" b="1" dirty="0" err="1">
                <a:solidFill>
                  <a:schemeClr val="bg1"/>
                </a:solidFill>
              </a:rPr>
              <a:t>Whisper</a:t>
            </a:r>
            <a:r>
              <a:rPr lang="es-UY" altLang="en-US" sz="3600" b="1" dirty="0">
                <a:solidFill>
                  <a:schemeClr val="bg1"/>
                </a:solidFill>
              </a:rPr>
              <a:t> </a:t>
            </a:r>
            <a:r>
              <a:rPr lang="es-UY" altLang="en-US" sz="3600" b="1" dirty="0" err="1">
                <a:solidFill>
                  <a:schemeClr val="bg1"/>
                </a:solidFill>
              </a:rPr>
              <a:t>challenge</a:t>
            </a:r>
            <a:endParaRPr lang="es-ES" altLang="en-US" sz="3600" b="1" dirty="0">
              <a:solidFill>
                <a:schemeClr val="bg1"/>
              </a:solidFill>
            </a:endParaRPr>
          </a:p>
        </p:txBody>
      </p:sp>
      <p:sp>
        <p:nvSpPr>
          <p:cNvPr id="2051" name="Rectangle 170">
            <a:extLst>
              <a:ext uri="{FF2B5EF4-FFF2-40B4-BE49-F238E27FC236}">
                <a16:creationId xmlns:a16="http://schemas.microsoft.com/office/drawing/2014/main" id="{C118F3F7-D9B1-9C1E-15E5-B8D10AF4089D}"/>
              </a:ext>
            </a:extLst>
          </p:cNvPr>
          <p:cNvSpPr txBox="1">
            <a:spLocks noChangeArrowheads="1"/>
          </p:cNvSpPr>
          <p:nvPr/>
        </p:nvSpPr>
        <p:spPr bwMode="auto">
          <a:xfrm>
            <a:off x="77119" y="1479014"/>
            <a:ext cx="11832116" cy="221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a:lnSpc>
                <a:spcPct val="107000"/>
              </a:lnSpc>
              <a:spcBef>
                <a:spcPts val="300"/>
              </a:spcBef>
              <a:spcAft>
                <a:spcPts val="0"/>
              </a:spcAft>
              <a:buFont typeface="Symbol" panose="05050102010706020507" pitchFamily="18" charset="2"/>
              <a:buChar char=""/>
            </a:pPr>
            <a:r>
              <a:rPr lang="en-US" sz="2400"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Divide class into equal teams.</a:t>
            </a:r>
          </a:p>
          <a:p>
            <a:pPr marL="342900" marR="0" lvl="0" indent="-342900" algn="just">
              <a:lnSpc>
                <a:spcPct val="107000"/>
              </a:lnSpc>
              <a:spcBef>
                <a:spcPts val="300"/>
              </a:spcBef>
              <a:spcAft>
                <a:spcPts val="0"/>
              </a:spcAft>
              <a:buFont typeface="Symbol" panose="05050102010706020507" pitchFamily="18" charset="2"/>
              <a:buChar char=""/>
            </a:pPr>
            <a:r>
              <a:rPr lang="en-US" sz="2400"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Each team sits in a row facing the board. </a:t>
            </a:r>
          </a:p>
          <a:p>
            <a:pPr marL="342900" marR="0" lvl="0" indent="-342900" algn="just">
              <a:lnSpc>
                <a:spcPct val="107000"/>
              </a:lnSpc>
              <a:spcBef>
                <a:spcPts val="300"/>
              </a:spcBef>
              <a:spcAft>
                <a:spcPts val="0"/>
              </a:spcAft>
              <a:buFont typeface="Symbol" panose="05050102010706020507" pitchFamily="18" charset="2"/>
              <a:buChar char=""/>
            </a:pPr>
            <a:r>
              <a:rPr lang="en-US" sz="2400"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Whisper </a:t>
            </a:r>
            <a:r>
              <a:rPr lang="en-US" sz="24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 sentence into the ears of the first student in each row. They whisper the sentence into the next student’s ear in their row until the whisper gets to the last person in the row.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300"/>
              </a:spcBef>
              <a:spcAft>
                <a:spcPts val="0"/>
              </a:spcAft>
              <a:buFont typeface="Symbol" panose="05050102010706020507" pitchFamily="18" charset="2"/>
              <a:buChar char=""/>
            </a:pPr>
            <a:r>
              <a:rPr lang="en-US" sz="24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When the sentence reaches the last person in front, that student stands up, write the sentence on the board.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300"/>
              </a:spcBef>
              <a:spcAft>
                <a:spcPts val="0"/>
              </a:spcAft>
              <a:buFont typeface="Symbol" panose="05050102010706020507" pitchFamily="18" charset="2"/>
              <a:buChar char=""/>
            </a:pPr>
            <a:r>
              <a:rPr lang="en-US" sz="24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The team that gets the sentence right scores a point.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18653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24043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13583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11051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26008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98;p3">
            <a:extLst>
              <a:ext uri="{FF2B5EF4-FFF2-40B4-BE49-F238E27FC236}">
                <a16:creationId xmlns:a16="http://schemas.microsoft.com/office/drawing/2014/main" id="{1BE9F606-58FB-48D3-53B9-BA02489C8E81}"/>
              </a:ext>
            </a:extLst>
          </p:cNvPr>
          <p:cNvSpPr/>
          <p:nvPr/>
        </p:nvSpPr>
        <p:spPr>
          <a:xfrm>
            <a:off x="8140752" y="614801"/>
            <a:ext cx="3745735" cy="5299547"/>
          </a:xfrm>
          <a:prstGeom prst="roundRect">
            <a:avLst>
              <a:gd name="adj" fmla="val 16667"/>
            </a:avLst>
          </a:prstGeom>
          <a:solidFill>
            <a:srgbClr val="C9E7F9"/>
          </a:solidFill>
          <a:ln w="12700" cap="flat" cmpd="sng">
            <a:solidFill>
              <a:srgbClr val="A4DB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99;p3">
            <a:extLst>
              <a:ext uri="{FF2B5EF4-FFF2-40B4-BE49-F238E27FC236}">
                <a16:creationId xmlns:a16="http://schemas.microsoft.com/office/drawing/2014/main" id="{76AEB271-D159-97AB-A371-BDF13E30F9BC}"/>
              </a:ext>
            </a:extLst>
          </p:cNvPr>
          <p:cNvSpPr txBox="1"/>
          <p:nvPr/>
        </p:nvSpPr>
        <p:spPr>
          <a:xfrm>
            <a:off x="7972074" y="805059"/>
            <a:ext cx="3914437" cy="80017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UNIT 8: IT’S WINDY!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101;p3">
            <a:extLst>
              <a:ext uri="{FF2B5EF4-FFF2-40B4-BE49-F238E27FC236}">
                <a16:creationId xmlns:a16="http://schemas.microsoft.com/office/drawing/2014/main" id="{9898B7E6-2309-A808-8181-930C82AA3D71}"/>
              </a:ext>
            </a:extLst>
          </p:cNvPr>
          <p:cNvSpPr txBox="1"/>
          <p:nvPr/>
        </p:nvSpPr>
        <p:spPr>
          <a:xfrm>
            <a:off x="8328040" y="2052774"/>
            <a:ext cx="3558447" cy="2246729"/>
          </a:xfrm>
          <a:prstGeom prst="rect">
            <a:avLst/>
          </a:prstGeom>
          <a:solidFill>
            <a:srgbClr val="A4DBF8"/>
          </a:solid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weather: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sunny, cloudy, rainy, windy, hot, cold</a:t>
            </a:r>
          </a:p>
          <a:p>
            <a:pPr marL="571500" marR="0" lvl="0" indent="-571500" algn="l" defTabSz="914400" rtl="0" eaLnBrk="1" fontAlgn="auto" latinLnBrk="0" hangingPunct="1">
              <a:lnSpc>
                <a:spcPct val="100000"/>
              </a:lnSpc>
              <a:spcBef>
                <a:spcPts val="0"/>
              </a:spcBef>
              <a:spcAft>
                <a:spcPts val="0"/>
              </a:spcAft>
              <a:buClr>
                <a:srgbClr val="000000"/>
              </a:buClr>
              <a:buSzTx/>
              <a:buFontTx/>
              <a:buChar char="-"/>
              <a:tabLst/>
              <a:defRPr/>
            </a:pPr>
            <a:r>
              <a:rPr lang="en-US" sz="2800" i="1" noProof="0" dirty="0">
                <a:solidFill>
                  <a:prstClr val="black"/>
                </a:solidFill>
                <a:latin typeface="Calibri" panose="020F0502020204030204"/>
                <a:sym typeface="Calibri"/>
              </a:rPr>
              <a:t>How to talk about weather</a:t>
            </a:r>
            <a:endPar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2" name="TextBox 21">
            <a:extLst>
              <a:ext uri="{FF2B5EF4-FFF2-40B4-BE49-F238E27FC236}">
                <a16:creationId xmlns:a16="http://schemas.microsoft.com/office/drawing/2014/main" id="{47027ABD-F8C5-3303-11D0-878E631D5BC2}"/>
              </a:ext>
            </a:extLst>
          </p:cNvPr>
          <p:cNvSpPr txBox="1"/>
          <p:nvPr/>
        </p:nvSpPr>
        <p:spPr>
          <a:xfrm>
            <a:off x="8328040" y="4414428"/>
            <a:ext cx="3415227" cy="1384995"/>
          </a:xfrm>
          <a:prstGeom prst="rect">
            <a:avLst/>
          </a:prstGeom>
          <a:solidFill>
            <a:srgbClr val="A4DBF8"/>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SB p.100-101</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AB p.80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pic>
        <p:nvPicPr>
          <p:cNvPr id="4" name="Picture 3">
            <a:extLst>
              <a:ext uri="{FF2B5EF4-FFF2-40B4-BE49-F238E27FC236}">
                <a16:creationId xmlns:a16="http://schemas.microsoft.com/office/drawing/2014/main" id="{1ADF137B-845B-4AC0-B47B-AF6C3BD166AA}"/>
              </a:ext>
            </a:extLst>
          </p:cNvPr>
          <p:cNvPicPr>
            <a:picLocks noChangeAspect="1"/>
          </p:cNvPicPr>
          <p:nvPr/>
        </p:nvPicPr>
        <p:blipFill>
          <a:blip r:embed="rId3"/>
          <a:stretch>
            <a:fillRect/>
          </a:stretch>
        </p:blipFill>
        <p:spPr>
          <a:xfrm>
            <a:off x="84469" y="614801"/>
            <a:ext cx="3838181" cy="5299546"/>
          </a:xfrm>
          <a:prstGeom prst="rect">
            <a:avLst/>
          </a:prstGeom>
        </p:spPr>
      </p:pic>
      <p:pic>
        <p:nvPicPr>
          <p:cNvPr id="7" name="Picture 6">
            <a:extLst>
              <a:ext uri="{FF2B5EF4-FFF2-40B4-BE49-F238E27FC236}">
                <a16:creationId xmlns:a16="http://schemas.microsoft.com/office/drawing/2014/main" id="{D2821CFA-58A4-8B82-AB58-D49D31999A7B}"/>
              </a:ext>
            </a:extLst>
          </p:cNvPr>
          <p:cNvPicPr>
            <a:picLocks noChangeAspect="1"/>
          </p:cNvPicPr>
          <p:nvPr/>
        </p:nvPicPr>
        <p:blipFill>
          <a:blip r:embed="rId4"/>
          <a:stretch>
            <a:fillRect/>
          </a:stretch>
        </p:blipFill>
        <p:spPr>
          <a:xfrm>
            <a:off x="3922649" y="614801"/>
            <a:ext cx="3914437" cy="5299546"/>
          </a:xfrm>
          <a:prstGeom prst="rect">
            <a:avLst/>
          </a:prstGeom>
        </p:spPr>
      </p:pic>
      <p:sp>
        <p:nvSpPr>
          <p:cNvPr id="2" name="Google Shape;100;p3">
            <a:extLst>
              <a:ext uri="{FF2B5EF4-FFF2-40B4-BE49-F238E27FC236}">
                <a16:creationId xmlns:a16="http://schemas.microsoft.com/office/drawing/2014/main" id="{76C9A596-7062-1837-6125-0658A64917B6}"/>
              </a:ext>
            </a:extLst>
          </p:cNvPr>
          <p:cNvSpPr txBox="1"/>
          <p:nvPr/>
        </p:nvSpPr>
        <p:spPr>
          <a:xfrm>
            <a:off x="8140728" y="1461192"/>
            <a:ext cx="276523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We’re </a:t>
            </a:r>
            <a:r>
              <a:rPr lang="en-US" sz="2400" b="1" kern="0" dirty="0">
                <a:solidFill>
                  <a:srgbClr val="000000"/>
                </a:solidFill>
                <a:latin typeface="Calibri"/>
                <a:ea typeface="Calibri"/>
                <a:cs typeface="Calibri"/>
                <a:sym typeface="Calibri"/>
              </a:rPr>
              <a:t>review</a:t>
            </a:r>
            <a:r>
              <a:rPr kumimoji="0" lang="en-US" sz="2400" b="1" i="0" u="none" strike="noStrike" kern="0" cap="none" spc="0" normalizeH="0" baseline="0" noProof="0" dirty="0" err="1">
                <a:ln>
                  <a:noFill/>
                </a:ln>
                <a:solidFill>
                  <a:srgbClr val="000000"/>
                </a:solidFill>
                <a:effectLst/>
                <a:uLnTx/>
                <a:uFillTx/>
                <a:latin typeface="Calibri"/>
                <a:ea typeface="Calibri"/>
                <a:cs typeface="Calibri"/>
                <a:sym typeface="Calibri"/>
              </a:rPr>
              <a:t>ing</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4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EA520A-39F2-90DC-FC51-ED1AFC67BC85}"/>
              </a:ext>
            </a:extLst>
          </p:cNvPr>
          <p:cNvSpPr>
            <a:spLocks noGrp="1" noChangeArrowheads="1"/>
          </p:cNvSpPr>
          <p:nvPr>
            <p:ph type="title"/>
          </p:nvPr>
        </p:nvSpPr>
        <p:spPr>
          <a:xfrm>
            <a:off x="1992313" y="557213"/>
            <a:ext cx="8229600" cy="1143000"/>
          </a:xfrm>
        </p:spPr>
        <p:txBody>
          <a:bodyPr/>
          <a:lstStyle/>
          <a:p>
            <a:pPr eaLnBrk="1" hangingPunct="1"/>
            <a:endParaRPr lang="en-US" altLang="en-US" dirty="0">
              <a:solidFill>
                <a:schemeClr val="tx1"/>
              </a:solidFill>
            </a:endParaRPr>
          </a:p>
        </p:txBody>
      </p:sp>
      <p:sp>
        <p:nvSpPr>
          <p:cNvPr id="3075" name="Rectangle 3">
            <a:extLst>
              <a:ext uri="{FF2B5EF4-FFF2-40B4-BE49-F238E27FC236}">
                <a16:creationId xmlns:a16="http://schemas.microsoft.com/office/drawing/2014/main" id="{7CDA142F-0503-54BC-D538-6937CF8B5EA6}"/>
              </a:ext>
            </a:extLst>
          </p:cNvPr>
          <p:cNvSpPr>
            <a:spLocks noGrp="1" noChangeArrowheads="1"/>
          </p:cNvSpPr>
          <p:nvPr>
            <p:ph type="body" idx="1"/>
          </p:nvPr>
        </p:nvSpPr>
        <p:spPr>
          <a:xfrm>
            <a:off x="1992313" y="2214563"/>
            <a:ext cx="8229600" cy="4094162"/>
          </a:xfrm>
        </p:spPr>
        <p:txBody>
          <a:bodyPr/>
          <a:lstStyle/>
          <a:p>
            <a:pPr eaLnBrk="1" hangingPunct="1"/>
            <a:endParaRPr lang="en-US" altLang="en-US"/>
          </a:p>
        </p:txBody>
      </p:sp>
      <p:pic>
        <p:nvPicPr>
          <p:cNvPr id="2" name="COUNTDOWN TIMER ( v 679 ) 30 sec with sound music effects 4K">
            <a:hlinkClick r:id="" action="ppaction://media"/>
            <a:extLst>
              <a:ext uri="{FF2B5EF4-FFF2-40B4-BE49-F238E27FC236}">
                <a16:creationId xmlns:a16="http://schemas.microsoft.com/office/drawing/2014/main" id="{E965ED51-BDD8-0044-D94D-53205774EC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6077" y="2214563"/>
            <a:ext cx="8875923" cy="4629149"/>
          </a:xfrm>
          <a:prstGeom prst="rect">
            <a:avLst/>
          </a:prstGeom>
        </p:spPr>
      </p:pic>
    </p:spTree>
    <p:extLst>
      <p:ext uri="{BB962C8B-B14F-4D97-AF65-F5344CB8AC3E}">
        <p14:creationId xmlns:p14="http://schemas.microsoft.com/office/powerpoint/2010/main" val="244616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F2763-8F8D-2CAA-C118-0D7012A161E4}"/>
              </a:ext>
            </a:extLst>
          </p:cNvPr>
          <p:cNvPicPr>
            <a:picLocks noChangeAspect="1"/>
          </p:cNvPicPr>
          <p:nvPr/>
        </p:nvPicPr>
        <p:blipFill>
          <a:blip r:embed="rId9"/>
          <a:stretch>
            <a:fillRect/>
          </a:stretch>
        </p:blipFill>
        <p:spPr>
          <a:xfrm>
            <a:off x="461385" y="639832"/>
            <a:ext cx="9214244" cy="4367552"/>
          </a:xfrm>
          <a:prstGeom prst="rect">
            <a:avLst/>
          </a:prstGeom>
        </p:spPr>
      </p:pic>
      <p:pic>
        <p:nvPicPr>
          <p:cNvPr id="7" name="Picture 6">
            <a:extLst>
              <a:ext uri="{FF2B5EF4-FFF2-40B4-BE49-F238E27FC236}">
                <a16:creationId xmlns:a16="http://schemas.microsoft.com/office/drawing/2014/main" id="{290485E5-DDBC-E6B5-070A-99F6A519A1FD}"/>
              </a:ext>
            </a:extLst>
          </p:cNvPr>
          <p:cNvPicPr>
            <a:picLocks noChangeAspect="1"/>
          </p:cNvPicPr>
          <p:nvPr/>
        </p:nvPicPr>
        <p:blipFill>
          <a:blip r:embed="rId10"/>
          <a:stretch>
            <a:fillRect/>
          </a:stretch>
        </p:blipFill>
        <p:spPr>
          <a:xfrm>
            <a:off x="6641135" y="5007384"/>
            <a:ext cx="3034494" cy="978746"/>
          </a:xfrm>
          <a:prstGeom prst="rect">
            <a:avLst/>
          </a:prstGeom>
        </p:spPr>
      </p:pic>
      <p:pic>
        <p:nvPicPr>
          <p:cNvPr id="8" name="U8_02">
            <a:hlinkClick r:id="" action="ppaction://media"/>
            <a:extLst>
              <a:ext uri="{FF2B5EF4-FFF2-40B4-BE49-F238E27FC236}">
                <a16:creationId xmlns:a16="http://schemas.microsoft.com/office/drawing/2014/main" id="{DD6A8FAA-5668-2F19-0DC8-8F854C88E9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8273" y="1231605"/>
            <a:ext cx="646223" cy="646223"/>
          </a:xfrm>
          <a:prstGeom prst="rect">
            <a:avLst/>
          </a:prstGeom>
        </p:spPr>
      </p:pic>
      <p:pic>
        <p:nvPicPr>
          <p:cNvPr id="9" name="U8_03">
            <a:hlinkClick r:id="" action="ppaction://media"/>
            <a:extLst>
              <a:ext uri="{FF2B5EF4-FFF2-40B4-BE49-F238E27FC236}">
                <a16:creationId xmlns:a16="http://schemas.microsoft.com/office/drawing/2014/main" id="{404C2B47-9E2A-D9B5-EA1F-00C04F64277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896318" y="639832"/>
            <a:ext cx="667488" cy="667488"/>
          </a:xfrm>
          <a:prstGeom prst="rect">
            <a:avLst/>
          </a:prstGeom>
        </p:spPr>
      </p:pic>
      <p:pic>
        <p:nvPicPr>
          <p:cNvPr id="10" name="U8_04">
            <a:hlinkClick r:id="" action="ppaction://media"/>
            <a:extLst>
              <a:ext uri="{FF2B5EF4-FFF2-40B4-BE49-F238E27FC236}">
                <a16:creationId xmlns:a16="http://schemas.microsoft.com/office/drawing/2014/main" id="{F03F392A-E6F8-6BD1-F811-69934B2B4A8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664997" y="4339896"/>
            <a:ext cx="667488" cy="667488"/>
          </a:xfrm>
          <a:prstGeom prst="rect">
            <a:avLst/>
          </a:prstGeom>
        </p:spPr>
      </p:pic>
      <p:pic>
        <p:nvPicPr>
          <p:cNvPr id="14" name="Picture 13">
            <a:extLst>
              <a:ext uri="{FF2B5EF4-FFF2-40B4-BE49-F238E27FC236}">
                <a16:creationId xmlns:a16="http://schemas.microsoft.com/office/drawing/2014/main" id="{88B12785-C4A0-A618-D5F1-9BC27A86CA2E}"/>
              </a:ext>
            </a:extLst>
          </p:cNvPr>
          <p:cNvPicPr>
            <a:picLocks noChangeAspect="1"/>
          </p:cNvPicPr>
          <p:nvPr/>
        </p:nvPicPr>
        <p:blipFill>
          <a:blip r:embed="rId12"/>
          <a:stretch>
            <a:fillRect/>
          </a:stretch>
        </p:blipFill>
        <p:spPr>
          <a:xfrm>
            <a:off x="1016768" y="754436"/>
            <a:ext cx="427718" cy="438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29229FED-6CF9-3A64-A504-915C36B6C2E8}"/>
              </a:ext>
            </a:extLst>
          </p:cNvPr>
          <p:cNvPicPr>
            <a:picLocks noChangeAspect="1"/>
          </p:cNvPicPr>
          <p:nvPr/>
        </p:nvPicPr>
        <p:blipFill>
          <a:blip r:embed="rId13"/>
          <a:stretch>
            <a:fillRect/>
          </a:stretch>
        </p:blipFill>
        <p:spPr>
          <a:xfrm>
            <a:off x="1529551" y="749210"/>
            <a:ext cx="427718" cy="42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CE7558FC-84F0-1EC4-58C6-C81F3481988C}"/>
              </a:ext>
            </a:extLst>
          </p:cNvPr>
          <p:cNvPicPr>
            <a:picLocks noChangeAspect="1"/>
          </p:cNvPicPr>
          <p:nvPr/>
        </p:nvPicPr>
        <p:blipFill>
          <a:blip r:embed="rId14"/>
          <a:stretch>
            <a:fillRect/>
          </a:stretch>
        </p:blipFill>
        <p:spPr>
          <a:xfrm>
            <a:off x="6747460" y="4508205"/>
            <a:ext cx="539778" cy="499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Google Shape;281;p15">
            <a:extLst>
              <a:ext uri="{FF2B5EF4-FFF2-40B4-BE49-F238E27FC236}">
                <a16:creationId xmlns:a16="http://schemas.microsoft.com/office/drawing/2014/main" id="{E7A09CF1-6F63-36EB-39EB-34C68C9231EF}"/>
              </a:ext>
            </a:extLst>
          </p:cNvPr>
          <p:cNvSpPr txBox="1">
            <a:spLocks/>
          </p:cNvSpPr>
          <p:nvPr/>
        </p:nvSpPr>
        <p:spPr>
          <a:xfrm>
            <a:off x="838200" y="99582"/>
            <a:ext cx="10515600" cy="3688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Pupil’s Book (</a:t>
            </a:r>
            <a:r>
              <a:rPr lang="en-US" sz="2800" b="1" dirty="0">
                <a:solidFill>
                  <a:prstClr val="white"/>
                </a:solidFill>
                <a:latin typeface="Calibri Light" panose="020F0302020204030204" pitchFamily="34" charset="0"/>
                <a:cs typeface="Calibri Light" panose="020F0302020204030204" pitchFamily="34" charset="0"/>
              </a:rPr>
              <a:t>p.101</a:t>
            </a: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a:t>
            </a:r>
          </a:p>
        </p:txBody>
      </p:sp>
    </p:spTree>
    <p:extLst>
      <p:ext uri="{BB962C8B-B14F-4D97-AF65-F5344CB8AC3E}">
        <p14:creationId xmlns:p14="http://schemas.microsoft.com/office/powerpoint/2010/main" val="15018692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10"/>
                </p:tgtEl>
              </p:cMediaNode>
            </p:audio>
            <p:seq concurrent="1" nextAc="seek">
              <p:cTn id="5" restart="whenNotActive" fill="hold" evtFilter="cancelBubble" nodeType="interactiveSeq">
                <p:stCondLst>
                  <p:cond evt="onClick" delay="0">
                    <p:tgtEl>
                      <p:spTgt spid="14"/>
                    </p:tgtEl>
                  </p:cond>
                </p:stCondLst>
                <p:endSync evt="end" delay="0">
                  <p:rtn val="all"/>
                </p:endSync>
                <p:childTnLst>
                  <p:par>
                    <p:cTn id="6" fill="hold">
                      <p:stCondLst>
                        <p:cond delay="0"/>
                      </p:stCondLst>
                      <p:childTnLst>
                        <p:par>
                          <p:cTn id="7" fill="hold">
                            <p:stCondLst>
                              <p:cond delay="0"/>
                            </p:stCondLst>
                            <p:childTnLst>
                              <p:par>
                                <p:cTn id="8" presetID="32" presetClass="emph" presetSubtype="0" fill="hold" nodeType="click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1" presetClass="mediacall" presetSubtype="0" fill="hold" nodeType="withEffect">
                                  <p:stCondLst>
                                    <p:cond delay="0"/>
                                  </p:stCondLst>
                                  <p:childTnLst>
                                    <p:cmd type="call" cmd="playFrom(0.0)">
                                      <p:cBhvr>
                                        <p:cTn id="15" dur="44112" fill="hold"/>
                                        <p:tgtEl>
                                          <p:spTgt spid="8"/>
                                        </p:tgtEl>
                                      </p:cBhvr>
                                    </p:cmd>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21"/>
                                        </p:tgtEl>
                                        <p:attrNameLst>
                                          <p:attrName>r</p:attrName>
                                        </p:attrNameLst>
                                      </p:cBhvr>
                                    </p:animRot>
                                    <p:animRot by="-240000">
                                      <p:cBhvr>
                                        <p:cTn id="21" dur="200" fill="hold">
                                          <p:stCondLst>
                                            <p:cond delay="200"/>
                                          </p:stCondLst>
                                        </p:cTn>
                                        <p:tgtEl>
                                          <p:spTgt spid="21"/>
                                        </p:tgtEl>
                                        <p:attrNameLst>
                                          <p:attrName>r</p:attrName>
                                        </p:attrNameLst>
                                      </p:cBhvr>
                                    </p:animRot>
                                    <p:animRot by="240000">
                                      <p:cBhvr>
                                        <p:cTn id="22" dur="200" fill="hold">
                                          <p:stCondLst>
                                            <p:cond delay="400"/>
                                          </p:stCondLst>
                                        </p:cTn>
                                        <p:tgtEl>
                                          <p:spTgt spid="21"/>
                                        </p:tgtEl>
                                        <p:attrNameLst>
                                          <p:attrName>r</p:attrName>
                                        </p:attrNameLst>
                                      </p:cBhvr>
                                    </p:animRot>
                                    <p:animRot by="-240000">
                                      <p:cBhvr>
                                        <p:cTn id="23" dur="200" fill="hold">
                                          <p:stCondLst>
                                            <p:cond delay="600"/>
                                          </p:stCondLst>
                                        </p:cTn>
                                        <p:tgtEl>
                                          <p:spTgt spid="21"/>
                                        </p:tgtEl>
                                        <p:attrNameLst>
                                          <p:attrName>r</p:attrName>
                                        </p:attrNameLst>
                                      </p:cBhvr>
                                    </p:animRot>
                                    <p:animRot by="120000">
                                      <p:cBhvr>
                                        <p:cTn id="24" dur="200" fill="hold">
                                          <p:stCondLst>
                                            <p:cond delay="800"/>
                                          </p:stCondLst>
                                        </p:cTn>
                                        <p:tgtEl>
                                          <p:spTgt spid="21"/>
                                        </p:tgtEl>
                                        <p:attrNameLst>
                                          <p:attrName>r</p:attrName>
                                        </p:attrNameLst>
                                      </p:cBhvr>
                                    </p:animRot>
                                  </p:childTnLst>
                                </p:cTn>
                              </p:par>
                              <p:par>
                                <p:cTn id="25" presetID="1" presetClass="mediacall" presetSubtype="0" fill="hold" nodeType="withEffect">
                                  <p:stCondLst>
                                    <p:cond delay="0"/>
                                  </p:stCondLst>
                                  <p:childTnLst>
                                    <p:cmd type="call" cmd="playFrom(0.0)">
                                      <p:cBhvr>
                                        <p:cTn id="26" dur="44088" fill="hold"/>
                                        <p:tgtEl>
                                          <p:spTgt spid="9"/>
                                        </p:tgtEl>
                                      </p:cBhvr>
                                    </p:cmd>
                                  </p:child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cTn>
                              </p:par>
                              <p:par>
                                <p:cTn id="36" presetID="1" presetClass="mediacall" presetSubtype="0" fill="hold" nodeType="withEffect">
                                  <p:stCondLst>
                                    <p:cond delay="0"/>
                                  </p:stCondLst>
                                  <p:childTnLst>
                                    <p:cmd type="call" cmd="playFrom(0.0)">
                                      <p:cBhvr>
                                        <p:cTn id="37" dur="16056" fill="hold"/>
                                        <p:tgtEl>
                                          <p:spTgt spid="10"/>
                                        </p:tgtEl>
                                      </p:cBhvr>
                                    </p:cmd>
                                  </p:childTnLst>
                                </p:cTn>
                              </p:par>
                            </p:childTnLst>
                          </p:cTn>
                        </p:par>
                      </p:childTnLst>
                    </p:cTn>
                  </p:par>
                </p:childTnLst>
              </p:cTn>
              <p:nextCondLst>
                <p:cond evt="onClick" delay="0">
                  <p:tgtEl>
                    <p:spTgt spid="2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1;p15">
            <a:extLst>
              <a:ext uri="{FF2B5EF4-FFF2-40B4-BE49-F238E27FC236}">
                <a16:creationId xmlns:a16="http://schemas.microsoft.com/office/drawing/2014/main" id="{3B17ECD8-3CB4-9292-587A-15F4CCFA7327}"/>
              </a:ext>
            </a:extLst>
          </p:cNvPr>
          <p:cNvSpPr txBox="1">
            <a:spLocks/>
          </p:cNvSpPr>
          <p:nvPr/>
        </p:nvSpPr>
        <p:spPr>
          <a:xfrm>
            <a:off x="838200" y="99582"/>
            <a:ext cx="10515600" cy="3688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Pupil’s Book (p</a:t>
            </a:r>
            <a:r>
              <a:rPr lang="en-US" sz="2800" b="1" dirty="0">
                <a:solidFill>
                  <a:prstClr val="white"/>
                </a:solidFill>
                <a:latin typeface="Calibri Light" panose="020F0302020204030204" pitchFamily="34" charset="0"/>
                <a:cs typeface="Calibri Light" panose="020F0302020204030204" pitchFamily="34" charset="0"/>
              </a:rPr>
              <a:t>.101</a:t>
            </a: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a:t>
            </a:r>
          </a:p>
        </p:txBody>
      </p:sp>
      <p:pic>
        <p:nvPicPr>
          <p:cNvPr id="3" name="Picture 2">
            <a:extLst>
              <a:ext uri="{FF2B5EF4-FFF2-40B4-BE49-F238E27FC236}">
                <a16:creationId xmlns:a16="http://schemas.microsoft.com/office/drawing/2014/main" id="{3048FD86-3783-68B3-09E8-2928FB73150F}"/>
              </a:ext>
            </a:extLst>
          </p:cNvPr>
          <p:cNvPicPr>
            <a:picLocks noChangeAspect="1"/>
          </p:cNvPicPr>
          <p:nvPr/>
        </p:nvPicPr>
        <p:blipFill>
          <a:blip r:embed="rId3"/>
          <a:stretch>
            <a:fillRect/>
          </a:stretch>
        </p:blipFill>
        <p:spPr>
          <a:xfrm>
            <a:off x="159546" y="777140"/>
            <a:ext cx="10570285" cy="4549772"/>
          </a:xfrm>
          <a:prstGeom prst="rect">
            <a:avLst/>
          </a:prstGeom>
        </p:spPr>
      </p:pic>
    </p:spTree>
    <p:extLst>
      <p:ext uri="{BB962C8B-B14F-4D97-AF65-F5344CB8AC3E}">
        <p14:creationId xmlns:p14="http://schemas.microsoft.com/office/powerpoint/2010/main" val="3910531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81;p15">
            <a:extLst>
              <a:ext uri="{FF2B5EF4-FFF2-40B4-BE49-F238E27FC236}">
                <a16:creationId xmlns:a16="http://schemas.microsoft.com/office/drawing/2014/main" id="{3B17ECD8-3CB4-9292-587A-15F4CCFA7327}"/>
              </a:ext>
            </a:extLst>
          </p:cNvPr>
          <p:cNvSpPr txBox="1">
            <a:spLocks/>
          </p:cNvSpPr>
          <p:nvPr/>
        </p:nvSpPr>
        <p:spPr>
          <a:xfrm>
            <a:off x="838200" y="99582"/>
            <a:ext cx="10515600" cy="3688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sym typeface="Calibri"/>
              </a:rPr>
              <a:t>Activity Book (p.81)</a:t>
            </a:r>
          </a:p>
        </p:txBody>
      </p:sp>
      <p:pic>
        <p:nvPicPr>
          <p:cNvPr id="3" name="Picture 2">
            <a:extLst>
              <a:ext uri="{FF2B5EF4-FFF2-40B4-BE49-F238E27FC236}">
                <a16:creationId xmlns:a16="http://schemas.microsoft.com/office/drawing/2014/main" id="{CB5214C9-683F-C9FF-FDBC-585C4181C56F}"/>
              </a:ext>
            </a:extLst>
          </p:cNvPr>
          <p:cNvPicPr>
            <a:picLocks noChangeAspect="1"/>
          </p:cNvPicPr>
          <p:nvPr/>
        </p:nvPicPr>
        <p:blipFill>
          <a:blip r:embed="rId3"/>
          <a:stretch>
            <a:fillRect/>
          </a:stretch>
        </p:blipFill>
        <p:spPr>
          <a:xfrm>
            <a:off x="838199" y="710414"/>
            <a:ext cx="8544411" cy="5158758"/>
          </a:xfrm>
          <a:prstGeom prst="rect">
            <a:avLst/>
          </a:prstGeom>
        </p:spPr>
      </p:pic>
      <p:sp>
        <p:nvSpPr>
          <p:cNvPr id="4" name="TextBox 3">
            <a:extLst>
              <a:ext uri="{FF2B5EF4-FFF2-40B4-BE49-F238E27FC236}">
                <a16:creationId xmlns:a16="http://schemas.microsoft.com/office/drawing/2014/main" id="{4595AC30-3E75-2018-9D92-C18C1D318FB1}"/>
              </a:ext>
            </a:extLst>
          </p:cNvPr>
          <p:cNvSpPr txBox="1"/>
          <p:nvPr/>
        </p:nvSpPr>
        <p:spPr>
          <a:xfrm>
            <a:off x="7134447" y="3604437"/>
            <a:ext cx="350875" cy="461665"/>
          </a:xfrm>
          <a:prstGeom prst="rect">
            <a:avLst/>
          </a:prstGeom>
          <a:noFill/>
        </p:spPr>
        <p:txBody>
          <a:bodyPr wrap="square" rtlCol="0">
            <a:spAutoFit/>
          </a:bodyPr>
          <a:lstStyle/>
          <a:p>
            <a:r>
              <a:rPr lang="en-US" sz="2400" b="1" dirty="0">
                <a:solidFill>
                  <a:srgbClr val="FF0000"/>
                </a:solidFill>
              </a:rPr>
              <a:t>2</a:t>
            </a:r>
          </a:p>
        </p:txBody>
      </p:sp>
      <p:sp>
        <p:nvSpPr>
          <p:cNvPr id="5" name="TextBox 4">
            <a:extLst>
              <a:ext uri="{FF2B5EF4-FFF2-40B4-BE49-F238E27FC236}">
                <a16:creationId xmlns:a16="http://schemas.microsoft.com/office/drawing/2014/main" id="{DE323EC5-E4D6-07A2-037C-FC6469DF5ABA}"/>
              </a:ext>
            </a:extLst>
          </p:cNvPr>
          <p:cNvSpPr txBox="1"/>
          <p:nvPr/>
        </p:nvSpPr>
        <p:spPr>
          <a:xfrm>
            <a:off x="5826643" y="2641339"/>
            <a:ext cx="350875" cy="461665"/>
          </a:xfrm>
          <a:prstGeom prst="rect">
            <a:avLst/>
          </a:prstGeom>
          <a:noFill/>
        </p:spPr>
        <p:txBody>
          <a:bodyPr wrap="square" rtlCol="0">
            <a:spAutoFit/>
          </a:bodyPr>
          <a:lstStyle/>
          <a:p>
            <a:r>
              <a:rPr lang="en-US" sz="2400" b="1" dirty="0">
                <a:solidFill>
                  <a:srgbClr val="FF0000"/>
                </a:solidFill>
              </a:rPr>
              <a:t>3</a:t>
            </a:r>
          </a:p>
        </p:txBody>
      </p:sp>
      <p:sp>
        <p:nvSpPr>
          <p:cNvPr id="7" name="TextBox 6">
            <a:extLst>
              <a:ext uri="{FF2B5EF4-FFF2-40B4-BE49-F238E27FC236}">
                <a16:creationId xmlns:a16="http://schemas.microsoft.com/office/drawing/2014/main" id="{B38F2247-FA10-C771-7C9F-6F195F7B54E8}"/>
              </a:ext>
            </a:extLst>
          </p:cNvPr>
          <p:cNvSpPr txBox="1"/>
          <p:nvPr/>
        </p:nvSpPr>
        <p:spPr>
          <a:xfrm>
            <a:off x="7355958" y="5047645"/>
            <a:ext cx="350875" cy="461665"/>
          </a:xfrm>
          <a:prstGeom prst="rect">
            <a:avLst/>
          </a:prstGeom>
          <a:noFill/>
        </p:spPr>
        <p:txBody>
          <a:bodyPr wrap="square" rtlCol="0">
            <a:spAutoFit/>
          </a:bodyPr>
          <a:lstStyle/>
          <a:p>
            <a:r>
              <a:rPr lang="en-US" sz="2400" b="1" dirty="0">
                <a:solidFill>
                  <a:srgbClr val="FF0000"/>
                </a:solidFill>
              </a:rPr>
              <a:t>4</a:t>
            </a:r>
          </a:p>
        </p:txBody>
      </p:sp>
    </p:spTree>
    <p:extLst>
      <p:ext uri="{BB962C8B-B14F-4D97-AF65-F5344CB8AC3E}">
        <p14:creationId xmlns:p14="http://schemas.microsoft.com/office/powerpoint/2010/main" val="428783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82992-8C1D-38F8-2894-8A2DE34EB9AA}"/>
              </a:ext>
            </a:extLst>
          </p:cNvPr>
          <p:cNvSpPr/>
          <p:nvPr/>
        </p:nvSpPr>
        <p:spPr>
          <a:xfrm>
            <a:off x="4742121" y="786092"/>
            <a:ext cx="2190307" cy="872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81;p15">
            <a:extLst>
              <a:ext uri="{FF2B5EF4-FFF2-40B4-BE49-F238E27FC236}">
                <a16:creationId xmlns:a16="http://schemas.microsoft.com/office/drawing/2014/main" id="{FBE82A5B-E3F3-0973-A6A2-DF952CABC7EB}"/>
              </a:ext>
            </a:extLst>
          </p:cNvPr>
          <p:cNvSpPr txBox="1">
            <a:spLocks/>
          </p:cNvSpPr>
          <p:nvPr/>
        </p:nvSpPr>
        <p:spPr>
          <a:xfrm>
            <a:off x="446476" y="142082"/>
            <a:ext cx="10515600" cy="3688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accent1"/>
              </a:buClr>
              <a:buSzPts val="3600"/>
              <a:buFont typeface="Calibri"/>
              <a:buNone/>
            </a:pPr>
            <a:r>
              <a:rPr lang="en-US" sz="2800" b="1" dirty="0">
                <a:solidFill>
                  <a:schemeClr val="bg1"/>
                </a:solidFill>
                <a:latin typeface="Calibri Light" panose="020F0302020204030204" pitchFamily="34" charset="0"/>
                <a:cs typeface="Calibri Light" panose="020F0302020204030204" pitchFamily="34" charset="0"/>
              </a:rPr>
              <a:t>PRODUCTION</a:t>
            </a:r>
          </a:p>
        </p:txBody>
      </p:sp>
      <p:pic>
        <p:nvPicPr>
          <p:cNvPr id="1026" name="Picture 2" descr="Two Lines Of People Facing Each Other Ready For The - Line Art, HD Png  Download , Transparent Png Image - PNGitem">
            <a:extLst>
              <a:ext uri="{FF2B5EF4-FFF2-40B4-BE49-F238E27FC236}">
                <a16:creationId xmlns:a16="http://schemas.microsoft.com/office/drawing/2014/main" id="{1C65C6F5-942A-07B1-5926-A9B7851AA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383" y="786092"/>
            <a:ext cx="4915933" cy="4853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616701-5876-F5CF-BD51-620C97F8F33C}"/>
              </a:ext>
            </a:extLst>
          </p:cNvPr>
          <p:cNvSpPr txBox="1"/>
          <p:nvPr/>
        </p:nvSpPr>
        <p:spPr>
          <a:xfrm>
            <a:off x="7783033" y="1866788"/>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Team A</a:t>
            </a:r>
          </a:p>
        </p:txBody>
      </p:sp>
      <p:sp>
        <p:nvSpPr>
          <p:cNvPr id="6" name="TextBox 5">
            <a:extLst>
              <a:ext uri="{FF2B5EF4-FFF2-40B4-BE49-F238E27FC236}">
                <a16:creationId xmlns:a16="http://schemas.microsoft.com/office/drawing/2014/main" id="{9738DB46-7857-6CAE-180B-4E8233326DD4}"/>
              </a:ext>
            </a:extLst>
          </p:cNvPr>
          <p:cNvSpPr txBox="1"/>
          <p:nvPr/>
        </p:nvSpPr>
        <p:spPr>
          <a:xfrm>
            <a:off x="7783032" y="3560134"/>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Team B</a:t>
            </a:r>
          </a:p>
        </p:txBody>
      </p:sp>
      <p:sp>
        <p:nvSpPr>
          <p:cNvPr id="7" name="TextBox 6">
            <a:extLst>
              <a:ext uri="{FF2B5EF4-FFF2-40B4-BE49-F238E27FC236}">
                <a16:creationId xmlns:a16="http://schemas.microsoft.com/office/drawing/2014/main" id="{C0A36082-6043-51EA-097D-7E055F187679}"/>
              </a:ext>
            </a:extLst>
          </p:cNvPr>
          <p:cNvSpPr txBox="1"/>
          <p:nvPr/>
        </p:nvSpPr>
        <p:spPr>
          <a:xfrm>
            <a:off x="426926" y="2689383"/>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ROUND 1</a:t>
            </a:r>
          </a:p>
        </p:txBody>
      </p:sp>
      <p:sp>
        <p:nvSpPr>
          <p:cNvPr id="9" name="Speech Bubble: Rectangle 8">
            <a:extLst>
              <a:ext uri="{FF2B5EF4-FFF2-40B4-BE49-F238E27FC236}">
                <a16:creationId xmlns:a16="http://schemas.microsoft.com/office/drawing/2014/main" id="{BCA39F54-1806-8E03-00EA-8D5A54D7DA5D}"/>
              </a:ext>
            </a:extLst>
          </p:cNvPr>
          <p:cNvSpPr/>
          <p:nvPr/>
        </p:nvSpPr>
        <p:spPr>
          <a:xfrm>
            <a:off x="910707" y="3502767"/>
            <a:ext cx="2881423" cy="637954"/>
          </a:xfrm>
          <a:prstGeom prst="wedgeRectCallout">
            <a:avLst>
              <a:gd name="adj1" fmla="val 51616"/>
              <a:gd name="adj2" fmla="val -13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rainy.</a:t>
            </a:r>
          </a:p>
        </p:txBody>
      </p:sp>
      <p:sp>
        <p:nvSpPr>
          <p:cNvPr id="11" name="Rectangle 10">
            <a:extLst>
              <a:ext uri="{FF2B5EF4-FFF2-40B4-BE49-F238E27FC236}">
                <a16:creationId xmlns:a16="http://schemas.microsoft.com/office/drawing/2014/main" id="{690C714A-48D8-25B0-B155-6210CA59A4F5}"/>
              </a:ext>
            </a:extLst>
          </p:cNvPr>
          <p:cNvSpPr/>
          <p:nvPr/>
        </p:nvSpPr>
        <p:spPr>
          <a:xfrm>
            <a:off x="4742121" y="786092"/>
            <a:ext cx="2115879" cy="872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2C21E42-B3E6-F3AB-9E9F-F660DCD5EBBB}"/>
              </a:ext>
            </a:extLst>
          </p:cNvPr>
          <p:cNvSpPr/>
          <p:nvPr/>
        </p:nvSpPr>
        <p:spPr>
          <a:xfrm>
            <a:off x="4667693" y="435935"/>
            <a:ext cx="3115339" cy="872587"/>
          </a:xfrm>
          <a:prstGeom prst="wedgeRoundRectCallout">
            <a:avLst>
              <a:gd name="adj1" fmla="val -45748"/>
              <a:gd name="adj2" fmla="val 92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What’s the weather like?</a:t>
            </a:r>
          </a:p>
          <a:p>
            <a:pPr algn="ctr"/>
            <a:endParaRPr lang="en-US" dirty="0"/>
          </a:p>
        </p:txBody>
      </p:sp>
      <p:pic>
        <p:nvPicPr>
          <p:cNvPr id="13" name="Picture 8" descr="Red Arrow Sticker by Hot Topic for iOS &amp; Android | GIPHY">
            <a:extLst>
              <a:ext uri="{FF2B5EF4-FFF2-40B4-BE49-F238E27FC236}">
                <a16:creationId xmlns:a16="http://schemas.microsoft.com/office/drawing/2014/main" id="{6954EE80-4839-3CD3-111F-C28553B15F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1764">
            <a:off x="4543733" y="1156950"/>
            <a:ext cx="1107550" cy="77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82992-8C1D-38F8-2894-8A2DE34EB9AA}"/>
              </a:ext>
            </a:extLst>
          </p:cNvPr>
          <p:cNvSpPr/>
          <p:nvPr/>
        </p:nvSpPr>
        <p:spPr>
          <a:xfrm>
            <a:off x="4742121" y="786092"/>
            <a:ext cx="2190307" cy="872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81;p15">
            <a:extLst>
              <a:ext uri="{FF2B5EF4-FFF2-40B4-BE49-F238E27FC236}">
                <a16:creationId xmlns:a16="http://schemas.microsoft.com/office/drawing/2014/main" id="{FBE82A5B-E3F3-0973-A6A2-DF952CABC7EB}"/>
              </a:ext>
            </a:extLst>
          </p:cNvPr>
          <p:cNvSpPr txBox="1">
            <a:spLocks/>
          </p:cNvSpPr>
          <p:nvPr/>
        </p:nvSpPr>
        <p:spPr>
          <a:xfrm>
            <a:off x="446476" y="142082"/>
            <a:ext cx="10515600" cy="3688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accent1"/>
              </a:buClr>
              <a:buSzPts val="3600"/>
              <a:buFont typeface="Calibri"/>
              <a:buNone/>
            </a:pPr>
            <a:r>
              <a:rPr lang="en-US" sz="2800" b="1" dirty="0">
                <a:solidFill>
                  <a:schemeClr val="bg1"/>
                </a:solidFill>
                <a:latin typeface="Calibri Light" panose="020F0302020204030204" pitchFamily="34" charset="0"/>
                <a:cs typeface="Calibri Light" panose="020F0302020204030204" pitchFamily="34" charset="0"/>
              </a:rPr>
              <a:t>PRODUCTION</a:t>
            </a:r>
          </a:p>
        </p:txBody>
      </p:sp>
      <p:pic>
        <p:nvPicPr>
          <p:cNvPr id="1026" name="Picture 2" descr="Two Lines Of People Facing Each Other Ready For The - Line Art, HD Png  Download , Transparent Png Image - PNGitem">
            <a:extLst>
              <a:ext uri="{FF2B5EF4-FFF2-40B4-BE49-F238E27FC236}">
                <a16:creationId xmlns:a16="http://schemas.microsoft.com/office/drawing/2014/main" id="{1C65C6F5-942A-07B1-5926-A9B7851AA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383" y="786092"/>
            <a:ext cx="4915933" cy="4853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616701-5876-F5CF-BD51-620C97F8F33C}"/>
              </a:ext>
            </a:extLst>
          </p:cNvPr>
          <p:cNvSpPr txBox="1"/>
          <p:nvPr/>
        </p:nvSpPr>
        <p:spPr>
          <a:xfrm>
            <a:off x="7783033" y="1866788"/>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Team A</a:t>
            </a:r>
          </a:p>
        </p:txBody>
      </p:sp>
      <p:sp>
        <p:nvSpPr>
          <p:cNvPr id="6" name="TextBox 5">
            <a:extLst>
              <a:ext uri="{FF2B5EF4-FFF2-40B4-BE49-F238E27FC236}">
                <a16:creationId xmlns:a16="http://schemas.microsoft.com/office/drawing/2014/main" id="{9738DB46-7857-6CAE-180B-4E8233326DD4}"/>
              </a:ext>
            </a:extLst>
          </p:cNvPr>
          <p:cNvSpPr txBox="1"/>
          <p:nvPr/>
        </p:nvSpPr>
        <p:spPr>
          <a:xfrm>
            <a:off x="7783032" y="3560134"/>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Team B</a:t>
            </a:r>
          </a:p>
        </p:txBody>
      </p:sp>
      <p:sp>
        <p:nvSpPr>
          <p:cNvPr id="7" name="TextBox 6">
            <a:extLst>
              <a:ext uri="{FF2B5EF4-FFF2-40B4-BE49-F238E27FC236}">
                <a16:creationId xmlns:a16="http://schemas.microsoft.com/office/drawing/2014/main" id="{C0A36082-6043-51EA-097D-7E055F187679}"/>
              </a:ext>
            </a:extLst>
          </p:cNvPr>
          <p:cNvSpPr txBox="1"/>
          <p:nvPr/>
        </p:nvSpPr>
        <p:spPr>
          <a:xfrm>
            <a:off x="426926" y="2689383"/>
            <a:ext cx="1924493" cy="52322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dirty="0"/>
              <a:t>ROUND 2</a:t>
            </a:r>
          </a:p>
        </p:txBody>
      </p:sp>
      <p:sp>
        <p:nvSpPr>
          <p:cNvPr id="9" name="Speech Bubble: Rectangle 8">
            <a:extLst>
              <a:ext uri="{FF2B5EF4-FFF2-40B4-BE49-F238E27FC236}">
                <a16:creationId xmlns:a16="http://schemas.microsoft.com/office/drawing/2014/main" id="{BCA39F54-1806-8E03-00EA-8D5A54D7DA5D}"/>
              </a:ext>
            </a:extLst>
          </p:cNvPr>
          <p:cNvSpPr/>
          <p:nvPr/>
        </p:nvSpPr>
        <p:spPr>
          <a:xfrm>
            <a:off x="1600199" y="1078594"/>
            <a:ext cx="2881423" cy="637954"/>
          </a:xfrm>
          <a:prstGeom prst="wedgeRectCallout">
            <a:avLst>
              <a:gd name="adj1" fmla="val 50878"/>
              <a:gd name="adj2" fmla="val 758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windy. </a:t>
            </a:r>
          </a:p>
        </p:txBody>
      </p:sp>
      <p:sp>
        <p:nvSpPr>
          <p:cNvPr id="11" name="Rectangle 10">
            <a:extLst>
              <a:ext uri="{FF2B5EF4-FFF2-40B4-BE49-F238E27FC236}">
                <a16:creationId xmlns:a16="http://schemas.microsoft.com/office/drawing/2014/main" id="{690C714A-48D8-25B0-B155-6210CA59A4F5}"/>
              </a:ext>
            </a:extLst>
          </p:cNvPr>
          <p:cNvSpPr/>
          <p:nvPr/>
        </p:nvSpPr>
        <p:spPr>
          <a:xfrm>
            <a:off x="4742121" y="786092"/>
            <a:ext cx="2115879" cy="872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2C21E42-B3E6-F3AB-9E9F-F660DCD5EBBB}"/>
              </a:ext>
            </a:extLst>
          </p:cNvPr>
          <p:cNvSpPr/>
          <p:nvPr/>
        </p:nvSpPr>
        <p:spPr>
          <a:xfrm>
            <a:off x="827495" y="3647060"/>
            <a:ext cx="3115339" cy="872587"/>
          </a:xfrm>
          <a:prstGeom prst="wedgeRoundRectCallout">
            <a:avLst>
              <a:gd name="adj1" fmla="val 47085"/>
              <a:gd name="adj2" fmla="val -1239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What’s the weather like?</a:t>
            </a:r>
          </a:p>
          <a:p>
            <a:pPr algn="ctr"/>
            <a:endParaRPr lang="en-US" dirty="0"/>
          </a:p>
        </p:txBody>
      </p:sp>
      <p:pic>
        <p:nvPicPr>
          <p:cNvPr id="3" name="Picture 8" descr="Red Arrow Sticker by Hot Topic for iOS &amp; Android | GIPHY">
            <a:extLst>
              <a:ext uri="{FF2B5EF4-FFF2-40B4-BE49-F238E27FC236}">
                <a16:creationId xmlns:a16="http://schemas.microsoft.com/office/drawing/2014/main" id="{F2675A5E-F606-9363-CEDA-765B82E3DD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31764">
            <a:off x="3609677" y="5118751"/>
            <a:ext cx="1107550" cy="77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3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D Red Line Arrow PNG | Citypng">
            <a:extLst>
              <a:ext uri="{FF2B5EF4-FFF2-40B4-BE49-F238E27FC236}">
                <a16:creationId xmlns:a16="http://schemas.microsoft.com/office/drawing/2014/main" id="{C8088827-A2B0-EB30-AF4A-6DF465AB87D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9114748">
            <a:off x="6131669" y="2691988"/>
            <a:ext cx="782623" cy="7826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D Red Line Arrow PNG | Citypng">
            <a:extLst>
              <a:ext uri="{FF2B5EF4-FFF2-40B4-BE49-F238E27FC236}">
                <a16:creationId xmlns:a16="http://schemas.microsoft.com/office/drawing/2014/main" id="{452A42FB-FD0C-B6EC-7813-CC28D1F282B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87016">
            <a:off x="7601042" y="2968506"/>
            <a:ext cx="1057416" cy="10574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D Red Line Arrow PNG | Citypng">
            <a:extLst>
              <a:ext uri="{FF2B5EF4-FFF2-40B4-BE49-F238E27FC236}">
                <a16:creationId xmlns:a16="http://schemas.microsoft.com/office/drawing/2014/main" id="{92CCB9BD-95E0-BBF9-9519-BF638948D2B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0196" y="2663479"/>
            <a:ext cx="1271004" cy="12710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D Red Line Arrow PNG | Citypng">
            <a:extLst>
              <a:ext uri="{FF2B5EF4-FFF2-40B4-BE49-F238E27FC236}">
                <a16:creationId xmlns:a16="http://schemas.microsoft.com/office/drawing/2014/main" id="{3BCEFC89-9F7F-4659-BAE2-73F00AD2C2B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20385384" flipH="1">
            <a:off x="3199069" y="3939942"/>
            <a:ext cx="989692" cy="9896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33F3254-3F92-09BE-A8CA-3B1E59F6783D}"/>
              </a:ext>
            </a:extLst>
          </p:cNvPr>
          <p:cNvSpPr txBox="1"/>
          <p:nvPr/>
        </p:nvSpPr>
        <p:spPr>
          <a:xfrm>
            <a:off x="2200797" y="5168198"/>
            <a:ext cx="171522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sunny</a:t>
            </a:r>
          </a:p>
        </p:txBody>
      </p:sp>
      <p:sp>
        <p:nvSpPr>
          <p:cNvPr id="20" name="TextBox 19">
            <a:extLst>
              <a:ext uri="{FF2B5EF4-FFF2-40B4-BE49-F238E27FC236}">
                <a16:creationId xmlns:a16="http://schemas.microsoft.com/office/drawing/2014/main" id="{3005794D-3947-9218-33BE-1F6F6A2BD331}"/>
              </a:ext>
            </a:extLst>
          </p:cNvPr>
          <p:cNvSpPr txBox="1"/>
          <p:nvPr/>
        </p:nvSpPr>
        <p:spPr>
          <a:xfrm>
            <a:off x="1529051" y="2463486"/>
            <a:ext cx="110946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cloudy</a:t>
            </a:r>
          </a:p>
        </p:txBody>
      </p:sp>
      <p:sp>
        <p:nvSpPr>
          <p:cNvPr id="21" name="TextBox 20">
            <a:extLst>
              <a:ext uri="{FF2B5EF4-FFF2-40B4-BE49-F238E27FC236}">
                <a16:creationId xmlns:a16="http://schemas.microsoft.com/office/drawing/2014/main" id="{DF4E0BFC-C80D-A373-4827-296C12715CB3}"/>
              </a:ext>
            </a:extLst>
          </p:cNvPr>
          <p:cNvSpPr txBox="1"/>
          <p:nvPr/>
        </p:nvSpPr>
        <p:spPr>
          <a:xfrm>
            <a:off x="4199671" y="2292453"/>
            <a:ext cx="122041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rainy</a:t>
            </a:r>
          </a:p>
        </p:txBody>
      </p:sp>
      <p:sp>
        <p:nvSpPr>
          <p:cNvPr id="22" name="TextBox 21">
            <a:extLst>
              <a:ext uri="{FF2B5EF4-FFF2-40B4-BE49-F238E27FC236}">
                <a16:creationId xmlns:a16="http://schemas.microsoft.com/office/drawing/2014/main" id="{3AD55341-0A3F-B60B-2A60-37207DAE0571}"/>
              </a:ext>
            </a:extLst>
          </p:cNvPr>
          <p:cNvSpPr txBox="1"/>
          <p:nvPr/>
        </p:nvSpPr>
        <p:spPr>
          <a:xfrm>
            <a:off x="6216575" y="2264124"/>
            <a:ext cx="156058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windy </a:t>
            </a:r>
          </a:p>
        </p:txBody>
      </p:sp>
      <p:sp>
        <p:nvSpPr>
          <p:cNvPr id="23" name="TextBox 22">
            <a:extLst>
              <a:ext uri="{FF2B5EF4-FFF2-40B4-BE49-F238E27FC236}">
                <a16:creationId xmlns:a16="http://schemas.microsoft.com/office/drawing/2014/main" id="{A7E19349-2E73-81C4-352A-C6AB95619395}"/>
              </a:ext>
            </a:extLst>
          </p:cNvPr>
          <p:cNvSpPr txBox="1"/>
          <p:nvPr/>
        </p:nvSpPr>
        <p:spPr>
          <a:xfrm>
            <a:off x="8443369" y="2537706"/>
            <a:ext cx="1104639"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hot</a:t>
            </a:r>
          </a:p>
        </p:txBody>
      </p:sp>
      <p:pic>
        <p:nvPicPr>
          <p:cNvPr id="2" name="Picture 2" descr="ESL/EFL Preschool Teachers: Weather Unit worksheets for Kindergarten  Teaching">
            <a:extLst>
              <a:ext uri="{FF2B5EF4-FFF2-40B4-BE49-F238E27FC236}">
                <a16:creationId xmlns:a16="http://schemas.microsoft.com/office/drawing/2014/main" id="{739EEE2E-83AC-EC13-758E-D6A6239CF2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51461" y="4141172"/>
            <a:ext cx="3347670" cy="1757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3DE73F-0F63-6165-1129-0EE45F90E6CB}"/>
              </a:ext>
            </a:extLst>
          </p:cNvPr>
          <p:cNvPicPr>
            <a:picLocks noChangeAspect="1"/>
          </p:cNvPicPr>
          <p:nvPr/>
        </p:nvPicPr>
        <p:blipFill>
          <a:blip r:embed="rId14"/>
          <a:stretch>
            <a:fillRect/>
          </a:stretch>
        </p:blipFill>
        <p:spPr>
          <a:xfrm>
            <a:off x="1849055" y="3368823"/>
            <a:ext cx="1270666" cy="1541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1C8FA2-044B-F4D3-A20C-5EC82AECB34D}"/>
              </a:ext>
            </a:extLst>
          </p:cNvPr>
          <p:cNvPicPr>
            <a:picLocks noChangeAspect="1"/>
          </p:cNvPicPr>
          <p:nvPr/>
        </p:nvPicPr>
        <p:blipFill>
          <a:blip r:embed="rId15"/>
          <a:stretch>
            <a:fillRect/>
          </a:stretch>
        </p:blipFill>
        <p:spPr>
          <a:xfrm>
            <a:off x="1476398" y="753373"/>
            <a:ext cx="1208009" cy="1555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FB0512A-A0F4-28E0-5354-F9162E8F294C}"/>
              </a:ext>
            </a:extLst>
          </p:cNvPr>
          <p:cNvPicPr>
            <a:picLocks noChangeAspect="1"/>
          </p:cNvPicPr>
          <p:nvPr/>
        </p:nvPicPr>
        <p:blipFill>
          <a:blip r:embed="rId16"/>
          <a:stretch>
            <a:fillRect/>
          </a:stretch>
        </p:blipFill>
        <p:spPr>
          <a:xfrm>
            <a:off x="3922739" y="686391"/>
            <a:ext cx="1220420" cy="154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C075310-4359-CF0B-5565-2B9CBC5DB838}"/>
              </a:ext>
            </a:extLst>
          </p:cNvPr>
          <p:cNvPicPr>
            <a:picLocks noChangeAspect="1"/>
          </p:cNvPicPr>
          <p:nvPr/>
        </p:nvPicPr>
        <p:blipFill>
          <a:blip r:embed="rId17"/>
          <a:stretch>
            <a:fillRect/>
          </a:stretch>
        </p:blipFill>
        <p:spPr>
          <a:xfrm>
            <a:off x="6132283" y="681554"/>
            <a:ext cx="1227327" cy="162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95134A1-72F1-B3E3-DAD1-31949CB27CA1}"/>
              </a:ext>
            </a:extLst>
          </p:cNvPr>
          <p:cNvPicPr>
            <a:picLocks noChangeAspect="1"/>
          </p:cNvPicPr>
          <p:nvPr/>
        </p:nvPicPr>
        <p:blipFill>
          <a:blip r:embed="rId18"/>
          <a:stretch>
            <a:fillRect/>
          </a:stretch>
        </p:blipFill>
        <p:spPr>
          <a:xfrm>
            <a:off x="8003561" y="685870"/>
            <a:ext cx="1448783" cy="1740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HD Red Line Arrow PNG | Citypng">
            <a:extLst>
              <a:ext uri="{FF2B5EF4-FFF2-40B4-BE49-F238E27FC236}">
                <a16:creationId xmlns:a16="http://schemas.microsoft.com/office/drawing/2014/main" id="{6704CBC6-4370-D498-92DE-19C033F5E88A}"/>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224740" flipH="1">
            <a:off x="4858092" y="2829712"/>
            <a:ext cx="803238" cy="803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D Red Line Arrow PNG | Citypng">
            <a:extLst>
              <a:ext uri="{FF2B5EF4-FFF2-40B4-BE49-F238E27FC236}">
                <a16:creationId xmlns:a16="http://schemas.microsoft.com/office/drawing/2014/main" id="{A56464AE-47A1-180E-FB84-445A1B7DD05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214616">
            <a:off x="7612250" y="4387952"/>
            <a:ext cx="782623" cy="7826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A7D56A0-0156-297A-4860-DABF8D31F16E}"/>
              </a:ext>
            </a:extLst>
          </p:cNvPr>
          <p:cNvPicPr>
            <a:picLocks noChangeAspect="1"/>
          </p:cNvPicPr>
          <p:nvPr/>
        </p:nvPicPr>
        <p:blipFill>
          <a:blip r:embed="rId21"/>
          <a:stretch>
            <a:fillRect/>
          </a:stretch>
        </p:blipFill>
        <p:spPr>
          <a:xfrm>
            <a:off x="8429621" y="3475155"/>
            <a:ext cx="1372179" cy="1716937"/>
          </a:xfrm>
          <a:prstGeom prst="rect">
            <a:avLst/>
          </a:prstGeom>
        </p:spPr>
      </p:pic>
      <p:sp>
        <p:nvSpPr>
          <p:cNvPr id="24" name="TextBox 23">
            <a:extLst>
              <a:ext uri="{FF2B5EF4-FFF2-40B4-BE49-F238E27FC236}">
                <a16:creationId xmlns:a16="http://schemas.microsoft.com/office/drawing/2014/main" id="{2D26C072-C6FE-FC69-F9F3-D2D1F1B4907B}"/>
              </a:ext>
            </a:extLst>
          </p:cNvPr>
          <p:cNvSpPr txBox="1"/>
          <p:nvPr/>
        </p:nvSpPr>
        <p:spPr>
          <a:xfrm>
            <a:off x="8813747" y="5142197"/>
            <a:ext cx="740972" cy="4770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4472C4"/>
                </a:solidFill>
                <a:effectLst/>
                <a:uLnTx/>
                <a:uFillTx/>
                <a:latin typeface="Calibri" panose="020F0502020204030204"/>
                <a:ea typeface="+mn-ea"/>
                <a:cs typeface="+mn-cs"/>
              </a:rPr>
              <a:t>cold</a:t>
            </a:r>
          </a:p>
        </p:txBody>
      </p:sp>
      <p:sp>
        <p:nvSpPr>
          <p:cNvPr id="27" name="Google Shape;281;p15">
            <a:extLst>
              <a:ext uri="{FF2B5EF4-FFF2-40B4-BE49-F238E27FC236}">
                <a16:creationId xmlns:a16="http://schemas.microsoft.com/office/drawing/2014/main" id="{1A418C90-AF64-C57E-6C5A-647EC3FDEB9E}"/>
              </a:ext>
            </a:extLst>
          </p:cNvPr>
          <p:cNvSpPr txBox="1">
            <a:spLocks/>
          </p:cNvSpPr>
          <p:nvPr/>
        </p:nvSpPr>
        <p:spPr>
          <a:xfrm>
            <a:off x="446476" y="142082"/>
            <a:ext cx="10515600" cy="3688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lang="en-US" sz="2500" b="1" dirty="0">
                <a:solidFill>
                  <a:prstClr val="white"/>
                </a:solidFill>
                <a:latin typeface="Calibri Light" panose="020F0302020204030204" pitchFamily="34" charset="0"/>
                <a:cs typeface="Calibri Light" panose="020F0302020204030204" pitchFamily="34" charset="0"/>
              </a:rPr>
              <a:t>Wrap-up</a:t>
            </a:r>
            <a:endParaRPr kumimoji="0" lang="en-US" sz="25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4" name="Speech Bubble: Rectangle with Corners Rounded 3">
            <a:extLst>
              <a:ext uri="{FF2B5EF4-FFF2-40B4-BE49-F238E27FC236}">
                <a16:creationId xmlns:a16="http://schemas.microsoft.com/office/drawing/2014/main" id="{F1A8F771-9F4A-173F-F193-68BBA8140A92}"/>
              </a:ext>
            </a:extLst>
          </p:cNvPr>
          <p:cNvSpPr/>
          <p:nvPr/>
        </p:nvSpPr>
        <p:spPr>
          <a:xfrm>
            <a:off x="252204" y="2890500"/>
            <a:ext cx="2958204" cy="554117"/>
          </a:xfrm>
          <a:prstGeom prst="wedgeRoundRectCallout">
            <a:avLst>
              <a:gd name="adj1" fmla="val -39623"/>
              <a:gd name="adj2" fmla="val 151631"/>
              <a:gd name="adj3" fmla="val 16667"/>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What’s the weather like?</a:t>
            </a:r>
          </a:p>
        </p:txBody>
      </p:sp>
      <p:pic>
        <p:nvPicPr>
          <p:cNvPr id="5" name="Picture 4">
            <a:extLst>
              <a:ext uri="{FF2B5EF4-FFF2-40B4-BE49-F238E27FC236}">
                <a16:creationId xmlns:a16="http://schemas.microsoft.com/office/drawing/2014/main" id="{1AE967EB-BEF8-412C-7A1C-26C421E27A3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67421" y="4053888"/>
            <a:ext cx="979164" cy="1920668"/>
          </a:xfrm>
          <a:prstGeom prst="rect">
            <a:avLst/>
          </a:prstGeom>
        </p:spPr>
      </p:pic>
      <p:pic>
        <p:nvPicPr>
          <p:cNvPr id="7" name="Picture 6">
            <a:extLst>
              <a:ext uri="{FF2B5EF4-FFF2-40B4-BE49-F238E27FC236}">
                <a16:creationId xmlns:a16="http://schemas.microsoft.com/office/drawing/2014/main" id="{4DE5AE92-A515-94C5-982E-4011B68E9AB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11208327" y="4195666"/>
            <a:ext cx="948133" cy="1893062"/>
          </a:xfrm>
          <a:prstGeom prst="rect">
            <a:avLst/>
          </a:prstGeom>
        </p:spPr>
      </p:pic>
      <p:sp>
        <p:nvSpPr>
          <p:cNvPr id="13" name="Speech Bubble: Rectangle with Corners Rounded 12">
            <a:extLst>
              <a:ext uri="{FF2B5EF4-FFF2-40B4-BE49-F238E27FC236}">
                <a16:creationId xmlns:a16="http://schemas.microsoft.com/office/drawing/2014/main" id="{0B6AAEFE-ED32-582F-C7C1-7716C05757A6}"/>
              </a:ext>
            </a:extLst>
          </p:cNvPr>
          <p:cNvSpPr/>
          <p:nvPr/>
        </p:nvSpPr>
        <p:spPr>
          <a:xfrm>
            <a:off x="9905643" y="2714856"/>
            <a:ext cx="2318227" cy="579833"/>
          </a:xfrm>
          <a:prstGeom prst="wedgeRoundRectCallout">
            <a:avLst>
              <a:gd name="adj1" fmla="val 18133"/>
              <a:gd name="adj2" fmla="val 217000"/>
              <a:gd name="adj3" fmla="val 16667"/>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It’s </a:t>
            </a:r>
            <a:r>
              <a:rPr lang="en-US" sz="2600" b="1" dirty="0">
                <a:solidFill>
                  <a:prstClr val="black"/>
                </a:solidFill>
                <a:latin typeface="Calibri" panose="020F0502020204030204"/>
              </a:rPr>
              <a:t>cold.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4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traer.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extra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extraer.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extraer.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extraer.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6" presetID="1"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extraer.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barn(inVertical)">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barn(inVertical)">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barn(inVertical)">
                                      <p:cBhvr>
                                        <p:cTn id="91" dur="500"/>
                                        <p:tgtEl>
                                          <p:spTgt spid="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barn(inVertical)">
                                      <p:cBhvr>
                                        <p:cTn id="9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4"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1C00284-5F8D-4519-98F3-1B96ECC8AE94}"/>
              </a:ext>
            </a:extLst>
          </p:cNvPr>
          <p:cNvSpPr/>
          <p:nvPr/>
        </p:nvSpPr>
        <p:spPr>
          <a:xfrm>
            <a:off x="6891293" y="610320"/>
            <a:ext cx="4508482" cy="5299547"/>
          </a:xfrm>
          <a:prstGeom prst="roundRect">
            <a:avLst/>
          </a:prstGeom>
          <a:solidFill>
            <a:srgbClr val="C9E7F9"/>
          </a:solidFill>
          <a:ln>
            <a:solidFill>
              <a:srgbClr val="A4DB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B9D0F7-ED16-4CD3-85BD-735EDC6E7B57}"/>
              </a:ext>
            </a:extLst>
          </p:cNvPr>
          <p:cNvSpPr txBox="1"/>
          <p:nvPr/>
        </p:nvSpPr>
        <p:spPr>
          <a:xfrm>
            <a:off x="7547181" y="672006"/>
            <a:ext cx="3382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UNIT 8: Lesson 1B</a:t>
            </a:r>
          </a:p>
        </p:txBody>
      </p:sp>
      <p:sp>
        <p:nvSpPr>
          <p:cNvPr id="7" name="TextBox 6">
            <a:extLst>
              <a:ext uri="{FF2B5EF4-FFF2-40B4-BE49-F238E27FC236}">
                <a16:creationId xmlns:a16="http://schemas.microsoft.com/office/drawing/2014/main" id="{FAFC0BE4-6D3B-46E7-A507-F632E4B21D3C}"/>
              </a:ext>
            </a:extLst>
          </p:cNvPr>
          <p:cNvSpPr txBox="1"/>
          <p:nvPr/>
        </p:nvSpPr>
        <p:spPr>
          <a:xfrm>
            <a:off x="7843216" y="1161252"/>
            <a:ext cx="2949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We’ve reviewed…</a:t>
            </a:r>
          </a:p>
        </p:txBody>
      </p:sp>
      <p:pic>
        <p:nvPicPr>
          <p:cNvPr id="14" name="Picture 13" descr="Logo&#10;&#10;Description automatically generated">
            <a:extLst>
              <a:ext uri="{FF2B5EF4-FFF2-40B4-BE49-F238E27FC236}">
                <a16:creationId xmlns:a16="http://schemas.microsoft.com/office/drawing/2014/main" id="{C17A7AD5-9A4F-4454-A3E3-CA6951471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9571" y="3906317"/>
            <a:ext cx="2217396" cy="2217396"/>
          </a:xfrm>
          <a:prstGeom prst="rect">
            <a:avLst/>
          </a:prstGeom>
        </p:spPr>
      </p:pic>
      <p:pic>
        <p:nvPicPr>
          <p:cNvPr id="8" name="Picture 7">
            <a:extLst>
              <a:ext uri="{FF2B5EF4-FFF2-40B4-BE49-F238E27FC236}">
                <a16:creationId xmlns:a16="http://schemas.microsoft.com/office/drawing/2014/main" id="{672AD5F2-6437-8A7E-B9AF-D8D9D327DE74}"/>
              </a:ext>
            </a:extLst>
          </p:cNvPr>
          <p:cNvPicPr>
            <a:picLocks noChangeAspect="1"/>
          </p:cNvPicPr>
          <p:nvPr/>
        </p:nvPicPr>
        <p:blipFill>
          <a:blip r:embed="rId4"/>
          <a:stretch>
            <a:fillRect/>
          </a:stretch>
        </p:blipFill>
        <p:spPr>
          <a:xfrm>
            <a:off x="76832" y="672005"/>
            <a:ext cx="5037428" cy="5269925"/>
          </a:xfrm>
          <a:prstGeom prst="rect">
            <a:avLst/>
          </a:prstGeom>
        </p:spPr>
      </p:pic>
      <p:pic>
        <p:nvPicPr>
          <p:cNvPr id="9" name="Picture 8">
            <a:extLst>
              <a:ext uri="{FF2B5EF4-FFF2-40B4-BE49-F238E27FC236}">
                <a16:creationId xmlns:a16="http://schemas.microsoft.com/office/drawing/2014/main" id="{A781FE31-FA81-56DD-4E34-EDA23853FED0}"/>
              </a:ext>
            </a:extLst>
          </p:cNvPr>
          <p:cNvPicPr>
            <a:picLocks noChangeAspect="1"/>
          </p:cNvPicPr>
          <p:nvPr/>
        </p:nvPicPr>
        <p:blipFill>
          <a:blip r:embed="rId5"/>
          <a:stretch>
            <a:fillRect/>
          </a:stretch>
        </p:blipFill>
        <p:spPr>
          <a:xfrm>
            <a:off x="7460819" y="1746027"/>
            <a:ext cx="3482408" cy="1690330"/>
          </a:xfrm>
          <a:prstGeom prst="rect">
            <a:avLst/>
          </a:prstGeom>
        </p:spPr>
      </p:pic>
      <p:pic>
        <p:nvPicPr>
          <p:cNvPr id="12" name="Picture 11">
            <a:extLst>
              <a:ext uri="{FF2B5EF4-FFF2-40B4-BE49-F238E27FC236}">
                <a16:creationId xmlns:a16="http://schemas.microsoft.com/office/drawing/2014/main" id="{1FFDEB2C-A0B6-5845-6E36-8363B978BEDC}"/>
              </a:ext>
            </a:extLst>
          </p:cNvPr>
          <p:cNvPicPr>
            <a:picLocks noChangeAspect="1"/>
          </p:cNvPicPr>
          <p:nvPr/>
        </p:nvPicPr>
        <p:blipFill>
          <a:blip r:embed="rId6"/>
          <a:stretch>
            <a:fillRect/>
          </a:stretch>
        </p:blipFill>
        <p:spPr>
          <a:xfrm>
            <a:off x="8259010" y="3429000"/>
            <a:ext cx="1941661" cy="691272"/>
          </a:xfrm>
          <a:prstGeom prst="rect">
            <a:avLst/>
          </a:prstGeom>
        </p:spPr>
      </p:pic>
    </p:spTree>
    <p:extLst>
      <p:ext uri="{BB962C8B-B14F-4D97-AF65-F5344CB8AC3E}">
        <p14:creationId xmlns:p14="http://schemas.microsoft.com/office/powerpoint/2010/main" val="15261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D Red Line Arrow PNG | Citypng">
            <a:extLst>
              <a:ext uri="{FF2B5EF4-FFF2-40B4-BE49-F238E27FC236}">
                <a16:creationId xmlns:a16="http://schemas.microsoft.com/office/drawing/2014/main" id="{C8088827-A2B0-EB30-AF4A-6DF465AB87D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9114748">
            <a:off x="5883867" y="3132792"/>
            <a:ext cx="892162" cy="8921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D Red Line Arrow PNG | Citypng">
            <a:extLst>
              <a:ext uri="{FF2B5EF4-FFF2-40B4-BE49-F238E27FC236}">
                <a16:creationId xmlns:a16="http://schemas.microsoft.com/office/drawing/2014/main" id="{452A42FB-FD0C-B6EC-7813-CC28D1F282B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87016">
            <a:off x="7183284" y="3147931"/>
            <a:ext cx="1205416" cy="12054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D Red Line Arrow PNG | Citypng">
            <a:extLst>
              <a:ext uri="{FF2B5EF4-FFF2-40B4-BE49-F238E27FC236}">
                <a16:creationId xmlns:a16="http://schemas.microsoft.com/office/drawing/2014/main" id="{92CCB9BD-95E0-BBF9-9519-BF638948D2B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2302" y="2663478"/>
            <a:ext cx="1448899" cy="14488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D Red Line Arrow PNG | Citypng">
            <a:extLst>
              <a:ext uri="{FF2B5EF4-FFF2-40B4-BE49-F238E27FC236}">
                <a16:creationId xmlns:a16="http://schemas.microsoft.com/office/drawing/2014/main" id="{3BCEFC89-9F7F-4659-BAE2-73F00AD2C2B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20385384" flipH="1">
            <a:off x="2448480" y="3952850"/>
            <a:ext cx="1128213" cy="11282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33F3254-3F92-09BE-A8CA-3B1E59F6783D}"/>
              </a:ext>
            </a:extLst>
          </p:cNvPr>
          <p:cNvSpPr txBox="1"/>
          <p:nvPr/>
        </p:nvSpPr>
        <p:spPr>
          <a:xfrm>
            <a:off x="605928" y="5192247"/>
            <a:ext cx="17152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sunny</a:t>
            </a:r>
          </a:p>
        </p:txBody>
      </p:sp>
      <p:sp>
        <p:nvSpPr>
          <p:cNvPr id="20" name="TextBox 19">
            <a:extLst>
              <a:ext uri="{FF2B5EF4-FFF2-40B4-BE49-F238E27FC236}">
                <a16:creationId xmlns:a16="http://schemas.microsoft.com/office/drawing/2014/main" id="{3005794D-3947-9218-33BE-1F6F6A2BD331}"/>
              </a:ext>
            </a:extLst>
          </p:cNvPr>
          <p:cNvSpPr txBox="1"/>
          <p:nvPr/>
        </p:nvSpPr>
        <p:spPr>
          <a:xfrm>
            <a:off x="1215773" y="2678003"/>
            <a:ext cx="2072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cloudy</a:t>
            </a:r>
          </a:p>
        </p:txBody>
      </p:sp>
      <p:sp>
        <p:nvSpPr>
          <p:cNvPr id="21" name="TextBox 20">
            <a:extLst>
              <a:ext uri="{FF2B5EF4-FFF2-40B4-BE49-F238E27FC236}">
                <a16:creationId xmlns:a16="http://schemas.microsoft.com/office/drawing/2014/main" id="{DF4E0BFC-C80D-A373-4827-296C12715CB3}"/>
              </a:ext>
            </a:extLst>
          </p:cNvPr>
          <p:cNvSpPr txBox="1"/>
          <p:nvPr/>
        </p:nvSpPr>
        <p:spPr>
          <a:xfrm>
            <a:off x="3668816" y="2581661"/>
            <a:ext cx="11376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rainy</a:t>
            </a:r>
          </a:p>
        </p:txBody>
      </p:sp>
      <p:sp>
        <p:nvSpPr>
          <p:cNvPr id="22" name="TextBox 21">
            <a:extLst>
              <a:ext uri="{FF2B5EF4-FFF2-40B4-BE49-F238E27FC236}">
                <a16:creationId xmlns:a16="http://schemas.microsoft.com/office/drawing/2014/main" id="{3AD55341-0A3F-B60B-2A60-37207DAE0571}"/>
              </a:ext>
            </a:extLst>
          </p:cNvPr>
          <p:cNvSpPr txBox="1"/>
          <p:nvPr/>
        </p:nvSpPr>
        <p:spPr>
          <a:xfrm>
            <a:off x="6007064" y="2552353"/>
            <a:ext cx="29157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windy </a:t>
            </a:r>
          </a:p>
        </p:txBody>
      </p:sp>
      <p:sp>
        <p:nvSpPr>
          <p:cNvPr id="23" name="TextBox 22">
            <a:extLst>
              <a:ext uri="{FF2B5EF4-FFF2-40B4-BE49-F238E27FC236}">
                <a16:creationId xmlns:a16="http://schemas.microsoft.com/office/drawing/2014/main" id="{A7E19349-2E73-81C4-352A-C6AB95619395}"/>
              </a:ext>
            </a:extLst>
          </p:cNvPr>
          <p:cNvSpPr txBox="1"/>
          <p:nvPr/>
        </p:nvSpPr>
        <p:spPr>
          <a:xfrm>
            <a:off x="8697389" y="2674732"/>
            <a:ext cx="8418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hot</a:t>
            </a:r>
          </a:p>
        </p:txBody>
      </p:sp>
      <p:pic>
        <p:nvPicPr>
          <p:cNvPr id="2" name="Picture 2" descr="ESL/EFL Preschool Teachers: Weather Unit worksheets for Kindergarten  Teaching">
            <a:extLst>
              <a:ext uri="{FF2B5EF4-FFF2-40B4-BE49-F238E27FC236}">
                <a16:creationId xmlns:a16="http://schemas.microsoft.com/office/drawing/2014/main" id="{739EEE2E-83AC-EC13-758E-D6A6239CF2D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51461" y="4141172"/>
            <a:ext cx="3347670" cy="1757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3DE73F-0F63-6165-1129-0EE45F90E6CB}"/>
              </a:ext>
            </a:extLst>
          </p:cNvPr>
          <p:cNvPicPr>
            <a:picLocks noChangeAspect="1"/>
          </p:cNvPicPr>
          <p:nvPr/>
        </p:nvPicPr>
        <p:blipFill>
          <a:blip r:embed="rId14"/>
          <a:stretch>
            <a:fillRect/>
          </a:stretch>
        </p:blipFill>
        <p:spPr>
          <a:xfrm>
            <a:off x="719621" y="3370504"/>
            <a:ext cx="1448514" cy="1757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1C8FA2-044B-F4D3-A20C-5EC82AECB34D}"/>
              </a:ext>
            </a:extLst>
          </p:cNvPr>
          <p:cNvPicPr>
            <a:picLocks noChangeAspect="1"/>
          </p:cNvPicPr>
          <p:nvPr/>
        </p:nvPicPr>
        <p:blipFill>
          <a:blip r:embed="rId15"/>
          <a:stretch>
            <a:fillRect/>
          </a:stretch>
        </p:blipFill>
        <p:spPr>
          <a:xfrm>
            <a:off x="1307322" y="753372"/>
            <a:ext cx="1377086" cy="1773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FB0512A-A0F4-28E0-5354-F9162E8F294C}"/>
              </a:ext>
            </a:extLst>
          </p:cNvPr>
          <p:cNvPicPr>
            <a:picLocks noChangeAspect="1"/>
          </p:cNvPicPr>
          <p:nvPr/>
        </p:nvPicPr>
        <p:blipFill>
          <a:blip r:embed="rId16"/>
          <a:stretch>
            <a:fillRect/>
          </a:stretch>
        </p:blipFill>
        <p:spPr>
          <a:xfrm>
            <a:off x="3751924" y="686391"/>
            <a:ext cx="1391235" cy="1757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C075310-4359-CF0B-5565-2B9CBC5DB838}"/>
              </a:ext>
            </a:extLst>
          </p:cNvPr>
          <p:cNvPicPr>
            <a:picLocks noChangeAspect="1"/>
          </p:cNvPicPr>
          <p:nvPr/>
        </p:nvPicPr>
        <p:blipFill>
          <a:blip r:embed="rId17"/>
          <a:stretch>
            <a:fillRect/>
          </a:stretch>
        </p:blipFill>
        <p:spPr>
          <a:xfrm>
            <a:off x="5960503" y="681553"/>
            <a:ext cx="1399108" cy="1855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95134A1-72F1-B3E3-DAD1-31949CB27CA1}"/>
              </a:ext>
            </a:extLst>
          </p:cNvPr>
          <p:cNvPicPr>
            <a:picLocks noChangeAspect="1"/>
          </p:cNvPicPr>
          <p:nvPr/>
        </p:nvPicPr>
        <p:blipFill>
          <a:blip r:embed="rId18"/>
          <a:stretch>
            <a:fillRect/>
          </a:stretch>
        </p:blipFill>
        <p:spPr>
          <a:xfrm>
            <a:off x="8419254" y="622084"/>
            <a:ext cx="1564234" cy="1878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HD Red Line Arrow PNG | Citypng">
            <a:extLst>
              <a:ext uri="{FF2B5EF4-FFF2-40B4-BE49-F238E27FC236}">
                <a16:creationId xmlns:a16="http://schemas.microsoft.com/office/drawing/2014/main" id="{6704CBC6-4370-D498-92DE-19C033F5E88A}"/>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224740" flipH="1">
            <a:off x="4788703" y="3080181"/>
            <a:ext cx="915663" cy="915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D Red Line Arrow PNG | Citypng">
            <a:extLst>
              <a:ext uri="{FF2B5EF4-FFF2-40B4-BE49-F238E27FC236}">
                <a16:creationId xmlns:a16="http://schemas.microsoft.com/office/drawing/2014/main" id="{A56464AE-47A1-180E-FB84-445A1B7DD05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3958" y1="19792" x2="73958" y2="19792"/>
                      </a14:backgroundRemoval>
                    </a14:imgEffect>
                  </a14:imgLayer>
                </a14:imgProps>
              </a:ext>
              <a:ext uri="{28A0092B-C50C-407E-A947-70E740481C1C}">
                <a14:useLocalDpi xmlns:a14="http://schemas.microsoft.com/office/drawing/2010/main" val="0"/>
              </a:ext>
            </a:extLst>
          </a:blip>
          <a:srcRect/>
          <a:stretch>
            <a:fillRect/>
          </a:stretch>
        </p:blipFill>
        <p:spPr bwMode="auto">
          <a:xfrm rot="1214616">
            <a:off x="7487144" y="4365618"/>
            <a:ext cx="892162" cy="8921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A7D56A0-0156-297A-4860-DABF8D31F16E}"/>
              </a:ext>
            </a:extLst>
          </p:cNvPr>
          <p:cNvPicPr>
            <a:picLocks noChangeAspect="1"/>
          </p:cNvPicPr>
          <p:nvPr/>
        </p:nvPicPr>
        <p:blipFill>
          <a:blip r:embed="rId21"/>
          <a:stretch>
            <a:fillRect/>
          </a:stretch>
        </p:blipFill>
        <p:spPr>
          <a:xfrm>
            <a:off x="8674691" y="3321063"/>
            <a:ext cx="1564235" cy="1957247"/>
          </a:xfrm>
          <a:prstGeom prst="rect">
            <a:avLst/>
          </a:prstGeom>
        </p:spPr>
      </p:pic>
      <p:sp>
        <p:nvSpPr>
          <p:cNvPr id="24" name="TextBox 23">
            <a:extLst>
              <a:ext uri="{FF2B5EF4-FFF2-40B4-BE49-F238E27FC236}">
                <a16:creationId xmlns:a16="http://schemas.microsoft.com/office/drawing/2014/main" id="{2D26C072-C6FE-FC69-F9F3-D2D1F1B4907B}"/>
              </a:ext>
            </a:extLst>
          </p:cNvPr>
          <p:cNvSpPr txBox="1"/>
          <p:nvPr/>
        </p:nvSpPr>
        <p:spPr>
          <a:xfrm>
            <a:off x="8813747" y="5142197"/>
            <a:ext cx="9871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cold</a:t>
            </a:r>
          </a:p>
        </p:txBody>
      </p:sp>
      <p:sp>
        <p:nvSpPr>
          <p:cNvPr id="27" name="Google Shape;281;p15">
            <a:extLst>
              <a:ext uri="{FF2B5EF4-FFF2-40B4-BE49-F238E27FC236}">
                <a16:creationId xmlns:a16="http://schemas.microsoft.com/office/drawing/2014/main" id="{1A418C90-AF64-C57E-6C5A-647EC3FDEB9E}"/>
              </a:ext>
            </a:extLst>
          </p:cNvPr>
          <p:cNvSpPr txBox="1">
            <a:spLocks/>
          </p:cNvSpPr>
          <p:nvPr/>
        </p:nvSpPr>
        <p:spPr>
          <a:xfrm>
            <a:off x="446476" y="142082"/>
            <a:ext cx="10515600" cy="3688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REVIEW: weather</a:t>
            </a:r>
          </a:p>
        </p:txBody>
      </p:sp>
    </p:spTree>
    <p:extLst>
      <p:ext uri="{BB962C8B-B14F-4D97-AF65-F5344CB8AC3E}">
        <p14:creationId xmlns:p14="http://schemas.microsoft.com/office/powerpoint/2010/main" val="29631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traer.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extraer.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extraer.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extraer.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extraer.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6" presetID="1"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extraer.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9880-1C92-DF05-1074-D4EFEB9F4E08}"/>
              </a:ext>
            </a:extLst>
          </p:cNvPr>
          <p:cNvSpPr>
            <a:spLocks noGrp="1"/>
          </p:cNvSpPr>
          <p:nvPr>
            <p:ph type="ctrTitle"/>
          </p:nvPr>
        </p:nvSpPr>
        <p:spPr>
          <a:xfrm>
            <a:off x="1524000" y="939616"/>
            <a:ext cx="9144000" cy="2387600"/>
          </a:xfrm>
        </p:spPr>
        <p:txBody>
          <a:bodyPr/>
          <a:lstStyle/>
          <a:p>
            <a:endParaRPr lang="en-US" dirty="0"/>
          </a:p>
        </p:txBody>
      </p:sp>
      <p:sp>
        <p:nvSpPr>
          <p:cNvPr id="3" name="Subtitle 2">
            <a:extLst>
              <a:ext uri="{FF2B5EF4-FFF2-40B4-BE49-F238E27FC236}">
                <a16:creationId xmlns:a16="http://schemas.microsoft.com/office/drawing/2014/main" id="{EA5B5D66-87CC-FDF0-A794-27B207146DB9}"/>
              </a:ext>
            </a:extLst>
          </p:cNvPr>
          <p:cNvSpPr>
            <a:spLocks noGrp="1"/>
          </p:cNvSpPr>
          <p:nvPr>
            <p:ph type="subTitle" idx="1"/>
          </p:nvPr>
        </p:nvSpPr>
        <p:spPr>
          <a:xfrm>
            <a:off x="520995" y="3602038"/>
            <a:ext cx="11111024" cy="1655762"/>
          </a:xfrm>
          <a:ln>
            <a:solidFill>
              <a:schemeClr val="accent1"/>
            </a:solidFill>
          </a:ln>
        </p:spPr>
        <p:txBody>
          <a:bodyPr>
            <a:normAutofit fontScale="85000" lnSpcReduction="10000"/>
          </a:bodyPr>
          <a:lstStyle/>
          <a:p>
            <a:pPr marL="342900" marR="0" lvl="0" indent="-342900" algn="just" eaLnBrk="0" hangingPunct="0">
              <a:spcBef>
                <a:spcPts val="300"/>
              </a:spcBef>
              <a:spcAft>
                <a:spcPts val="0"/>
              </a:spcAft>
              <a:buFont typeface="Wingdings" panose="05000000000000000000" pitchFamily="2" charset="2"/>
              <a:buChar char="Ø"/>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There are 6 questions.</a:t>
            </a:r>
            <a:endParaRPr lang="en-US" dirty="0">
              <a:effectLst/>
              <a:latin typeface=".VnTime"/>
              <a:ea typeface="Times New Roman" panose="02020603050405020304" pitchFamily="18" charset="0"/>
              <a:cs typeface="Times New Roman" panose="02020603050405020304" pitchFamily="18" charset="0"/>
            </a:endParaRPr>
          </a:p>
          <a:p>
            <a:pPr marL="342900" marR="0" lvl="0" indent="-342900" algn="just" eaLnBrk="0" hangingPunct="0">
              <a:spcBef>
                <a:spcPts val="300"/>
              </a:spcBef>
              <a:spcAft>
                <a:spcPts val="0"/>
              </a:spcAft>
              <a:buFont typeface="Wingdings" panose="05000000000000000000" pitchFamily="2" charset="2"/>
              <a:buChar char="Ø"/>
              <a:tabLst>
                <a:tab pos="457200" algn="l"/>
              </a:tabLs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For each question, teacher opens a rectangle and each team tries to guess the answer. Teacher can open rectangles until students can guess the answer. The team saying the correct answer first will get 2 points for their team.</a:t>
            </a:r>
            <a:endParaRPr lang="en-US" dirty="0">
              <a:effectLst/>
              <a:latin typeface=".VnTime"/>
              <a:ea typeface="Times New Roman" panose="02020603050405020304" pitchFamily="18" charset="0"/>
              <a:cs typeface="Times New Roman" panose="02020603050405020304" pitchFamily="18" charset="0"/>
            </a:endParaRPr>
          </a:p>
          <a:p>
            <a:endParaRPr lang="en-US" sz="3200" dirty="0"/>
          </a:p>
        </p:txBody>
      </p:sp>
      <p:sp>
        <p:nvSpPr>
          <p:cNvPr id="4" name="Google Shape;281;p15">
            <a:extLst>
              <a:ext uri="{FF2B5EF4-FFF2-40B4-BE49-F238E27FC236}">
                <a16:creationId xmlns:a16="http://schemas.microsoft.com/office/drawing/2014/main" id="{53D8A3DE-12BD-1FC9-787C-2A94B7834E07}"/>
              </a:ext>
            </a:extLst>
          </p:cNvPr>
          <p:cNvSpPr txBox="1">
            <a:spLocks/>
          </p:cNvSpPr>
          <p:nvPr/>
        </p:nvSpPr>
        <p:spPr>
          <a:xfrm>
            <a:off x="446476" y="142082"/>
            <a:ext cx="10515600" cy="36883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
                <a:srgbClr val="4472C4"/>
              </a:buClr>
              <a:buSzPts val="3600"/>
              <a:buFont typeface="Calibri"/>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pitchFamily="34" charset="0"/>
                <a:ea typeface="+mj-ea"/>
                <a:cs typeface="Calibri Light" panose="020F0302020204030204" pitchFamily="34" charset="0"/>
              </a:rPr>
              <a:t>REVIEW: weather</a:t>
            </a:r>
          </a:p>
        </p:txBody>
      </p:sp>
      <p:pic>
        <p:nvPicPr>
          <p:cNvPr id="6" name="Picture 5">
            <a:extLst>
              <a:ext uri="{FF2B5EF4-FFF2-40B4-BE49-F238E27FC236}">
                <a16:creationId xmlns:a16="http://schemas.microsoft.com/office/drawing/2014/main" id="{7C1CA049-94DF-8722-C416-8C3BDEB4FEA1}"/>
              </a:ext>
            </a:extLst>
          </p:cNvPr>
          <p:cNvPicPr>
            <a:picLocks noChangeAspect="1"/>
          </p:cNvPicPr>
          <p:nvPr/>
        </p:nvPicPr>
        <p:blipFill>
          <a:blip r:embed="rId2"/>
          <a:stretch>
            <a:fillRect/>
          </a:stretch>
        </p:blipFill>
        <p:spPr>
          <a:xfrm>
            <a:off x="2234219" y="2546851"/>
            <a:ext cx="6974327" cy="1000266"/>
          </a:xfrm>
          <a:prstGeom prst="rect">
            <a:avLst/>
          </a:prstGeom>
        </p:spPr>
      </p:pic>
      <p:pic>
        <p:nvPicPr>
          <p:cNvPr id="7" name="Picture 6">
            <a:extLst>
              <a:ext uri="{FF2B5EF4-FFF2-40B4-BE49-F238E27FC236}">
                <a16:creationId xmlns:a16="http://schemas.microsoft.com/office/drawing/2014/main" id="{A3B9D52D-216B-DD72-5615-1C626CE212CA}"/>
              </a:ext>
            </a:extLst>
          </p:cNvPr>
          <p:cNvPicPr>
            <a:picLocks noChangeAspect="1"/>
          </p:cNvPicPr>
          <p:nvPr/>
        </p:nvPicPr>
        <p:blipFill>
          <a:blip r:embed="rId3"/>
          <a:stretch>
            <a:fillRect/>
          </a:stretch>
        </p:blipFill>
        <p:spPr>
          <a:xfrm>
            <a:off x="5664154" y="735556"/>
            <a:ext cx="2368308" cy="1753829"/>
          </a:xfrm>
          <a:prstGeom prst="rect">
            <a:avLst/>
          </a:prstGeom>
        </p:spPr>
      </p:pic>
      <p:pic>
        <p:nvPicPr>
          <p:cNvPr id="9" name="Picture 8">
            <a:extLst>
              <a:ext uri="{FF2B5EF4-FFF2-40B4-BE49-F238E27FC236}">
                <a16:creationId xmlns:a16="http://schemas.microsoft.com/office/drawing/2014/main" id="{C3E9E1D3-A9E4-94E7-0BBD-41144C168514}"/>
              </a:ext>
            </a:extLst>
          </p:cNvPr>
          <p:cNvPicPr>
            <a:picLocks noChangeAspect="1"/>
          </p:cNvPicPr>
          <p:nvPr/>
        </p:nvPicPr>
        <p:blipFill>
          <a:blip r:embed="rId4"/>
          <a:stretch>
            <a:fillRect/>
          </a:stretch>
        </p:blipFill>
        <p:spPr>
          <a:xfrm>
            <a:off x="0" y="606278"/>
            <a:ext cx="2031142" cy="1712300"/>
          </a:xfrm>
          <a:prstGeom prst="rect">
            <a:avLst/>
          </a:prstGeom>
        </p:spPr>
      </p:pic>
      <p:pic>
        <p:nvPicPr>
          <p:cNvPr id="11" name="Picture 10">
            <a:extLst>
              <a:ext uri="{FF2B5EF4-FFF2-40B4-BE49-F238E27FC236}">
                <a16:creationId xmlns:a16="http://schemas.microsoft.com/office/drawing/2014/main" id="{50317F1E-B8B7-77E1-B49E-5FE4EE37718C}"/>
              </a:ext>
            </a:extLst>
          </p:cNvPr>
          <p:cNvPicPr>
            <a:picLocks noChangeAspect="1"/>
          </p:cNvPicPr>
          <p:nvPr/>
        </p:nvPicPr>
        <p:blipFill>
          <a:blip r:embed="rId5"/>
          <a:stretch>
            <a:fillRect/>
          </a:stretch>
        </p:blipFill>
        <p:spPr>
          <a:xfrm>
            <a:off x="8071613" y="714976"/>
            <a:ext cx="2273866" cy="1911016"/>
          </a:xfrm>
          <a:prstGeom prst="rect">
            <a:avLst/>
          </a:prstGeom>
        </p:spPr>
      </p:pic>
      <p:pic>
        <p:nvPicPr>
          <p:cNvPr id="13" name="Picture 12">
            <a:extLst>
              <a:ext uri="{FF2B5EF4-FFF2-40B4-BE49-F238E27FC236}">
                <a16:creationId xmlns:a16="http://schemas.microsoft.com/office/drawing/2014/main" id="{F210A71A-AEF8-AEA4-FE2E-DB5D301B6BB7}"/>
              </a:ext>
            </a:extLst>
          </p:cNvPr>
          <p:cNvPicPr>
            <a:picLocks noChangeAspect="1"/>
          </p:cNvPicPr>
          <p:nvPr/>
        </p:nvPicPr>
        <p:blipFill>
          <a:blip r:embed="rId6"/>
          <a:stretch>
            <a:fillRect/>
          </a:stretch>
        </p:blipFill>
        <p:spPr>
          <a:xfrm>
            <a:off x="10510909" y="573797"/>
            <a:ext cx="1373455" cy="2110126"/>
          </a:xfrm>
          <a:prstGeom prst="rect">
            <a:avLst/>
          </a:prstGeom>
        </p:spPr>
      </p:pic>
      <p:pic>
        <p:nvPicPr>
          <p:cNvPr id="15" name="Picture 14">
            <a:extLst>
              <a:ext uri="{FF2B5EF4-FFF2-40B4-BE49-F238E27FC236}">
                <a16:creationId xmlns:a16="http://schemas.microsoft.com/office/drawing/2014/main" id="{3315A064-C5AB-D0D9-834D-065B42D21785}"/>
              </a:ext>
            </a:extLst>
          </p:cNvPr>
          <p:cNvPicPr>
            <a:picLocks noChangeAspect="1"/>
          </p:cNvPicPr>
          <p:nvPr/>
        </p:nvPicPr>
        <p:blipFill>
          <a:blip r:embed="rId7"/>
          <a:stretch>
            <a:fillRect/>
          </a:stretch>
        </p:blipFill>
        <p:spPr>
          <a:xfrm>
            <a:off x="4248620" y="540310"/>
            <a:ext cx="1605515" cy="2119780"/>
          </a:xfrm>
          <a:prstGeom prst="rect">
            <a:avLst/>
          </a:prstGeom>
        </p:spPr>
      </p:pic>
      <p:pic>
        <p:nvPicPr>
          <p:cNvPr id="17" name="Picture 16">
            <a:extLst>
              <a:ext uri="{FF2B5EF4-FFF2-40B4-BE49-F238E27FC236}">
                <a16:creationId xmlns:a16="http://schemas.microsoft.com/office/drawing/2014/main" id="{F9EA3368-6BFA-6181-764C-F8BB910148B6}"/>
              </a:ext>
            </a:extLst>
          </p:cNvPr>
          <p:cNvPicPr>
            <a:picLocks noChangeAspect="1"/>
          </p:cNvPicPr>
          <p:nvPr/>
        </p:nvPicPr>
        <p:blipFill>
          <a:blip r:embed="rId8"/>
          <a:stretch>
            <a:fillRect/>
          </a:stretch>
        </p:blipFill>
        <p:spPr>
          <a:xfrm>
            <a:off x="1846521" y="775277"/>
            <a:ext cx="2198177" cy="1761113"/>
          </a:xfrm>
          <a:prstGeom prst="rect">
            <a:avLst/>
          </a:prstGeom>
        </p:spPr>
      </p:pic>
    </p:spTree>
    <p:extLst>
      <p:ext uri="{BB962C8B-B14F-4D97-AF65-F5344CB8AC3E}">
        <p14:creationId xmlns:p14="http://schemas.microsoft.com/office/powerpoint/2010/main" val="154689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401638"/>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sunny</a:t>
            </a:r>
            <a:endParaRPr lang="en-US" sz="4000" b="1" dirty="0">
              <a:solidFill>
                <a:sysClr val="windowText" lastClr="000000"/>
              </a:solidFill>
              <a:latin typeface="Calibri"/>
            </a:endParaRPr>
          </a:p>
        </p:txBody>
      </p:sp>
      <p:sp>
        <p:nvSpPr>
          <p:cNvPr id="3" name="Rectangle 2">
            <a:extLst>
              <a:ext uri="{FF2B5EF4-FFF2-40B4-BE49-F238E27FC236}">
                <a16:creationId xmlns:a16="http://schemas.microsoft.com/office/drawing/2014/main" id="{43ED1A6F-DEB5-1913-65FF-AD6059E1126E}"/>
              </a:ext>
            </a:extLst>
          </p:cNvPr>
          <p:cNvSpPr/>
          <p:nvPr/>
        </p:nvSpPr>
        <p:spPr>
          <a:xfrm>
            <a:off x="4088161" y="6156251"/>
            <a:ext cx="3571169"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25881" y="5116512"/>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21406" y="5108496"/>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42166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4" grpId="0" animBg="1"/>
      <p:bldP spid="34" grpId="1" animBg="1"/>
      <p:bldP spid="35" grpId="0" animBg="1"/>
      <p:bldP spid="3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381001"/>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rainy</a:t>
            </a:r>
            <a:endParaRPr lang="en-US" sz="4000" b="1" dirty="0">
              <a:solidFill>
                <a:sysClr val="windowText" lastClr="000000"/>
              </a:solidFill>
              <a:latin typeface="Calibri"/>
            </a:endParaRPr>
          </a:p>
        </p:txBody>
      </p:sp>
      <p:sp>
        <p:nvSpPr>
          <p:cNvPr id="3" name="Rectangle 2">
            <a:extLst>
              <a:ext uri="{FF2B5EF4-FFF2-40B4-BE49-F238E27FC236}">
                <a16:creationId xmlns:a16="http://schemas.microsoft.com/office/drawing/2014/main" id="{D6BE89A7-0224-269E-4349-3304CA27C769}"/>
              </a:ext>
            </a:extLst>
          </p:cNvPr>
          <p:cNvSpPr/>
          <p:nvPr/>
        </p:nvSpPr>
        <p:spPr>
          <a:xfrm>
            <a:off x="4088161" y="6156251"/>
            <a:ext cx="3571169"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10170" y="5102221"/>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02711" y="5102221"/>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1182339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4" grpId="0" animBg="1"/>
      <p:bldP spid="34" grpId="1" animBg="1"/>
      <p:bldP spid="35" grpId="0" animBg="1"/>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401638"/>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cold</a:t>
            </a:r>
            <a:endParaRPr lang="en-US" sz="4000" b="1" dirty="0">
              <a:solidFill>
                <a:sysClr val="windowText" lastClr="000000"/>
              </a:solidFill>
              <a:latin typeface="Calibri"/>
            </a:endParaRPr>
          </a:p>
        </p:txBody>
      </p:sp>
      <p:sp>
        <p:nvSpPr>
          <p:cNvPr id="4" name="Rectangle 3">
            <a:extLst>
              <a:ext uri="{FF2B5EF4-FFF2-40B4-BE49-F238E27FC236}">
                <a16:creationId xmlns:a16="http://schemas.microsoft.com/office/drawing/2014/main" id="{01979E36-63A9-BE00-D171-86CB59D06E82}"/>
              </a:ext>
            </a:extLst>
          </p:cNvPr>
          <p:cNvSpPr/>
          <p:nvPr/>
        </p:nvSpPr>
        <p:spPr>
          <a:xfrm>
            <a:off x="4419600" y="6343649"/>
            <a:ext cx="335280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30285" y="5108574"/>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4" name="Rectangle 33"/>
          <p:cNvSpPr/>
          <p:nvPr/>
        </p:nvSpPr>
        <p:spPr>
          <a:xfrm>
            <a:off x="3853272" y="5116512"/>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2532873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5" grpId="0" animBg="1"/>
      <p:bldP spid="35"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401638"/>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hot</a:t>
            </a:r>
            <a:endParaRPr lang="en-US" sz="4000" b="1" dirty="0">
              <a:solidFill>
                <a:sysClr val="windowText" lastClr="000000"/>
              </a:solidFill>
              <a:latin typeface="Calibri"/>
            </a:endParaRPr>
          </a:p>
        </p:txBody>
      </p:sp>
      <p:sp>
        <p:nvSpPr>
          <p:cNvPr id="3" name="Rectangle 2">
            <a:extLst>
              <a:ext uri="{FF2B5EF4-FFF2-40B4-BE49-F238E27FC236}">
                <a16:creationId xmlns:a16="http://schemas.microsoft.com/office/drawing/2014/main" id="{EF04A0E6-AE31-3E83-75AD-5BCE1D45D06D}"/>
              </a:ext>
            </a:extLst>
          </p:cNvPr>
          <p:cNvSpPr/>
          <p:nvPr/>
        </p:nvSpPr>
        <p:spPr>
          <a:xfrm>
            <a:off x="4088161" y="6156251"/>
            <a:ext cx="3571169"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32215" y="5102224"/>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62667" y="5079999"/>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3382379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4" grpId="0" animBg="1"/>
      <p:bldP spid="34" grpId="1" animBg="1"/>
      <p:bldP spid="35" grpId="0" animBg="1"/>
      <p:bldP spid="3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401638"/>
            <a:ext cx="9144000" cy="6456363"/>
          </a:xfrm>
          <a:prstGeom prst="rect">
            <a:avLst/>
          </a:prstGeom>
          <a:noFill/>
          <a:ln>
            <a:noFill/>
          </a:ln>
        </p:spPr>
      </p:pic>
      <p:sp>
        <p:nvSpPr>
          <p:cNvPr id="21" name="Rectangle 20"/>
          <p:cNvSpPr/>
          <p:nvPr/>
        </p:nvSpPr>
        <p:spPr>
          <a:xfrm>
            <a:off x="1543044" y="22226"/>
            <a:ext cx="2257430" cy="167640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p:cNvSpPr/>
          <p:nvPr/>
        </p:nvSpPr>
        <p:spPr>
          <a:xfrm>
            <a:off x="3819525" y="22225"/>
            <a:ext cx="2257430" cy="1676400"/>
          </a:xfrm>
          <a:prstGeom prst="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p:cNvSpPr/>
          <p:nvPr/>
        </p:nvSpPr>
        <p:spPr>
          <a:xfrm>
            <a:off x="6108689" y="22226"/>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Rectangle 23"/>
          <p:cNvSpPr/>
          <p:nvPr/>
        </p:nvSpPr>
        <p:spPr>
          <a:xfrm>
            <a:off x="8397870" y="22225"/>
            <a:ext cx="2257430" cy="1676400"/>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p:cNvSpPr/>
          <p:nvPr/>
        </p:nvSpPr>
        <p:spPr>
          <a:xfrm>
            <a:off x="1536700" y="1714501"/>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p:cNvSpPr/>
          <p:nvPr/>
        </p:nvSpPr>
        <p:spPr>
          <a:xfrm>
            <a:off x="3825881" y="1714500"/>
            <a:ext cx="2257430" cy="1676400"/>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p:cNvSpPr/>
          <p:nvPr/>
        </p:nvSpPr>
        <p:spPr>
          <a:xfrm>
            <a:off x="6115045" y="1714501"/>
            <a:ext cx="2257430" cy="1676400"/>
          </a:xfrm>
          <a:prstGeom prst="rect">
            <a:avLst/>
          </a:prstGeom>
          <a:solidFill>
            <a:srgbClr val="1B89E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p:cNvSpPr/>
          <p:nvPr/>
        </p:nvSpPr>
        <p:spPr>
          <a:xfrm>
            <a:off x="8391526" y="1714500"/>
            <a:ext cx="2257430" cy="1676400"/>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p:cNvSpPr/>
          <p:nvPr/>
        </p:nvSpPr>
        <p:spPr>
          <a:xfrm>
            <a:off x="1543044" y="3425825"/>
            <a:ext cx="2257430" cy="1676400"/>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p:cNvSpPr/>
          <p:nvPr/>
        </p:nvSpPr>
        <p:spPr>
          <a:xfrm>
            <a:off x="3819525" y="3425824"/>
            <a:ext cx="2257430" cy="1676400"/>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p:cNvSpPr/>
          <p:nvPr/>
        </p:nvSpPr>
        <p:spPr>
          <a:xfrm>
            <a:off x="6108689" y="3425825"/>
            <a:ext cx="2257430" cy="1676400"/>
          </a:xfrm>
          <a:prstGeom prst="rect">
            <a:avLst/>
          </a:prstGeom>
          <a:solidFill>
            <a:srgbClr val="0033C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p:cNvSpPr/>
          <p:nvPr/>
        </p:nvSpPr>
        <p:spPr>
          <a:xfrm>
            <a:off x="8385170" y="3425824"/>
            <a:ext cx="2257430" cy="1676400"/>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p:cNvSpPr/>
          <p:nvPr/>
        </p:nvSpPr>
        <p:spPr>
          <a:xfrm>
            <a:off x="1536700" y="5118100"/>
            <a:ext cx="2257430" cy="1727201"/>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Rectangle 35"/>
          <p:cNvSpPr/>
          <p:nvPr/>
        </p:nvSpPr>
        <p:spPr>
          <a:xfrm>
            <a:off x="8391526" y="5118099"/>
            <a:ext cx="2257430" cy="1727201"/>
          </a:xfrm>
          <a:prstGeom prst="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Rounded Rectangle 37"/>
          <p:cNvSpPr/>
          <p:nvPr/>
        </p:nvSpPr>
        <p:spPr>
          <a:xfrm>
            <a:off x="2209800" y="76200"/>
            <a:ext cx="7772400" cy="1143000"/>
          </a:xfrm>
          <a:prstGeom prst="roundRect">
            <a:avLst/>
          </a:prstGeom>
          <a:solidFill>
            <a:srgbClr val="66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ysClr val="windowText" lastClr="000000"/>
                </a:solidFill>
                <a:latin typeface="Calibri"/>
              </a:rPr>
              <a:t>windy</a:t>
            </a:r>
            <a:endParaRPr lang="en-US" sz="4000" b="1" dirty="0">
              <a:solidFill>
                <a:sysClr val="windowText" lastClr="000000"/>
              </a:solidFill>
              <a:latin typeface="Calibri"/>
            </a:endParaRPr>
          </a:p>
        </p:txBody>
      </p:sp>
      <p:sp>
        <p:nvSpPr>
          <p:cNvPr id="3" name="Rectangle 2">
            <a:extLst>
              <a:ext uri="{FF2B5EF4-FFF2-40B4-BE49-F238E27FC236}">
                <a16:creationId xmlns:a16="http://schemas.microsoft.com/office/drawing/2014/main" id="{0FF29591-8570-106D-268A-68EF1051FA04}"/>
              </a:ext>
            </a:extLst>
          </p:cNvPr>
          <p:cNvSpPr/>
          <p:nvPr/>
        </p:nvSpPr>
        <p:spPr>
          <a:xfrm>
            <a:off x="4088161" y="6156251"/>
            <a:ext cx="3571169" cy="701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830637" y="5118099"/>
            <a:ext cx="2257430" cy="1727201"/>
          </a:xfrm>
          <a:prstGeom prst="rect">
            <a:avLst/>
          </a:prstGeom>
          <a:solidFill>
            <a:srgbClr val="66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ectangle 34"/>
          <p:cNvSpPr/>
          <p:nvPr/>
        </p:nvSpPr>
        <p:spPr>
          <a:xfrm>
            <a:off x="6106304" y="5165724"/>
            <a:ext cx="2257430" cy="1727201"/>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ounded Rectangle 36"/>
          <p:cNvSpPr/>
          <p:nvPr/>
        </p:nvSpPr>
        <p:spPr>
          <a:xfrm>
            <a:off x="7924800" y="5981699"/>
            <a:ext cx="2514600" cy="723901"/>
          </a:xfrm>
          <a:prstGeom prst="round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latin typeface="Calibri"/>
              </a:rPr>
              <a:t>SHOW</a:t>
            </a:r>
            <a:endParaRPr lang="en-US" b="1" dirty="0">
              <a:solidFill>
                <a:prstClr val="white"/>
              </a:solidFill>
              <a:latin typeface="Calibri"/>
            </a:endParaRPr>
          </a:p>
        </p:txBody>
      </p:sp>
    </p:spTree>
    <p:extLst>
      <p:ext uri="{BB962C8B-B14F-4D97-AF65-F5344CB8AC3E}">
        <p14:creationId xmlns:p14="http://schemas.microsoft.com/office/powerpoint/2010/main" val="260494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9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22"/>
                                        </p:tgtEl>
                                        <p:attrNameLst>
                                          <p:attrName>ppt_w</p:attrName>
                                        </p:attrNameLst>
                                      </p:cBhvr>
                                      <p:tavLst>
                                        <p:tav tm="0">
                                          <p:val>
                                            <p:strVal val="ppt_w"/>
                                          </p:val>
                                        </p:tav>
                                        <p:tav tm="100000">
                                          <p:val>
                                            <p:fltVal val="0"/>
                                          </p:val>
                                        </p:tav>
                                      </p:tavLst>
                                    </p:anim>
                                    <p:anim calcmode="lin" valueType="num">
                                      <p:cBhvr>
                                        <p:cTn id="16" dur="1000"/>
                                        <p:tgtEl>
                                          <p:spTgt spid="22"/>
                                        </p:tgtEl>
                                        <p:attrNameLst>
                                          <p:attrName>ppt_h</p:attrName>
                                        </p:attrNameLst>
                                      </p:cBhvr>
                                      <p:tavLst>
                                        <p:tav tm="0">
                                          <p:val>
                                            <p:strVal val="ppt_h"/>
                                          </p:val>
                                        </p:tav>
                                        <p:tav tm="100000">
                                          <p:val>
                                            <p:fltVal val="0"/>
                                          </p:val>
                                        </p:tav>
                                      </p:tavLst>
                                    </p:anim>
                                    <p:anim calcmode="lin" valueType="num">
                                      <p:cBhvr>
                                        <p:cTn id="17" dur="1000"/>
                                        <p:tgtEl>
                                          <p:spTgt spid="22"/>
                                        </p:tgtEl>
                                        <p:attrNameLst>
                                          <p:attrName>style.rotation</p:attrName>
                                        </p:attrNameLst>
                                      </p:cBhvr>
                                      <p:tavLst>
                                        <p:tav tm="0">
                                          <p:val>
                                            <p:fltVal val="0"/>
                                          </p:val>
                                        </p:tav>
                                        <p:tav tm="100000">
                                          <p:val>
                                            <p:fltVal val="90"/>
                                          </p:val>
                                        </p:tav>
                                      </p:tavLst>
                                    </p:anim>
                                    <p:animEffect transition="out" filter="fade">
                                      <p:cBhvr>
                                        <p:cTn id="18" dur="1000"/>
                                        <p:tgtEl>
                                          <p:spTgt spid="22"/>
                                        </p:tgtEl>
                                      </p:cBhvr>
                                    </p:animEffect>
                                    <p:set>
                                      <p:cBhvr>
                                        <p:cTn id="1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23"/>
                                        </p:tgtEl>
                                        <p:attrNameLst>
                                          <p:attrName>ppt_w</p:attrName>
                                        </p:attrNameLst>
                                      </p:cBhvr>
                                      <p:tavLst>
                                        <p:tav tm="0">
                                          <p:val>
                                            <p:strVal val="ppt_w"/>
                                          </p:val>
                                        </p:tav>
                                        <p:tav tm="100000">
                                          <p:val>
                                            <p:fltVal val="0"/>
                                          </p:val>
                                        </p:tav>
                                      </p:tavLst>
                                    </p:anim>
                                    <p:anim calcmode="lin" valueType="num">
                                      <p:cBhvr>
                                        <p:cTn id="25" dur="1000"/>
                                        <p:tgtEl>
                                          <p:spTgt spid="23"/>
                                        </p:tgtEl>
                                        <p:attrNameLst>
                                          <p:attrName>ppt_h</p:attrName>
                                        </p:attrNameLst>
                                      </p:cBhvr>
                                      <p:tavLst>
                                        <p:tav tm="0">
                                          <p:val>
                                            <p:strVal val="ppt_h"/>
                                          </p:val>
                                        </p:tav>
                                        <p:tav tm="100000">
                                          <p:val>
                                            <p:fltVal val="0"/>
                                          </p:val>
                                        </p:tav>
                                      </p:tavLst>
                                    </p:anim>
                                    <p:anim calcmode="lin" valueType="num">
                                      <p:cBhvr>
                                        <p:cTn id="26" dur="1000"/>
                                        <p:tgtEl>
                                          <p:spTgt spid="23"/>
                                        </p:tgtEl>
                                        <p:attrNameLst>
                                          <p:attrName>style.rotation</p:attrName>
                                        </p:attrNameLst>
                                      </p:cBhvr>
                                      <p:tavLst>
                                        <p:tav tm="0">
                                          <p:val>
                                            <p:fltVal val="0"/>
                                          </p:val>
                                        </p:tav>
                                        <p:tav tm="100000">
                                          <p:val>
                                            <p:fltVal val="90"/>
                                          </p:val>
                                        </p:tav>
                                      </p:tavLst>
                                    </p:anim>
                                    <p:animEffect transition="out" filter="fade">
                                      <p:cBhvr>
                                        <p:cTn id="27" dur="1000"/>
                                        <p:tgtEl>
                                          <p:spTgt spid="23"/>
                                        </p:tgtEl>
                                      </p:cBhvr>
                                    </p:animEffect>
                                    <p:set>
                                      <p:cBhvr>
                                        <p:cTn id="28"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4"/>
                                        </p:tgtEl>
                                        <p:attrNameLst>
                                          <p:attrName>ppt_w</p:attrName>
                                        </p:attrNameLst>
                                      </p:cBhvr>
                                      <p:tavLst>
                                        <p:tav tm="0">
                                          <p:val>
                                            <p:strVal val="ppt_w"/>
                                          </p:val>
                                        </p:tav>
                                        <p:tav tm="100000">
                                          <p:val>
                                            <p:fltVal val="0"/>
                                          </p:val>
                                        </p:tav>
                                      </p:tavLst>
                                    </p:anim>
                                    <p:anim calcmode="lin" valueType="num">
                                      <p:cBhvr>
                                        <p:cTn id="34" dur="1000"/>
                                        <p:tgtEl>
                                          <p:spTgt spid="24"/>
                                        </p:tgtEl>
                                        <p:attrNameLst>
                                          <p:attrName>ppt_h</p:attrName>
                                        </p:attrNameLst>
                                      </p:cBhvr>
                                      <p:tavLst>
                                        <p:tav tm="0">
                                          <p:val>
                                            <p:strVal val="ppt_h"/>
                                          </p:val>
                                        </p:tav>
                                        <p:tav tm="100000">
                                          <p:val>
                                            <p:fltVal val="0"/>
                                          </p:val>
                                        </p:tav>
                                      </p:tavLst>
                                    </p:anim>
                                    <p:anim calcmode="lin" valueType="num">
                                      <p:cBhvr>
                                        <p:cTn id="35" dur="1000"/>
                                        <p:tgtEl>
                                          <p:spTgt spid="24"/>
                                        </p:tgtEl>
                                        <p:attrNameLst>
                                          <p:attrName>style.rotation</p:attrName>
                                        </p:attrNameLst>
                                      </p:cBhvr>
                                      <p:tavLst>
                                        <p:tav tm="0">
                                          <p:val>
                                            <p:fltVal val="0"/>
                                          </p:val>
                                        </p:tav>
                                        <p:tav tm="100000">
                                          <p:val>
                                            <p:fltVal val="90"/>
                                          </p:val>
                                        </p:tav>
                                      </p:tavLst>
                                    </p:anim>
                                    <p:animEffect transition="out" filter="fade">
                                      <p:cBhvr>
                                        <p:cTn id="36" dur="1000"/>
                                        <p:tgtEl>
                                          <p:spTgt spid="24"/>
                                        </p:tgtEl>
                                      </p:cBhvr>
                                    </p:animEffect>
                                    <p:set>
                                      <p:cBhvr>
                                        <p:cTn id="37"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5"/>
                                        </p:tgtEl>
                                        <p:attrNameLst>
                                          <p:attrName>ppt_w</p:attrName>
                                        </p:attrNameLst>
                                      </p:cBhvr>
                                      <p:tavLst>
                                        <p:tav tm="0">
                                          <p:val>
                                            <p:strVal val="ppt_w"/>
                                          </p:val>
                                        </p:tav>
                                        <p:tav tm="100000">
                                          <p:val>
                                            <p:fltVal val="0"/>
                                          </p:val>
                                        </p:tav>
                                      </p:tavLst>
                                    </p:anim>
                                    <p:anim calcmode="lin" valueType="num">
                                      <p:cBhvr>
                                        <p:cTn id="43" dur="1000"/>
                                        <p:tgtEl>
                                          <p:spTgt spid="25"/>
                                        </p:tgtEl>
                                        <p:attrNameLst>
                                          <p:attrName>ppt_h</p:attrName>
                                        </p:attrNameLst>
                                      </p:cBhvr>
                                      <p:tavLst>
                                        <p:tav tm="0">
                                          <p:val>
                                            <p:strVal val="ppt_h"/>
                                          </p:val>
                                        </p:tav>
                                        <p:tav tm="100000">
                                          <p:val>
                                            <p:fltVal val="0"/>
                                          </p:val>
                                        </p:tav>
                                      </p:tavLst>
                                    </p:anim>
                                    <p:anim calcmode="lin" valueType="num">
                                      <p:cBhvr>
                                        <p:cTn id="44" dur="1000"/>
                                        <p:tgtEl>
                                          <p:spTgt spid="25"/>
                                        </p:tgtEl>
                                        <p:attrNameLst>
                                          <p:attrName>style.rotation</p:attrName>
                                        </p:attrNameLst>
                                      </p:cBhvr>
                                      <p:tavLst>
                                        <p:tav tm="0">
                                          <p:val>
                                            <p:fltVal val="0"/>
                                          </p:val>
                                        </p:tav>
                                        <p:tav tm="100000">
                                          <p:val>
                                            <p:fltVal val="90"/>
                                          </p:val>
                                        </p:tav>
                                      </p:tavLst>
                                    </p:anim>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6"/>
                                        </p:tgtEl>
                                        <p:attrNameLst>
                                          <p:attrName>ppt_w</p:attrName>
                                        </p:attrNameLst>
                                      </p:cBhvr>
                                      <p:tavLst>
                                        <p:tav tm="0">
                                          <p:val>
                                            <p:strVal val="ppt_w"/>
                                          </p:val>
                                        </p:tav>
                                        <p:tav tm="100000">
                                          <p:val>
                                            <p:fltVal val="0"/>
                                          </p:val>
                                        </p:tav>
                                      </p:tavLst>
                                    </p:anim>
                                    <p:anim calcmode="lin" valueType="num">
                                      <p:cBhvr>
                                        <p:cTn id="52" dur="1000"/>
                                        <p:tgtEl>
                                          <p:spTgt spid="26"/>
                                        </p:tgtEl>
                                        <p:attrNameLst>
                                          <p:attrName>ppt_h</p:attrName>
                                        </p:attrNameLst>
                                      </p:cBhvr>
                                      <p:tavLst>
                                        <p:tav tm="0">
                                          <p:val>
                                            <p:strVal val="ppt_h"/>
                                          </p:val>
                                        </p:tav>
                                        <p:tav tm="100000">
                                          <p:val>
                                            <p:fltVal val="0"/>
                                          </p:val>
                                        </p:tav>
                                      </p:tavLst>
                                    </p:anim>
                                    <p:anim calcmode="lin" valueType="num">
                                      <p:cBhvr>
                                        <p:cTn id="53" dur="1000"/>
                                        <p:tgtEl>
                                          <p:spTgt spid="26"/>
                                        </p:tgtEl>
                                        <p:attrNameLst>
                                          <p:attrName>style.rotation</p:attrName>
                                        </p:attrNameLst>
                                      </p:cBhvr>
                                      <p:tavLst>
                                        <p:tav tm="0">
                                          <p:val>
                                            <p:fltVal val="0"/>
                                          </p:val>
                                        </p:tav>
                                        <p:tav tm="100000">
                                          <p:val>
                                            <p:fltVal val="90"/>
                                          </p:val>
                                        </p:tav>
                                      </p:tavLst>
                                    </p:anim>
                                    <p:animEffect transition="out" filter="fade">
                                      <p:cBhvr>
                                        <p:cTn id="54" dur="1000"/>
                                        <p:tgtEl>
                                          <p:spTgt spid="26"/>
                                        </p:tgtEl>
                                      </p:cBhvr>
                                    </p:animEffect>
                                    <p:set>
                                      <p:cBhvr>
                                        <p:cTn id="55"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31" presetClass="exit" presetSubtype="0" fill="hold" grpId="0" nodeType="clickEffect">
                                  <p:stCondLst>
                                    <p:cond delay="0"/>
                                  </p:stCondLst>
                                  <p:childTnLst>
                                    <p:anim calcmode="lin" valueType="num">
                                      <p:cBhvr>
                                        <p:cTn id="60" dur="1000"/>
                                        <p:tgtEl>
                                          <p:spTgt spid="27"/>
                                        </p:tgtEl>
                                        <p:attrNameLst>
                                          <p:attrName>ppt_w</p:attrName>
                                        </p:attrNameLst>
                                      </p:cBhvr>
                                      <p:tavLst>
                                        <p:tav tm="0">
                                          <p:val>
                                            <p:strVal val="ppt_w"/>
                                          </p:val>
                                        </p:tav>
                                        <p:tav tm="100000">
                                          <p:val>
                                            <p:fltVal val="0"/>
                                          </p:val>
                                        </p:tav>
                                      </p:tavLst>
                                    </p:anim>
                                    <p:anim calcmode="lin" valueType="num">
                                      <p:cBhvr>
                                        <p:cTn id="61" dur="1000"/>
                                        <p:tgtEl>
                                          <p:spTgt spid="27"/>
                                        </p:tgtEl>
                                        <p:attrNameLst>
                                          <p:attrName>ppt_h</p:attrName>
                                        </p:attrNameLst>
                                      </p:cBhvr>
                                      <p:tavLst>
                                        <p:tav tm="0">
                                          <p:val>
                                            <p:strVal val="ppt_h"/>
                                          </p:val>
                                        </p:tav>
                                        <p:tav tm="100000">
                                          <p:val>
                                            <p:fltVal val="0"/>
                                          </p:val>
                                        </p:tav>
                                      </p:tavLst>
                                    </p:anim>
                                    <p:anim calcmode="lin" valueType="num">
                                      <p:cBhvr>
                                        <p:cTn id="62" dur="1000"/>
                                        <p:tgtEl>
                                          <p:spTgt spid="27"/>
                                        </p:tgtEl>
                                        <p:attrNameLst>
                                          <p:attrName>style.rotation</p:attrName>
                                        </p:attrNameLst>
                                      </p:cBhvr>
                                      <p:tavLst>
                                        <p:tav tm="0">
                                          <p:val>
                                            <p:fltVal val="0"/>
                                          </p:val>
                                        </p:tav>
                                        <p:tav tm="100000">
                                          <p:val>
                                            <p:fltVal val="90"/>
                                          </p:val>
                                        </p:tav>
                                      </p:tavLst>
                                    </p:anim>
                                    <p:animEffect transition="out" filter="fade">
                                      <p:cBhvr>
                                        <p:cTn id="63" dur="1000"/>
                                        <p:tgtEl>
                                          <p:spTgt spid="27"/>
                                        </p:tgtEl>
                                      </p:cBhvr>
                                    </p:animEffect>
                                    <p:set>
                                      <p:cBhvr>
                                        <p:cTn id="6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28"/>
                    </p:tgtEl>
                  </p:cond>
                </p:stCondLst>
                <p:endSync evt="end" delay="0">
                  <p:rtn val="all"/>
                </p:endSync>
                <p:childTnLst>
                  <p:par>
                    <p:cTn id="66" fill="hold">
                      <p:stCondLst>
                        <p:cond delay="0"/>
                      </p:stCondLst>
                      <p:childTnLst>
                        <p:par>
                          <p:cTn id="67" fill="hold">
                            <p:stCondLst>
                              <p:cond delay="0"/>
                            </p:stCondLst>
                            <p:childTnLst>
                              <p:par>
                                <p:cTn id="68" presetID="31" presetClass="exit" presetSubtype="0" fill="hold" grpId="0" nodeType="clickEffect">
                                  <p:stCondLst>
                                    <p:cond delay="0"/>
                                  </p:stCondLst>
                                  <p:childTnLst>
                                    <p:anim calcmode="lin" valueType="num">
                                      <p:cBhvr>
                                        <p:cTn id="69" dur="1000"/>
                                        <p:tgtEl>
                                          <p:spTgt spid="28"/>
                                        </p:tgtEl>
                                        <p:attrNameLst>
                                          <p:attrName>ppt_w</p:attrName>
                                        </p:attrNameLst>
                                      </p:cBhvr>
                                      <p:tavLst>
                                        <p:tav tm="0">
                                          <p:val>
                                            <p:strVal val="ppt_w"/>
                                          </p:val>
                                        </p:tav>
                                        <p:tav tm="100000">
                                          <p:val>
                                            <p:fltVal val="0"/>
                                          </p:val>
                                        </p:tav>
                                      </p:tavLst>
                                    </p:anim>
                                    <p:anim calcmode="lin" valueType="num">
                                      <p:cBhvr>
                                        <p:cTn id="70" dur="1000"/>
                                        <p:tgtEl>
                                          <p:spTgt spid="28"/>
                                        </p:tgtEl>
                                        <p:attrNameLst>
                                          <p:attrName>ppt_h</p:attrName>
                                        </p:attrNameLst>
                                      </p:cBhvr>
                                      <p:tavLst>
                                        <p:tav tm="0">
                                          <p:val>
                                            <p:strVal val="ppt_h"/>
                                          </p:val>
                                        </p:tav>
                                        <p:tav tm="100000">
                                          <p:val>
                                            <p:fltVal val="0"/>
                                          </p:val>
                                        </p:tav>
                                      </p:tavLst>
                                    </p:anim>
                                    <p:anim calcmode="lin" valueType="num">
                                      <p:cBhvr>
                                        <p:cTn id="71" dur="1000"/>
                                        <p:tgtEl>
                                          <p:spTgt spid="28"/>
                                        </p:tgtEl>
                                        <p:attrNameLst>
                                          <p:attrName>style.rotation</p:attrName>
                                        </p:attrNameLst>
                                      </p:cBhvr>
                                      <p:tavLst>
                                        <p:tav tm="0">
                                          <p:val>
                                            <p:fltVal val="0"/>
                                          </p:val>
                                        </p:tav>
                                        <p:tav tm="100000">
                                          <p:val>
                                            <p:fltVal val="90"/>
                                          </p:val>
                                        </p:tav>
                                      </p:tavLst>
                                    </p:anim>
                                    <p:animEffect transition="out" filter="fade">
                                      <p:cBhvr>
                                        <p:cTn id="72" dur="1000"/>
                                        <p:tgtEl>
                                          <p:spTgt spid="28"/>
                                        </p:tgtEl>
                                      </p:cBhvr>
                                    </p:animEffect>
                                    <p:set>
                                      <p:cBhvr>
                                        <p:cTn id="73"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29"/>
                                        </p:tgtEl>
                                        <p:attrNameLst>
                                          <p:attrName>ppt_w</p:attrName>
                                        </p:attrNameLst>
                                      </p:cBhvr>
                                      <p:tavLst>
                                        <p:tav tm="0">
                                          <p:val>
                                            <p:strVal val="ppt_w"/>
                                          </p:val>
                                        </p:tav>
                                        <p:tav tm="100000">
                                          <p:val>
                                            <p:fltVal val="0"/>
                                          </p:val>
                                        </p:tav>
                                      </p:tavLst>
                                    </p:anim>
                                    <p:anim calcmode="lin" valueType="num">
                                      <p:cBhvr>
                                        <p:cTn id="79" dur="1000"/>
                                        <p:tgtEl>
                                          <p:spTgt spid="29"/>
                                        </p:tgtEl>
                                        <p:attrNameLst>
                                          <p:attrName>ppt_h</p:attrName>
                                        </p:attrNameLst>
                                      </p:cBhvr>
                                      <p:tavLst>
                                        <p:tav tm="0">
                                          <p:val>
                                            <p:strVal val="ppt_h"/>
                                          </p:val>
                                        </p:tav>
                                        <p:tav tm="100000">
                                          <p:val>
                                            <p:fltVal val="0"/>
                                          </p:val>
                                        </p:tav>
                                      </p:tavLst>
                                    </p:anim>
                                    <p:anim calcmode="lin" valueType="num">
                                      <p:cBhvr>
                                        <p:cTn id="80" dur="1000"/>
                                        <p:tgtEl>
                                          <p:spTgt spid="29"/>
                                        </p:tgtEl>
                                        <p:attrNameLst>
                                          <p:attrName>style.rotation</p:attrName>
                                        </p:attrNameLst>
                                      </p:cBhvr>
                                      <p:tavLst>
                                        <p:tav tm="0">
                                          <p:val>
                                            <p:fltVal val="0"/>
                                          </p:val>
                                        </p:tav>
                                        <p:tav tm="100000">
                                          <p:val>
                                            <p:fltVal val="90"/>
                                          </p:val>
                                        </p:tav>
                                      </p:tavLst>
                                    </p:anim>
                                    <p:animEffect transition="out" filter="fade">
                                      <p:cBhvr>
                                        <p:cTn id="81" dur="1000"/>
                                        <p:tgtEl>
                                          <p:spTgt spid="29"/>
                                        </p:tgtEl>
                                      </p:cBhvr>
                                    </p:animEffect>
                                    <p:set>
                                      <p:cBhvr>
                                        <p:cTn id="8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30"/>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grpId="0" nodeType="clickEffect">
                                  <p:stCondLst>
                                    <p:cond delay="0"/>
                                  </p:stCondLst>
                                  <p:childTnLst>
                                    <p:anim calcmode="lin" valueType="num">
                                      <p:cBhvr>
                                        <p:cTn id="87" dur="1000"/>
                                        <p:tgtEl>
                                          <p:spTgt spid="30"/>
                                        </p:tgtEl>
                                        <p:attrNameLst>
                                          <p:attrName>ppt_w</p:attrName>
                                        </p:attrNameLst>
                                      </p:cBhvr>
                                      <p:tavLst>
                                        <p:tav tm="0">
                                          <p:val>
                                            <p:strVal val="ppt_w"/>
                                          </p:val>
                                        </p:tav>
                                        <p:tav tm="100000">
                                          <p:val>
                                            <p:fltVal val="0"/>
                                          </p:val>
                                        </p:tav>
                                      </p:tavLst>
                                    </p:anim>
                                    <p:anim calcmode="lin" valueType="num">
                                      <p:cBhvr>
                                        <p:cTn id="88" dur="1000"/>
                                        <p:tgtEl>
                                          <p:spTgt spid="30"/>
                                        </p:tgtEl>
                                        <p:attrNameLst>
                                          <p:attrName>ppt_h</p:attrName>
                                        </p:attrNameLst>
                                      </p:cBhvr>
                                      <p:tavLst>
                                        <p:tav tm="0">
                                          <p:val>
                                            <p:strVal val="ppt_h"/>
                                          </p:val>
                                        </p:tav>
                                        <p:tav tm="100000">
                                          <p:val>
                                            <p:fltVal val="0"/>
                                          </p:val>
                                        </p:tav>
                                      </p:tavLst>
                                    </p:anim>
                                    <p:anim calcmode="lin" valueType="num">
                                      <p:cBhvr>
                                        <p:cTn id="89" dur="1000"/>
                                        <p:tgtEl>
                                          <p:spTgt spid="30"/>
                                        </p:tgtEl>
                                        <p:attrNameLst>
                                          <p:attrName>style.rotation</p:attrName>
                                        </p:attrNameLst>
                                      </p:cBhvr>
                                      <p:tavLst>
                                        <p:tav tm="0">
                                          <p:val>
                                            <p:fltVal val="0"/>
                                          </p:val>
                                        </p:tav>
                                        <p:tav tm="100000">
                                          <p:val>
                                            <p:fltVal val="90"/>
                                          </p:val>
                                        </p:tav>
                                      </p:tavLst>
                                    </p:anim>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2" restart="whenNotActive" fill="hold" evtFilter="cancelBubble" nodeType="interactiveSeq">
                <p:stCondLst>
                  <p:cond evt="onClick" delay="0">
                    <p:tgtEl>
                      <p:spTgt spid="31"/>
                    </p:tgtEl>
                  </p:cond>
                </p:stCondLst>
                <p:endSync evt="end" delay="0">
                  <p:rtn val="all"/>
                </p:endSync>
                <p:childTnLst>
                  <p:par>
                    <p:cTn id="93" fill="hold">
                      <p:stCondLst>
                        <p:cond delay="0"/>
                      </p:stCondLst>
                      <p:childTnLst>
                        <p:par>
                          <p:cTn id="94" fill="hold">
                            <p:stCondLst>
                              <p:cond delay="0"/>
                            </p:stCondLst>
                            <p:childTnLst>
                              <p:par>
                                <p:cTn id="95" presetID="31" presetClass="exit" presetSubtype="0" fill="hold" grpId="0" nodeType="clickEffect">
                                  <p:stCondLst>
                                    <p:cond delay="0"/>
                                  </p:stCondLst>
                                  <p:childTnLst>
                                    <p:anim calcmode="lin" valueType="num">
                                      <p:cBhvr>
                                        <p:cTn id="96" dur="1000"/>
                                        <p:tgtEl>
                                          <p:spTgt spid="31"/>
                                        </p:tgtEl>
                                        <p:attrNameLst>
                                          <p:attrName>ppt_w</p:attrName>
                                        </p:attrNameLst>
                                      </p:cBhvr>
                                      <p:tavLst>
                                        <p:tav tm="0">
                                          <p:val>
                                            <p:strVal val="ppt_w"/>
                                          </p:val>
                                        </p:tav>
                                        <p:tav tm="100000">
                                          <p:val>
                                            <p:fltVal val="0"/>
                                          </p:val>
                                        </p:tav>
                                      </p:tavLst>
                                    </p:anim>
                                    <p:anim calcmode="lin" valueType="num">
                                      <p:cBhvr>
                                        <p:cTn id="97" dur="1000"/>
                                        <p:tgtEl>
                                          <p:spTgt spid="31"/>
                                        </p:tgtEl>
                                        <p:attrNameLst>
                                          <p:attrName>ppt_h</p:attrName>
                                        </p:attrNameLst>
                                      </p:cBhvr>
                                      <p:tavLst>
                                        <p:tav tm="0">
                                          <p:val>
                                            <p:strVal val="ppt_h"/>
                                          </p:val>
                                        </p:tav>
                                        <p:tav tm="100000">
                                          <p:val>
                                            <p:fltVal val="0"/>
                                          </p:val>
                                        </p:tav>
                                      </p:tavLst>
                                    </p:anim>
                                    <p:anim calcmode="lin" valueType="num">
                                      <p:cBhvr>
                                        <p:cTn id="98" dur="1000"/>
                                        <p:tgtEl>
                                          <p:spTgt spid="31"/>
                                        </p:tgtEl>
                                        <p:attrNameLst>
                                          <p:attrName>style.rotation</p:attrName>
                                        </p:attrNameLst>
                                      </p:cBhvr>
                                      <p:tavLst>
                                        <p:tav tm="0">
                                          <p:val>
                                            <p:fltVal val="0"/>
                                          </p:val>
                                        </p:tav>
                                        <p:tav tm="100000">
                                          <p:val>
                                            <p:fltVal val="90"/>
                                          </p:val>
                                        </p:tav>
                                      </p:tavLst>
                                    </p:anim>
                                    <p:animEffect transition="out" filter="fade">
                                      <p:cBhvr>
                                        <p:cTn id="99" dur="1000"/>
                                        <p:tgtEl>
                                          <p:spTgt spid="31"/>
                                        </p:tgtEl>
                                      </p:cBhvr>
                                    </p:animEffect>
                                    <p:set>
                                      <p:cBhvr>
                                        <p:cTn id="100"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01" restart="whenNotActive" fill="hold" evtFilter="cancelBubble" nodeType="interactiveSeq">
                <p:stCondLst>
                  <p:cond evt="onClick" delay="0">
                    <p:tgtEl>
                      <p:spTgt spid="32"/>
                    </p:tgtEl>
                  </p:cond>
                </p:stCondLst>
                <p:endSync evt="end" delay="0">
                  <p:rtn val="all"/>
                </p:endSync>
                <p:childTnLst>
                  <p:par>
                    <p:cTn id="102" fill="hold">
                      <p:stCondLst>
                        <p:cond delay="0"/>
                      </p:stCondLst>
                      <p:childTnLst>
                        <p:par>
                          <p:cTn id="103" fill="hold">
                            <p:stCondLst>
                              <p:cond delay="0"/>
                            </p:stCondLst>
                            <p:childTnLst>
                              <p:par>
                                <p:cTn id="104" presetID="31" presetClass="exit" presetSubtype="0" fill="hold" grpId="0" nodeType="clickEffect">
                                  <p:stCondLst>
                                    <p:cond delay="0"/>
                                  </p:stCondLst>
                                  <p:childTnLst>
                                    <p:anim calcmode="lin" valueType="num">
                                      <p:cBhvr>
                                        <p:cTn id="105" dur="1000"/>
                                        <p:tgtEl>
                                          <p:spTgt spid="32"/>
                                        </p:tgtEl>
                                        <p:attrNameLst>
                                          <p:attrName>ppt_w</p:attrName>
                                        </p:attrNameLst>
                                      </p:cBhvr>
                                      <p:tavLst>
                                        <p:tav tm="0">
                                          <p:val>
                                            <p:strVal val="ppt_w"/>
                                          </p:val>
                                        </p:tav>
                                        <p:tav tm="100000">
                                          <p:val>
                                            <p:fltVal val="0"/>
                                          </p:val>
                                        </p:tav>
                                      </p:tavLst>
                                    </p:anim>
                                    <p:anim calcmode="lin" valueType="num">
                                      <p:cBhvr>
                                        <p:cTn id="106" dur="1000"/>
                                        <p:tgtEl>
                                          <p:spTgt spid="32"/>
                                        </p:tgtEl>
                                        <p:attrNameLst>
                                          <p:attrName>ppt_h</p:attrName>
                                        </p:attrNameLst>
                                      </p:cBhvr>
                                      <p:tavLst>
                                        <p:tav tm="0">
                                          <p:val>
                                            <p:strVal val="ppt_h"/>
                                          </p:val>
                                        </p:tav>
                                        <p:tav tm="100000">
                                          <p:val>
                                            <p:fltVal val="0"/>
                                          </p:val>
                                        </p:tav>
                                      </p:tavLst>
                                    </p:anim>
                                    <p:anim calcmode="lin" valueType="num">
                                      <p:cBhvr>
                                        <p:cTn id="107" dur="1000"/>
                                        <p:tgtEl>
                                          <p:spTgt spid="32"/>
                                        </p:tgtEl>
                                        <p:attrNameLst>
                                          <p:attrName>style.rotation</p:attrName>
                                        </p:attrNameLst>
                                      </p:cBhvr>
                                      <p:tavLst>
                                        <p:tav tm="0">
                                          <p:val>
                                            <p:fltVal val="0"/>
                                          </p:val>
                                        </p:tav>
                                        <p:tav tm="100000">
                                          <p:val>
                                            <p:fltVal val="90"/>
                                          </p:val>
                                        </p:tav>
                                      </p:tavLst>
                                    </p:anim>
                                    <p:animEffect transition="out" filter="fade">
                                      <p:cBhvr>
                                        <p:cTn id="108" dur="1000"/>
                                        <p:tgtEl>
                                          <p:spTgt spid="32"/>
                                        </p:tgtEl>
                                      </p:cBhvr>
                                    </p:animEffect>
                                    <p:set>
                                      <p:cBhvr>
                                        <p:cTn id="10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10" restart="whenNotActive" fill="hold" evtFilter="cancelBubble" nodeType="interactiveSeq">
                <p:stCondLst>
                  <p:cond evt="onClick" delay="0">
                    <p:tgtEl>
                      <p:spTgt spid="33"/>
                    </p:tgtEl>
                  </p:cond>
                </p:stCondLst>
                <p:endSync evt="end" delay="0">
                  <p:rtn val="all"/>
                </p:endSync>
                <p:childTnLst>
                  <p:par>
                    <p:cTn id="111" fill="hold">
                      <p:stCondLst>
                        <p:cond delay="0"/>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33"/>
                                        </p:tgtEl>
                                        <p:attrNameLst>
                                          <p:attrName>ppt_w</p:attrName>
                                        </p:attrNameLst>
                                      </p:cBhvr>
                                      <p:tavLst>
                                        <p:tav tm="0">
                                          <p:val>
                                            <p:strVal val="ppt_w"/>
                                          </p:val>
                                        </p:tav>
                                        <p:tav tm="100000">
                                          <p:val>
                                            <p:fltVal val="0"/>
                                          </p:val>
                                        </p:tav>
                                      </p:tavLst>
                                    </p:anim>
                                    <p:anim calcmode="lin" valueType="num">
                                      <p:cBhvr>
                                        <p:cTn id="115" dur="1000"/>
                                        <p:tgtEl>
                                          <p:spTgt spid="33"/>
                                        </p:tgtEl>
                                        <p:attrNameLst>
                                          <p:attrName>ppt_h</p:attrName>
                                        </p:attrNameLst>
                                      </p:cBhvr>
                                      <p:tavLst>
                                        <p:tav tm="0">
                                          <p:val>
                                            <p:strVal val="ppt_h"/>
                                          </p:val>
                                        </p:tav>
                                        <p:tav tm="100000">
                                          <p:val>
                                            <p:fltVal val="0"/>
                                          </p:val>
                                        </p:tav>
                                      </p:tavLst>
                                    </p:anim>
                                    <p:anim calcmode="lin" valueType="num">
                                      <p:cBhvr>
                                        <p:cTn id="116" dur="1000"/>
                                        <p:tgtEl>
                                          <p:spTgt spid="33"/>
                                        </p:tgtEl>
                                        <p:attrNameLst>
                                          <p:attrName>style.rotation</p:attrName>
                                        </p:attrNameLst>
                                      </p:cBhvr>
                                      <p:tavLst>
                                        <p:tav tm="0">
                                          <p:val>
                                            <p:fltVal val="0"/>
                                          </p:val>
                                        </p:tav>
                                        <p:tav tm="100000">
                                          <p:val>
                                            <p:fltVal val="90"/>
                                          </p:val>
                                        </p:tav>
                                      </p:tavLst>
                                    </p:anim>
                                    <p:animEffect transition="out" filter="fade">
                                      <p:cBhvr>
                                        <p:cTn id="117" dur="1000"/>
                                        <p:tgtEl>
                                          <p:spTgt spid="33"/>
                                        </p:tgtEl>
                                      </p:cBhvr>
                                    </p:animEffect>
                                    <p:set>
                                      <p:cBhvr>
                                        <p:cTn id="11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31" presetClass="exit" presetSubtype="0" fill="hold" grpId="0" nodeType="clickEffect">
                                  <p:stCondLst>
                                    <p:cond delay="0"/>
                                  </p:stCondLst>
                                  <p:childTnLst>
                                    <p:anim calcmode="lin" valueType="num">
                                      <p:cBhvr>
                                        <p:cTn id="123" dur="1000"/>
                                        <p:tgtEl>
                                          <p:spTgt spid="34"/>
                                        </p:tgtEl>
                                        <p:attrNameLst>
                                          <p:attrName>ppt_w</p:attrName>
                                        </p:attrNameLst>
                                      </p:cBhvr>
                                      <p:tavLst>
                                        <p:tav tm="0">
                                          <p:val>
                                            <p:strVal val="ppt_w"/>
                                          </p:val>
                                        </p:tav>
                                        <p:tav tm="100000">
                                          <p:val>
                                            <p:fltVal val="0"/>
                                          </p:val>
                                        </p:tav>
                                      </p:tavLst>
                                    </p:anim>
                                    <p:anim calcmode="lin" valueType="num">
                                      <p:cBhvr>
                                        <p:cTn id="124" dur="1000"/>
                                        <p:tgtEl>
                                          <p:spTgt spid="34"/>
                                        </p:tgtEl>
                                        <p:attrNameLst>
                                          <p:attrName>ppt_h</p:attrName>
                                        </p:attrNameLst>
                                      </p:cBhvr>
                                      <p:tavLst>
                                        <p:tav tm="0">
                                          <p:val>
                                            <p:strVal val="ppt_h"/>
                                          </p:val>
                                        </p:tav>
                                        <p:tav tm="100000">
                                          <p:val>
                                            <p:fltVal val="0"/>
                                          </p:val>
                                        </p:tav>
                                      </p:tavLst>
                                    </p:anim>
                                    <p:anim calcmode="lin" valueType="num">
                                      <p:cBhvr>
                                        <p:cTn id="125" dur="1000"/>
                                        <p:tgtEl>
                                          <p:spTgt spid="34"/>
                                        </p:tgtEl>
                                        <p:attrNameLst>
                                          <p:attrName>style.rotation</p:attrName>
                                        </p:attrNameLst>
                                      </p:cBhvr>
                                      <p:tavLst>
                                        <p:tav tm="0">
                                          <p:val>
                                            <p:fltVal val="0"/>
                                          </p:val>
                                        </p:tav>
                                        <p:tav tm="100000">
                                          <p:val>
                                            <p:fltVal val="90"/>
                                          </p:val>
                                        </p:tav>
                                      </p:tavLst>
                                    </p:anim>
                                    <p:animEffect transition="out" filter="fade">
                                      <p:cBhvr>
                                        <p:cTn id="126" dur="1000"/>
                                        <p:tgtEl>
                                          <p:spTgt spid="34"/>
                                        </p:tgtEl>
                                      </p:cBhvr>
                                    </p:animEffect>
                                    <p:set>
                                      <p:cBhvr>
                                        <p:cTn id="12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 restart="whenNotActive" fill="hold" evtFilter="cancelBubble" nodeType="interactiveSeq">
                <p:stCondLst>
                  <p:cond evt="onClick" delay="0">
                    <p:tgtEl>
                      <p:spTgt spid="35"/>
                    </p:tgtEl>
                  </p:cond>
                </p:stCondLst>
                <p:endSync evt="end" delay="0">
                  <p:rtn val="all"/>
                </p:endSync>
                <p:childTnLst>
                  <p:par>
                    <p:cTn id="129" fill="hold">
                      <p:stCondLst>
                        <p:cond delay="0"/>
                      </p:stCondLst>
                      <p:childTnLst>
                        <p:par>
                          <p:cTn id="130" fill="hold">
                            <p:stCondLst>
                              <p:cond delay="0"/>
                            </p:stCondLst>
                            <p:childTnLst>
                              <p:par>
                                <p:cTn id="131" presetID="31" presetClass="exit" presetSubtype="0" fill="hold" grpId="0" nodeType="clickEffect">
                                  <p:stCondLst>
                                    <p:cond delay="0"/>
                                  </p:stCondLst>
                                  <p:childTnLst>
                                    <p:anim calcmode="lin" valueType="num">
                                      <p:cBhvr>
                                        <p:cTn id="132" dur="1000"/>
                                        <p:tgtEl>
                                          <p:spTgt spid="35"/>
                                        </p:tgtEl>
                                        <p:attrNameLst>
                                          <p:attrName>ppt_w</p:attrName>
                                        </p:attrNameLst>
                                      </p:cBhvr>
                                      <p:tavLst>
                                        <p:tav tm="0">
                                          <p:val>
                                            <p:strVal val="ppt_w"/>
                                          </p:val>
                                        </p:tav>
                                        <p:tav tm="100000">
                                          <p:val>
                                            <p:fltVal val="0"/>
                                          </p:val>
                                        </p:tav>
                                      </p:tavLst>
                                    </p:anim>
                                    <p:anim calcmode="lin" valueType="num">
                                      <p:cBhvr>
                                        <p:cTn id="133" dur="1000"/>
                                        <p:tgtEl>
                                          <p:spTgt spid="35"/>
                                        </p:tgtEl>
                                        <p:attrNameLst>
                                          <p:attrName>ppt_h</p:attrName>
                                        </p:attrNameLst>
                                      </p:cBhvr>
                                      <p:tavLst>
                                        <p:tav tm="0">
                                          <p:val>
                                            <p:strVal val="ppt_h"/>
                                          </p:val>
                                        </p:tav>
                                        <p:tav tm="100000">
                                          <p:val>
                                            <p:fltVal val="0"/>
                                          </p:val>
                                        </p:tav>
                                      </p:tavLst>
                                    </p:anim>
                                    <p:anim calcmode="lin" valueType="num">
                                      <p:cBhvr>
                                        <p:cTn id="134" dur="1000"/>
                                        <p:tgtEl>
                                          <p:spTgt spid="35"/>
                                        </p:tgtEl>
                                        <p:attrNameLst>
                                          <p:attrName>style.rotation</p:attrName>
                                        </p:attrNameLst>
                                      </p:cBhvr>
                                      <p:tavLst>
                                        <p:tav tm="0">
                                          <p:val>
                                            <p:fltVal val="0"/>
                                          </p:val>
                                        </p:tav>
                                        <p:tav tm="100000">
                                          <p:val>
                                            <p:fltVal val="90"/>
                                          </p:val>
                                        </p:tav>
                                      </p:tavLst>
                                    </p:anim>
                                    <p:animEffect transition="out" filter="fade">
                                      <p:cBhvr>
                                        <p:cTn id="135" dur="1000"/>
                                        <p:tgtEl>
                                          <p:spTgt spid="35"/>
                                        </p:tgtEl>
                                      </p:cBhvr>
                                    </p:animEffect>
                                    <p:set>
                                      <p:cBhvr>
                                        <p:cTn id="136"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6"/>
                    </p:tgtEl>
                  </p:cond>
                </p:stCondLst>
                <p:endSync evt="end" delay="0">
                  <p:rtn val="all"/>
                </p:endSync>
                <p:childTnLst>
                  <p:par>
                    <p:cTn id="138" fill="hold">
                      <p:stCondLst>
                        <p:cond delay="0"/>
                      </p:stCondLst>
                      <p:childTnLst>
                        <p:par>
                          <p:cTn id="139" fill="hold">
                            <p:stCondLst>
                              <p:cond delay="0"/>
                            </p:stCondLst>
                            <p:childTnLst>
                              <p:par>
                                <p:cTn id="140" presetID="31" presetClass="exit" presetSubtype="0" fill="hold" grpId="0" nodeType="clickEffect">
                                  <p:stCondLst>
                                    <p:cond delay="0"/>
                                  </p:stCondLst>
                                  <p:childTnLst>
                                    <p:anim calcmode="lin" valueType="num">
                                      <p:cBhvr>
                                        <p:cTn id="141" dur="1000"/>
                                        <p:tgtEl>
                                          <p:spTgt spid="36"/>
                                        </p:tgtEl>
                                        <p:attrNameLst>
                                          <p:attrName>ppt_w</p:attrName>
                                        </p:attrNameLst>
                                      </p:cBhvr>
                                      <p:tavLst>
                                        <p:tav tm="0">
                                          <p:val>
                                            <p:strVal val="ppt_w"/>
                                          </p:val>
                                        </p:tav>
                                        <p:tav tm="100000">
                                          <p:val>
                                            <p:fltVal val="0"/>
                                          </p:val>
                                        </p:tav>
                                      </p:tavLst>
                                    </p:anim>
                                    <p:anim calcmode="lin" valueType="num">
                                      <p:cBhvr>
                                        <p:cTn id="142" dur="1000"/>
                                        <p:tgtEl>
                                          <p:spTgt spid="36"/>
                                        </p:tgtEl>
                                        <p:attrNameLst>
                                          <p:attrName>ppt_h</p:attrName>
                                        </p:attrNameLst>
                                      </p:cBhvr>
                                      <p:tavLst>
                                        <p:tav tm="0">
                                          <p:val>
                                            <p:strVal val="ppt_h"/>
                                          </p:val>
                                        </p:tav>
                                        <p:tav tm="100000">
                                          <p:val>
                                            <p:fltVal val="0"/>
                                          </p:val>
                                        </p:tav>
                                      </p:tavLst>
                                    </p:anim>
                                    <p:anim calcmode="lin" valueType="num">
                                      <p:cBhvr>
                                        <p:cTn id="143" dur="1000"/>
                                        <p:tgtEl>
                                          <p:spTgt spid="36"/>
                                        </p:tgtEl>
                                        <p:attrNameLst>
                                          <p:attrName>style.rotation</p:attrName>
                                        </p:attrNameLst>
                                      </p:cBhvr>
                                      <p:tavLst>
                                        <p:tav tm="0">
                                          <p:val>
                                            <p:fltVal val="0"/>
                                          </p:val>
                                        </p:tav>
                                        <p:tav tm="100000">
                                          <p:val>
                                            <p:fltVal val="90"/>
                                          </p:val>
                                        </p:tav>
                                      </p:tavLst>
                                    </p:anim>
                                    <p:animEffect transition="out" filter="fade">
                                      <p:cBhvr>
                                        <p:cTn id="144" dur="1000"/>
                                        <p:tgtEl>
                                          <p:spTgt spid="36"/>
                                        </p:tgtEl>
                                      </p:cBhvr>
                                    </p:animEffect>
                                    <p:set>
                                      <p:cBhvr>
                                        <p:cTn id="14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31" presetClass="exit" presetSubtype="0" fill="hold" grpId="1" nodeType="clickEffect">
                                  <p:stCondLst>
                                    <p:cond delay="0"/>
                                  </p:stCondLst>
                                  <p:childTnLst>
                                    <p:anim calcmode="lin" valueType="num">
                                      <p:cBhvr>
                                        <p:cTn id="150" dur="1000"/>
                                        <p:tgtEl>
                                          <p:spTgt spid="21"/>
                                        </p:tgtEl>
                                        <p:attrNameLst>
                                          <p:attrName>ppt_w</p:attrName>
                                        </p:attrNameLst>
                                      </p:cBhvr>
                                      <p:tavLst>
                                        <p:tav tm="0">
                                          <p:val>
                                            <p:strVal val="ppt_w"/>
                                          </p:val>
                                        </p:tav>
                                        <p:tav tm="100000">
                                          <p:val>
                                            <p:fltVal val="0"/>
                                          </p:val>
                                        </p:tav>
                                      </p:tavLst>
                                    </p:anim>
                                    <p:anim calcmode="lin" valueType="num">
                                      <p:cBhvr>
                                        <p:cTn id="151" dur="1000"/>
                                        <p:tgtEl>
                                          <p:spTgt spid="21"/>
                                        </p:tgtEl>
                                        <p:attrNameLst>
                                          <p:attrName>ppt_h</p:attrName>
                                        </p:attrNameLst>
                                      </p:cBhvr>
                                      <p:tavLst>
                                        <p:tav tm="0">
                                          <p:val>
                                            <p:strVal val="ppt_h"/>
                                          </p:val>
                                        </p:tav>
                                        <p:tav tm="100000">
                                          <p:val>
                                            <p:fltVal val="0"/>
                                          </p:val>
                                        </p:tav>
                                      </p:tavLst>
                                    </p:anim>
                                    <p:anim calcmode="lin" valueType="num">
                                      <p:cBhvr>
                                        <p:cTn id="152" dur="1000"/>
                                        <p:tgtEl>
                                          <p:spTgt spid="21"/>
                                        </p:tgtEl>
                                        <p:attrNameLst>
                                          <p:attrName>style.rotation</p:attrName>
                                        </p:attrNameLst>
                                      </p:cBhvr>
                                      <p:tavLst>
                                        <p:tav tm="0">
                                          <p:val>
                                            <p:fltVal val="0"/>
                                          </p:val>
                                        </p:tav>
                                        <p:tav tm="100000">
                                          <p:val>
                                            <p:fltVal val="90"/>
                                          </p:val>
                                        </p:tav>
                                      </p:tavLst>
                                    </p:anim>
                                    <p:animEffect transition="out" filter="fade">
                                      <p:cBhvr>
                                        <p:cTn id="153" dur="1000"/>
                                        <p:tgtEl>
                                          <p:spTgt spid="21"/>
                                        </p:tgtEl>
                                      </p:cBhvr>
                                    </p:animEffect>
                                    <p:set>
                                      <p:cBhvr>
                                        <p:cTn id="154" dur="1" fill="hold">
                                          <p:stCondLst>
                                            <p:cond delay="999"/>
                                          </p:stCondLst>
                                        </p:cTn>
                                        <p:tgtEl>
                                          <p:spTgt spid="21"/>
                                        </p:tgtEl>
                                        <p:attrNameLst>
                                          <p:attrName>style.visibility</p:attrName>
                                        </p:attrNameLst>
                                      </p:cBhvr>
                                      <p:to>
                                        <p:strVal val="hidden"/>
                                      </p:to>
                                    </p:set>
                                  </p:childTnLst>
                                </p:cTn>
                              </p:par>
                              <p:par>
                                <p:cTn id="155" presetID="31" presetClass="exit" presetSubtype="0" fill="hold" grpId="1" nodeType="withEffect">
                                  <p:stCondLst>
                                    <p:cond delay="0"/>
                                  </p:stCondLst>
                                  <p:childTnLst>
                                    <p:anim calcmode="lin" valueType="num">
                                      <p:cBhvr>
                                        <p:cTn id="156" dur="1000"/>
                                        <p:tgtEl>
                                          <p:spTgt spid="22"/>
                                        </p:tgtEl>
                                        <p:attrNameLst>
                                          <p:attrName>ppt_w</p:attrName>
                                        </p:attrNameLst>
                                      </p:cBhvr>
                                      <p:tavLst>
                                        <p:tav tm="0">
                                          <p:val>
                                            <p:strVal val="ppt_w"/>
                                          </p:val>
                                        </p:tav>
                                        <p:tav tm="100000">
                                          <p:val>
                                            <p:fltVal val="0"/>
                                          </p:val>
                                        </p:tav>
                                      </p:tavLst>
                                    </p:anim>
                                    <p:anim calcmode="lin" valueType="num">
                                      <p:cBhvr>
                                        <p:cTn id="157" dur="1000"/>
                                        <p:tgtEl>
                                          <p:spTgt spid="22"/>
                                        </p:tgtEl>
                                        <p:attrNameLst>
                                          <p:attrName>ppt_h</p:attrName>
                                        </p:attrNameLst>
                                      </p:cBhvr>
                                      <p:tavLst>
                                        <p:tav tm="0">
                                          <p:val>
                                            <p:strVal val="ppt_h"/>
                                          </p:val>
                                        </p:tav>
                                        <p:tav tm="100000">
                                          <p:val>
                                            <p:fltVal val="0"/>
                                          </p:val>
                                        </p:tav>
                                      </p:tavLst>
                                    </p:anim>
                                    <p:anim calcmode="lin" valueType="num">
                                      <p:cBhvr>
                                        <p:cTn id="158" dur="1000"/>
                                        <p:tgtEl>
                                          <p:spTgt spid="22"/>
                                        </p:tgtEl>
                                        <p:attrNameLst>
                                          <p:attrName>style.rotation</p:attrName>
                                        </p:attrNameLst>
                                      </p:cBhvr>
                                      <p:tavLst>
                                        <p:tav tm="0">
                                          <p:val>
                                            <p:fltVal val="0"/>
                                          </p:val>
                                        </p:tav>
                                        <p:tav tm="100000">
                                          <p:val>
                                            <p:fltVal val="90"/>
                                          </p:val>
                                        </p:tav>
                                      </p:tavLst>
                                    </p:anim>
                                    <p:animEffect transition="out" filter="fade">
                                      <p:cBhvr>
                                        <p:cTn id="159" dur="1000"/>
                                        <p:tgtEl>
                                          <p:spTgt spid="22"/>
                                        </p:tgtEl>
                                      </p:cBhvr>
                                    </p:animEffect>
                                    <p:set>
                                      <p:cBhvr>
                                        <p:cTn id="160" dur="1" fill="hold">
                                          <p:stCondLst>
                                            <p:cond delay="999"/>
                                          </p:stCondLst>
                                        </p:cTn>
                                        <p:tgtEl>
                                          <p:spTgt spid="22"/>
                                        </p:tgtEl>
                                        <p:attrNameLst>
                                          <p:attrName>style.visibility</p:attrName>
                                        </p:attrNameLst>
                                      </p:cBhvr>
                                      <p:to>
                                        <p:strVal val="hidden"/>
                                      </p:to>
                                    </p:set>
                                  </p:childTnLst>
                                </p:cTn>
                              </p:par>
                              <p:par>
                                <p:cTn id="161" presetID="31" presetClass="exit" presetSubtype="0" fill="hold" grpId="1" nodeType="withEffect">
                                  <p:stCondLst>
                                    <p:cond delay="0"/>
                                  </p:stCondLst>
                                  <p:childTnLst>
                                    <p:anim calcmode="lin" valueType="num">
                                      <p:cBhvr>
                                        <p:cTn id="162" dur="1000"/>
                                        <p:tgtEl>
                                          <p:spTgt spid="23"/>
                                        </p:tgtEl>
                                        <p:attrNameLst>
                                          <p:attrName>ppt_w</p:attrName>
                                        </p:attrNameLst>
                                      </p:cBhvr>
                                      <p:tavLst>
                                        <p:tav tm="0">
                                          <p:val>
                                            <p:strVal val="ppt_w"/>
                                          </p:val>
                                        </p:tav>
                                        <p:tav tm="100000">
                                          <p:val>
                                            <p:fltVal val="0"/>
                                          </p:val>
                                        </p:tav>
                                      </p:tavLst>
                                    </p:anim>
                                    <p:anim calcmode="lin" valueType="num">
                                      <p:cBhvr>
                                        <p:cTn id="163" dur="1000"/>
                                        <p:tgtEl>
                                          <p:spTgt spid="23"/>
                                        </p:tgtEl>
                                        <p:attrNameLst>
                                          <p:attrName>ppt_h</p:attrName>
                                        </p:attrNameLst>
                                      </p:cBhvr>
                                      <p:tavLst>
                                        <p:tav tm="0">
                                          <p:val>
                                            <p:strVal val="ppt_h"/>
                                          </p:val>
                                        </p:tav>
                                        <p:tav tm="100000">
                                          <p:val>
                                            <p:fltVal val="0"/>
                                          </p:val>
                                        </p:tav>
                                      </p:tavLst>
                                    </p:anim>
                                    <p:anim calcmode="lin" valueType="num">
                                      <p:cBhvr>
                                        <p:cTn id="164" dur="1000"/>
                                        <p:tgtEl>
                                          <p:spTgt spid="23"/>
                                        </p:tgtEl>
                                        <p:attrNameLst>
                                          <p:attrName>style.rotation</p:attrName>
                                        </p:attrNameLst>
                                      </p:cBhvr>
                                      <p:tavLst>
                                        <p:tav tm="0">
                                          <p:val>
                                            <p:fltVal val="0"/>
                                          </p:val>
                                        </p:tav>
                                        <p:tav tm="100000">
                                          <p:val>
                                            <p:fltVal val="90"/>
                                          </p:val>
                                        </p:tav>
                                      </p:tavLst>
                                    </p:anim>
                                    <p:animEffect transition="out" filter="fade">
                                      <p:cBhvr>
                                        <p:cTn id="165" dur="1000"/>
                                        <p:tgtEl>
                                          <p:spTgt spid="23"/>
                                        </p:tgtEl>
                                      </p:cBhvr>
                                    </p:animEffect>
                                    <p:set>
                                      <p:cBhvr>
                                        <p:cTn id="166" dur="1" fill="hold">
                                          <p:stCondLst>
                                            <p:cond delay="999"/>
                                          </p:stCondLst>
                                        </p:cTn>
                                        <p:tgtEl>
                                          <p:spTgt spid="23"/>
                                        </p:tgtEl>
                                        <p:attrNameLst>
                                          <p:attrName>style.visibility</p:attrName>
                                        </p:attrNameLst>
                                      </p:cBhvr>
                                      <p:to>
                                        <p:strVal val="hidden"/>
                                      </p:to>
                                    </p:set>
                                  </p:childTnLst>
                                </p:cTn>
                              </p:par>
                              <p:par>
                                <p:cTn id="167" presetID="31" presetClass="exit" presetSubtype="0" fill="hold" grpId="1" nodeType="withEffect">
                                  <p:stCondLst>
                                    <p:cond delay="0"/>
                                  </p:stCondLst>
                                  <p:childTnLst>
                                    <p:anim calcmode="lin" valueType="num">
                                      <p:cBhvr>
                                        <p:cTn id="168" dur="1000"/>
                                        <p:tgtEl>
                                          <p:spTgt spid="24"/>
                                        </p:tgtEl>
                                        <p:attrNameLst>
                                          <p:attrName>ppt_w</p:attrName>
                                        </p:attrNameLst>
                                      </p:cBhvr>
                                      <p:tavLst>
                                        <p:tav tm="0">
                                          <p:val>
                                            <p:strVal val="ppt_w"/>
                                          </p:val>
                                        </p:tav>
                                        <p:tav tm="100000">
                                          <p:val>
                                            <p:fltVal val="0"/>
                                          </p:val>
                                        </p:tav>
                                      </p:tavLst>
                                    </p:anim>
                                    <p:anim calcmode="lin" valueType="num">
                                      <p:cBhvr>
                                        <p:cTn id="169" dur="1000"/>
                                        <p:tgtEl>
                                          <p:spTgt spid="24"/>
                                        </p:tgtEl>
                                        <p:attrNameLst>
                                          <p:attrName>ppt_h</p:attrName>
                                        </p:attrNameLst>
                                      </p:cBhvr>
                                      <p:tavLst>
                                        <p:tav tm="0">
                                          <p:val>
                                            <p:strVal val="ppt_h"/>
                                          </p:val>
                                        </p:tav>
                                        <p:tav tm="100000">
                                          <p:val>
                                            <p:fltVal val="0"/>
                                          </p:val>
                                        </p:tav>
                                      </p:tavLst>
                                    </p:anim>
                                    <p:anim calcmode="lin" valueType="num">
                                      <p:cBhvr>
                                        <p:cTn id="170" dur="1000"/>
                                        <p:tgtEl>
                                          <p:spTgt spid="24"/>
                                        </p:tgtEl>
                                        <p:attrNameLst>
                                          <p:attrName>style.rotation</p:attrName>
                                        </p:attrNameLst>
                                      </p:cBhvr>
                                      <p:tavLst>
                                        <p:tav tm="0">
                                          <p:val>
                                            <p:fltVal val="0"/>
                                          </p:val>
                                        </p:tav>
                                        <p:tav tm="100000">
                                          <p:val>
                                            <p:fltVal val="90"/>
                                          </p:val>
                                        </p:tav>
                                      </p:tavLst>
                                    </p:anim>
                                    <p:animEffect transition="out" filter="fade">
                                      <p:cBhvr>
                                        <p:cTn id="171" dur="1000"/>
                                        <p:tgtEl>
                                          <p:spTgt spid="24"/>
                                        </p:tgtEl>
                                      </p:cBhvr>
                                    </p:animEffect>
                                    <p:set>
                                      <p:cBhvr>
                                        <p:cTn id="172" dur="1" fill="hold">
                                          <p:stCondLst>
                                            <p:cond delay="999"/>
                                          </p:stCondLst>
                                        </p:cTn>
                                        <p:tgtEl>
                                          <p:spTgt spid="24"/>
                                        </p:tgtEl>
                                        <p:attrNameLst>
                                          <p:attrName>style.visibility</p:attrName>
                                        </p:attrNameLst>
                                      </p:cBhvr>
                                      <p:to>
                                        <p:strVal val="hidden"/>
                                      </p:to>
                                    </p:set>
                                  </p:childTnLst>
                                </p:cTn>
                              </p:par>
                              <p:par>
                                <p:cTn id="173" presetID="31" presetClass="exit" presetSubtype="0" fill="hold" grpId="1" nodeType="withEffect">
                                  <p:stCondLst>
                                    <p:cond delay="0"/>
                                  </p:stCondLst>
                                  <p:childTnLst>
                                    <p:anim calcmode="lin" valueType="num">
                                      <p:cBhvr>
                                        <p:cTn id="174" dur="1000"/>
                                        <p:tgtEl>
                                          <p:spTgt spid="25"/>
                                        </p:tgtEl>
                                        <p:attrNameLst>
                                          <p:attrName>ppt_w</p:attrName>
                                        </p:attrNameLst>
                                      </p:cBhvr>
                                      <p:tavLst>
                                        <p:tav tm="0">
                                          <p:val>
                                            <p:strVal val="ppt_w"/>
                                          </p:val>
                                        </p:tav>
                                        <p:tav tm="100000">
                                          <p:val>
                                            <p:fltVal val="0"/>
                                          </p:val>
                                        </p:tav>
                                      </p:tavLst>
                                    </p:anim>
                                    <p:anim calcmode="lin" valueType="num">
                                      <p:cBhvr>
                                        <p:cTn id="175" dur="1000"/>
                                        <p:tgtEl>
                                          <p:spTgt spid="25"/>
                                        </p:tgtEl>
                                        <p:attrNameLst>
                                          <p:attrName>ppt_h</p:attrName>
                                        </p:attrNameLst>
                                      </p:cBhvr>
                                      <p:tavLst>
                                        <p:tav tm="0">
                                          <p:val>
                                            <p:strVal val="ppt_h"/>
                                          </p:val>
                                        </p:tav>
                                        <p:tav tm="100000">
                                          <p:val>
                                            <p:fltVal val="0"/>
                                          </p:val>
                                        </p:tav>
                                      </p:tavLst>
                                    </p:anim>
                                    <p:anim calcmode="lin" valueType="num">
                                      <p:cBhvr>
                                        <p:cTn id="176" dur="1000"/>
                                        <p:tgtEl>
                                          <p:spTgt spid="25"/>
                                        </p:tgtEl>
                                        <p:attrNameLst>
                                          <p:attrName>style.rotation</p:attrName>
                                        </p:attrNameLst>
                                      </p:cBhvr>
                                      <p:tavLst>
                                        <p:tav tm="0">
                                          <p:val>
                                            <p:fltVal val="0"/>
                                          </p:val>
                                        </p:tav>
                                        <p:tav tm="100000">
                                          <p:val>
                                            <p:fltVal val="90"/>
                                          </p:val>
                                        </p:tav>
                                      </p:tavLst>
                                    </p:anim>
                                    <p:animEffect transition="out" filter="fade">
                                      <p:cBhvr>
                                        <p:cTn id="177" dur="1000"/>
                                        <p:tgtEl>
                                          <p:spTgt spid="25"/>
                                        </p:tgtEl>
                                      </p:cBhvr>
                                    </p:animEffect>
                                    <p:set>
                                      <p:cBhvr>
                                        <p:cTn id="178" dur="1" fill="hold">
                                          <p:stCondLst>
                                            <p:cond delay="999"/>
                                          </p:stCondLst>
                                        </p:cTn>
                                        <p:tgtEl>
                                          <p:spTgt spid="25"/>
                                        </p:tgtEl>
                                        <p:attrNameLst>
                                          <p:attrName>style.visibility</p:attrName>
                                        </p:attrNameLst>
                                      </p:cBhvr>
                                      <p:to>
                                        <p:strVal val="hidden"/>
                                      </p:to>
                                    </p:set>
                                  </p:childTnLst>
                                </p:cTn>
                              </p:par>
                              <p:par>
                                <p:cTn id="179" presetID="31" presetClass="exit" presetSubtype="0" fill="hold" grpId="1" nodeType="withEffect">
                                  <p:stCondLst>
                                    <p:cond delay="0"/>
                                  </p:stCondLst>
                                  <p:childTnLst>
                                    <p:anim calcmode="lin" valueType="num">
                                      <p:cBhvr>
                                        <p:cTn id="180" dur="1000"/>
                                        <p:tgtEl>
                                          <p:spTgt spid="26"/>
                                        </p:tgtEl>
                                        <p:attrNameLst>
                                          <p:attrName>ppt_w</p:attrName>
                                        </p:attrNameLst>
                                      </p:cBhvr>
                                      <p:tavLst>
                                        <p:tav tm="0">
                                          <p:val>
                                            <p:strVal val="ppt_w"/>
                                          </p:val>
                                        </p:tav>
                                        <p:tav tm="100000">
                                          <p:val>
                                            <p:fltVal val="0"/>
                                          </p:val>
                                        </p:tav>
                                      </p:tavLst>
                                    </p:anim>
                                    <p:anim calcmode="lin" valueType="num">
                                      <p:cBhvr>
                                        <p:cTn id="181" dur="1000"/>
                                        <p:tgtEl>
                                          <p:spTgt spid="26"/>
                                        </p:tgtEl>
                                        <p:attrNameLst>
                                          <p:attrName>ppt_h</p:attrName>
                                        </p:attrNameLst>
                                      </p:cBhvr>
                                      <p:tavLst>
                                        <p:tav tm="0">
                                          <p:val>
                                            <p:strVal val="ppt_h"/>
                                          </p:val>
                                        </p:tav>
                                        <p:tav tm="100000">
                                          <p:val>
                                            <p:fltVal val="0"/>
                                          </p:val>
                                        </p:tav>
                                      </p:tavLst>
                                    </p:anim>
                                    <p:anim calcmode="lin" valueType="num">
                                      <p:cBhvr>
                                        <p:cTn id="182" dur="1000"/>
                                        <p:tgtEl>
                                          <p:spTgt spid="26"/>
                                        </p:tgtEl>
                                        <p:attrNameLst>
                                          <p:attrName>style.rotation</p:attrName>
                                        </p:attrNameLst>
                                      </p:cBhvr>
                                      <p:tavLst>
                                        <p:tav tm="0">
                                          <p:val>
                                            <p:fltVal val="0"/>
                                          </p:val>
                                        </p:tav>
                                        <p:tav tm="100000">
                                          <p:val>
                                            <p:fltVal val="90"/>
                                          </p:val>
                                        </p:tav>
                                      </p:tavLst>
                                    </p:anim>
                                    <p:animEffect transition="out" filter="fade">
                                      <p:cBhvr>
                                        <p:cTn id="183" dur="1000"/>
                                        <p:tgtEl>
                                          <p:spTgt spid="26"/>
                                        </p:tgtEl>
                                      </p:cBhvr>
                                    </p:animEffect>
                                    <p:set>
                                      <p:cBhvr>
                                        <p:cTn id="184" dur="1" fill="hold">
                                          <p:stCondLst>
                                            <p:cond delay="999"/>
                                          </p:stCondLst>
                                        </p:cTn>
                                        <p:tgtEl>
                                          <p:spTgt spid="26"/>
                                        </p:tgtEl>
                                        <p:attrNameLst>
                                          <p:attrName>style.visibility</p:attrName>
                                        </p:attrNameLst>
                                      </p:cBhvr>
                                      <p:to>
                                        <p:strVal val="hidden"/>
                                      </p:to>
                                    </p:set>
                                  </p:childTnLst>
                                </p:cTn>
                              </p:par>
                              <p:par>
                                <p:cTn id="185" presetID="31" presetClass="exit" presetSubtype="0" fill="hold" grpId="1" nodeType="withEffect">
                                  <p:stCondLst>
                                    <p:cond delay="0"/>
                                  </p:stCondLst>
                                  <p:childTnLst>
                                    <p:anim calcmode="lin" valueType="num">
                                      <p:cBhvr>
                                        <p:cTn id="186" dur="1000"/>
                                        <p:tgtEl>
                                          <p:spTgt spid="27"/>
                                        </p:tgtEl>
                                        <p:attrNameLst>
                                          <p:attrName>ppt_w</p:attrName>
                                        </p:attrNameLst>
                                      </p:cBhvr>
                                      <p:tavLst>
                                        <p:tav tm="0">
                                          <p:val>
                                            <p:strVal val="ppt_w"/>
                                          </p:val>
                                        </p:tav>
                                        <p:tav tm="100000">
                                          <p:val>
                                            <p:fltVal val="0"/>
                                          </p:val>
                                        </p:tav>
                                      </p:tavLst>
                                    </p:anim>
                                    <p:anim calcmode="lin" valueType="num">
                                      <p:cBhvr>
                                        <p:cTn id="187" dur="1000"/>
                                        <p:tgtEl>
                                          <p:spTgt spid="27"/>
                                        </p:tgtEl>
                                        <p:attrNameLst>
                                          <p:attrName>ppt_h</p:attrName>
                                        </p:attrNameLst>
                                      </p:cBhvr>
                                      <p:tavLst>
                                        <p:tav tm="0">
                                          <p:val>
                                            <p:strVal val="ppt_h"/>
                                          </p:val>
                                        </p:tav>
                                        <p:tav tm="100000">
                                          <p:val>
                                            <p:fltVal val="0"/>
                                          </p:val>
                                        </p:tav>
                                      </p:tavLst>
                                    </p:anim>
                                    <p:anim calcmode="lin" valueType="num">
                                      <p:cBhvr>
                                        <p:cTn id="188" dur="1000"/>
                                        <p:tgtEl>
                                          <p:spTgt spid="27"/>
                                        </p:tgtEl>
                                        <p:attrNameLst>
                                          <p:attrName>style.rotation</p:attrName>
                                        </p:attrNameLst>
                                      </p:cBhvr>
                                      <p:tavLst>
                                        <p:tav tm="0">
                                          <p:val>
                                            <p:fltVal val="0"/>
                                          </p:val>
                                        </p:tav>
                                        <p:tav tm="100000">
                                          <p:val>
                                            <p:fltVal val="90"/>
                                          </p:val>
                                        </p:tav>
                                      </p:tavLst>
                                    </p:anim>
                                    <p:animEffect transition="out" filter="fade">
                                      <p:cBhvr>
                                        <p:cTn id="189" dur="1000"/>
                                        <p:tgtEl>
                                          <p:spTgt spid="27"/>
                                        </p:tgtEl>
                                      </p:cBhvr>
                                    </p:animEffect>
                                    <p:set>
                                      <p:cBhvr>
                                        <p:cTn id="190" dur="1" fill="hold">
                                          <p:stCondLst>
                                            <p:cond delay="999"/>
                                          </p:stCondLst>
                                        </p:cTn>
                                        <p:tgtEl>
                                          <p:spTgt spid="27"/>
                                        </p:tgtEl>
                                        <p:attrNameLst>
                                          <p:attrName>style.visibility</p:attrName>
                                        </p:attrNameLst>
                                      </p:cBhvr>
                                      <p:to>
                                        <p:strVal val="hidden"/>
                                      </p:to>
                                    </p:set>
                                  </p:childTnLst>
                                </p:cTn>
                              </p:par>
                              <p:par>
                                <p:cTn id="191" presetID="31" presetClass="exit" presetSubtype="0" fill="hold" grpId="1" nodeType="withEffect">
                                  <p:stCondLst>
                                    <p:cond delay="0"/>
                                  </p:stCondLst>
                                  <p:childTnLst>
                                    <p:anim calcmode="lin" valueType="num">
                                      <p:cBhvr>
                                        <p:cTn id="192" dur="1000"/>
                                        <p:tgtEl>
                                          <p:spTgt spid="28"/>
                                        </p:tgtEl>
                                        <p:attrNameLst>
                                          <p:attrName>ppt_w</p:attrName>
                                        </p:attrNameLst>
                                      </p:cBhvr>
                                      <p:tavLst>
                                        <p:tav tm="0">
                                          <p:val>
                                            <p:strVal val="ppt_w"/>
                                          </p:val>
                                        </p:tav>
                                        <p:tav tm="100000">
                                          <p:val>
                                            <p:fltVal val="0"/>
                                          </p:val>
                                        </p:tav>
                                      </p:tavLst>
                                    </p:anim>
                                    <p:anim calcmode="lin" valueType="num">
                                      <p:cBhvr>
                                        <p:cTn id="193" dur="1000"/>
                                        <p:tgtEl>
                                          <p:spTgt spid="28"/>
                                        </p:tgtEl>
                                        <p:attrNameLst>
                                          <p:attrName>ppt_h</p:attrName>
                                        </p:attrNameLst>
                                      </p:cBhvr>
                                      <p:tavLst>
                                        <p:tav tm="0">
                                          <p:val>
                                            <p:strVal val="ppt_h"/>
                                          </p:val>
                                        </p:tav>
                                        <p:tav tm="100000">
                                          <p:val>
                                            <p:fltVal val="0"/>
                                          </p:val>
                                        </p:tav>
                                      </p:tavLst>
                                    </p:anim>
                                    <p:anim calcmode="lin" valueType="num">
                                      <p:cBhvr>
                                        <p:cTn id="194" dur="1000"/>
                                        <p:tgtEl>
                                          <p:spTgt spid="28"/>
                                        </p:tgtEl>
                                        <p:attrNameLst>
                                          <p:attrName>style.rotation</p:attrName>
                                        </p:attrNameLst>
                                      </p:cBhvr>
                                      <p:tavLst>
                                        <p:tav tm="0">
                                          <p:val>
                                            <p:fltVal val="0"/>
                                          </p:val>
                                        </p:tav>
                                        <p:tav tm="100000">
                                          <p:val>
                                            <p:fltVal val="90"/>
                                          </p:val>
                                        </p:tav>
                                      </p:tavLst>
                                    </p:anim>
                                    <p:animEffect transition="out" filter="fade">
                                      <p:cBhvr>
                                        <p:cTn id="195" dur="1000"/>
                                        <p:tgtEl>
                                          <p:spTgt spid="28"/>
                                        </p:tgtEl>
                                      </p:cBhvr>
                                    </p:animEffect>
                                    <p:set>
                                      <p:cBhvr>
                                        <p:cTn id="196" dur="1" fill="hold">
                                          <p:stCondLst>
                                            <p:cond delay="999"/>
                                          </p:stCondLst>
                                        </p:cTn>
                                        <p:tgtEl>
                                          <p:spTgt spid="28"/>
                                        </p:tgtEl>
                                        <p:attrNameLst>
                                          <p:attrName>style.visibility</p:attrName>
                                        </p:attrNameLst>
                                      </p:cBhvr>
                                      <p:to>
                                        <p:strVal val="hidden"/>
                                      </p:to>
                                    </p:set>
                                  </p:childTnLst>
                                </p:cTn>
                              </p:par>
                              <p:par>
                                <p:cTn id="197" presetID="31" presetClass="exit" presetSubtype="0" fill="hold" grpId="1" nodeType="withEffect">
                                  <p:stCondLst>
                                    <p:cond delay="0"/>
                                  </p:stCondLst>
                                  <p:childTnLst>
                                    <p:anim calcmode="lin" valueType="num">
                                      <p:cBhvr>
                                        <p:cTn id="198" dur="1000"/>
                                        <p:tgtEl>
                                          <p:spTgt spid="29"/>
                                        </p:tgtEl>
                                        <p:attrNameLst>
                                          <p:attrName>ppt_w</p:attrName>
                                        </p:attrNameLst>
                                      </p:cBhvr>
                                      <p:tavLst>
                                        <p:tav tm="0">
                                          <p:val>
                                            <p:strVal val="ppt_w"/>
                                          </p:val>
                                        </p:tav>
                                        <p:tav tm="100000">
                                          <p:val>
                                            <p:fltVal val="0"/>
                                          </p:val>
                                        </p:tav>
                                      </p:tavLst>
                                    </p:anim>
                                    <p:anim calcmode="lin" valueType="num">
                                      <p:cBhvr>
                                        <p:cTn id="199" dur="1000"/>
                                        <p:tgtEl>
                                          <p:spTgt spid="29"/>
                                        </p:tgtEl>
                                        <p:attrNameLst>
                                          <p:attrName>ppt_h</p:attrName>
                                        </p:attrNameLst>
                                      </p:cBhvr>
                                      <p:tavLst>
                                        <p:tav tm="0">
                                          <p:val>
                                            <p:strVal val="ppt_h"/>
                                          </p:val>
                                        </p:tav>
                                        <p:tav tm="100000">
                                          <p:val>
                                            <p:fltVal val="0"/>
                                          </p:val>
                                        </p:tav>
                                      </p:tavLst>
                                    </p:anim>
                                    <p:anim calcmode="lin" valueType="num">
                                      <p:cBhvr>
                                        <p:cTn id="200" dur="1000"/>
                                        <p:tgtEl>
                                          <p:spTgt spid="29"/>
                                        </p:tgtEl>
                                        <p:attrNameLst>
                                          <p:attrName>style.rotation</p:attrName>
                                        </p:attrNameLst>
                                      </p:cBhvr>
                                      <p:tavLst>
                                        <p:tav tm="0">
                                          <p:val>
                                            <p:fltVal val="0"/>
                                          </p:val>
                                        </p:tav>
                                        <p:tav tm="100000">
                                          <p:val>
                                            <p:fltVal val="90"/>
                                          </p:val>
                                        </p:tav>
                                      </p:tavLst>
                                    </p:anim>
                                    <p:animEffect transition="out" filter="fade">
                                      <p:cBhvr>
                                        <p:cTn id="201" dur="1000"/>
                                        <p:tgtEl>
                                          <p:spTgt spid="29"/>
                                        </p:tgtEl>
                                      </p:cBhvr>
                                    </p:animEffect>
                                    <p:set>
                                      <p:cBhvr>
                                        <p:cTn id="202" dur="1" fill="hold">
                                          <p:stCondLst>
                                            <p:cond delay="999"/>
                                          </p:stCondLst>
                                        </p:cTn>
                                        <p:tgtEl>
                                          <p:spTgt spid="29"/>
                                        </p:tgtEl>
                                        <p:attrNameLst>
                                          <p:attrName>style.visibility</p:attrName>
                                        </p:attrNameLst>
                                      </p:cBhvr>
                                      <p:to>
                                        <p:strVal val="hidden"/>
                                      </p:to>
                                    </p:set>
                                  </p:childTnLst>
                                </p:cTn>
                              </p:par>
                              <p:par>
                                <p:cTn id="203" presetID="31" presetClass="exit" presetSubtype="0" fill="hold" grpId="1" nodeType="withEffect">
                                  <p:stCondLst>
                                    <p:cond delay="0"/>
                                  </p:stCondLst>
                                  <p:childTnLst>
                                    <p:anim calcmode="lin" valueType="num">
                                      <p:cBhvr>
                                        <p:cTn id="204" dur="1000"/>
                                        <p:tgtEl>
                                          <p:spTgt spid="30"/>
                                        </p:tgtEl>
                                        <p:attrNameLst>
                                          <p:attrName>ppt_w</p:attrName>
                                        </p:attrNameLst>
                                      </p:cBhvr>
                                      <p:tavLst>
                                        <p:tav tm="0">
                                          <p:val>
                                            <p:strVal val="ppt_w"/>
                                          </p:val>
                                        </p:tav>
                                        <p:tav tm="100000">
                                          <p:val>
                                            <p:fltVal val="0"/>
                                          </p:val>
                                        </p:tav>
                                      </p:tavLst>
                                    </p:anim>
                                    <p:anim calcmode="lin" valueType="num">
                                      <p:cBhvr>
                                        <p:cTn id="205" dur="1000"/>
                                        <p:tgtEl>
                                          <p:spTgt spid="30"/>
                                        </p:tgtEl>
                                        <p:attrNameLst>
                                          <p:attrName>ppt_h</p:attrName>
                                        </p:attrNameLst>
                                      </p:cBhvr>
                                      <p:tavLst>
                                        <p:tav tm="0">
                                          <p:val>
                                            <p:strVal val="ppt_h"/>
                                          </p:val>
                                        </p:tav>
                                        <p:tav tm="100000">
                                          <p:val>
                                            <p:fltVal val="0"/>
                                          </p:val>
                                        </p:tav>
                                      </p:tavLst>
                                    </p:anim>
                                    <p:anim calcmode="lin" valueType="num">
                                      <p:cBhvr>
                                        <p:cTn id="206" dur="1000"/>
                                        <p:tgtEl>
                                          <p:spTgt spid="30"/>
                                        </p:tgtEl>
                                        <p:attrNameLst>
                                          <p:attrName>style.rotation</p:attrName>
                                        </p:attrNameLst>
                                      </p:cBhvr>
                                      <p:tavLst>
                                        <p:tav tm="0">
                                          <p:val>
                                            <p:fltVal val="0"/>
                                          </p:val>
                                        </p:tav>
                                        <p:tav tm="100000">
                                          <p:val>
                                            <p:fltVal val="90"/>
                                          </p:val>
                                        </p:tav>
                                      </p:tavLst>
                                    </p:anim>
                                    <p:animEffect transition="out" filter="fade">
                                      <p:cBhvr>
                                        <p:cTn id="207" dur="1000"/>
                                        <p:tgtEl>
                                          <p:spTgt spid="30"/>
                                        </p:tgtEl>
                                      </p:cBhvr>
                                    </p:animEffect>
                                    <p:set>
                                      <p:cBhvr>
                                        <p:cTn id="208" dur="1" fill="hold">
                                          <p:stCondLst>
                                            <p:cond delay="999"/>
                                          </p:stCondLst>
                                        </p:cTn>
                                        <p:tgtEl>
                                          <p:spTgt spid="30"/>
                                        </p:tgtEl>
                                        <p:attrNameLst>
                                          <p:attrName>style.visibility</p:attrName>
                                        </p:attrNameLst>
                                      </p:cBhvr>
                                      <p:to>
                                        <p:strVal val="hidden"/>
                                      </p:to>
                                    </p:set>
                                  </p:childTnLst>
                                </p:cTn>
                              </p:par>
                              <p:par>
                                <p:cTn id="209" presetID="31" presetClass="exit" presetSubtype="0" fill="hold" grpId="1" nodeType="withEffect">
                                  <p:stCondLst>
                                    <p:cond delay="0"/>
                                  </p:stCondLst>
                                  <p:childTnLst>
                                    <p:anim calcmode="lin" valueType="num">
                                      <p:cBhvr>
                                        <p:cTn id="210" dur="1000"/>
                                        <p:tgtEl>
                                          <p:spTgt spid="31"/>
                                        </p:tgtEl>
                                        <p:attrNameLst>
                                          <p:attrName>ppt_w</p:attrName>
                                        </p:attrNameLst>
                                      </p:cBhvr>
                                      <p:tavLst>
                                        <p:tav tm="0">
                                          <p:val>
                                            <p:strVal val="ppt_w"/>
                                          </p:val>
                                        </p:tav>
                                        <p:tav tm="100000">
                                          <p:val>
                                            <p:fltVal val="0"/>
                                          </p:val>
                                        </p:tav>
                                      </p:tavLst>
                                    </p:anim>
                                    <p:anim calcmode="lin" valueType="num">
                                      <p:cBhvr>
                                        <p:cTn id="211" dur="1000"/>
                                        <p:tgtEl>
                                          <p:spTgt spid="31"/>
                                        </p:tgtEl>
                                        <p:attrNameLst>
                                          <p:attrName>ppt_h</p:attrName>
                                        </p:attrNameLst>
                                      </p:cBhvr>
                                      <p:tavLst>
                                        <p:tav tm="0">
                                          <p:val>
                                            <p:strVal val="ppt_h"/>
                                          </p:val>
                                        </p:tav>
                                        <p:tav tm="100000">
                                          <p:val>
                                            <p:fltVal val="0"/>
                                          </p:val>
                                        </p:tav>
                                      </p:tavLst>
                                    </p:anim>
                                    <p:anim calcmode="lin" valueType="num">
                                      <p:cBhvr>
                                        <p:cTn id="212" dur="1000"/>
                                        <p:tgtEl>
                                          <p:spTgt spid="31"/>
                                        </p:tgtEl>
                                        <p:attrNameLst>
                                          <p:attrName>style.rotation</p:attrName>
                                        </p:attrNameLst>
                                      </p:cBhvr>
                                      <p:tavLst>
                                        <p:tav tm="0">
                                          <p:val>
                                            <p:fltVal val="0"/>
                                          </p:val>
                                        </p:tav>
                                        <p:tav tm="100000">
                                          <p:val>
                                            <p:fltVal val="90"/>
                                          </p:val>
                                        </p:tav>
                                      </p:tavLst>
                                    </p:anim>
                                    <p:animEffect transition="out" filter="fade">
                                      <p:cBhvr>
                                        <p:cTn id="213" dur="1000"/>
                                        <p:tgtEl>
                                          <p:spTgt spid="31"/>
                                        </p:tgtEl>
                                      </p:cBhvr>
                                    </p:animEffect>
                                    <p:set>
                                      <p:cBhvr>
                                        <p:cTn id="214" dur="1" fill="hold">
                                          <p:stCondLst>
                                            <p:cond delay="999"/>
                                          </p:stCondLst>
                                        </p:cTn>
                                        <p:tgtEl>
                                          <p:spTgt spid="31"/>
                                        </p:tgtEl>
                                        <p:attrNameLst>
                                          <p:attrName>style.visibility</p:attrName>
                                        </p:attrNameLst>
                                      </p:cBhvr>
                                      <p:to>
                                        <p:strVal val="hidden"/>
                                      </p:to>
                                    </p:set>
                                  </p:childTnLst>
                                </p:cTn>
                              </p:par>
                              <p:par>
                                <p:cTn id="215" presetID="31" presetClass="exit" presetSubtype="0" fill="hold" grpId="1" nodeType="withEffect">
                                  <p:stCondLst>
                                    <p:cond delay="0"/>
                                  </p:stCondLst>
                                  <p:childTnLst>
                                    <p:anim calcmode="lin" valueType="num">
                                      <p:cBhvr>
                                        <p:cTn id="216" dur="1000"/>
                                        <p:tgtEl>
                                          <p:spTgt spid="32"/>
                                        </p:tgtEl>
                                        <p:attrNameLst>
                                          <p:attrName>ppt_w</p:attrName>
                                        </p:attrNameLst>
                                      </p:cBhvr>
                                      <p:tavLst>
                                        <p:tav tm="0">
                                          <p:val>
                                            <p:strVal val="ppt_w"/>
                                          </p:val>
                                        </p:tav>
                                        <p:tav tm="100000">
                                          <p:val>
                                            <p:fltVal val="0"/>
                                          </p:val>
                                        </p:tav>
                                      </p:tavLst>
                                    </p:anim>
                                    <p:anim calcmode="lin" valueType="num">
                                      <p:cBhvr>
                                        <p:cTn id="217" dur="1000"/>
                                        <p:tgtEl>
                                          <p:spTgt spid="32"/>
                                        </p:tgtEl>
                                        <p:attrNameLst>
                                          <p:attrName>ppt_h</p:attrName>
                                        </p:attrNameLst>
                                      </p:cBhvr>
                                      <p:tavLst>
                                        <p:tav tm="0">
                                          <p:val>
                                            <p:strVal val="ppt_h"/>
                                          </p:val>
                                        </p:tav>
                                        <p:tav tm="100000">
                                          <p:val>
                                            <p:fltVal val="0"/>
                                          </p:val>
                                        </p:tav>
                                      </p:tavLst>
                                    </p:anim>
                                    <p:anim calcmode="lin" valueType="num">
                                      <p:cBhvr>
                                        <p:cTn id="218" dur="1000"/>
                                        <p:tgtEl>
                                          <p:spTgt spid="32"/>
                                        </p:tgtEl>
                                        <p:attrNameLst>
                                          <p:attrName>style.rotation</p:attrName>
                                        </p:attrNameLst>
                                      </p:cBhvr>
                                      <p:tavLst>
                                        <p:tav tm="0">
                                          <p:val>
                                            <p:fltVal val="0"/>
                                          </p:val>
                                        </p:tav>
                                        <p:tav tm="100000">
                                          <p:val>
                                            <p:fltVal val="90"/>
                                          </p:val>
                                        </p:tav>
                                      </p:tavLst>
                                    </p:anim>
                                    <p:animEffect transition="out" filter="fade">
                                      <p:cBhvr>
                                        <p:cTn id="219" dur="1000"/>
                                        <p:tgtEl>
                                          <p:spTgt spid="32"/>
                                        </p:tgtEl>
                                      </p:cBhvr>
                                    </p:animEffect>
                                    <p:set>
                                      <p:cBhvr>
                                        <p:cTn id="220" dur="1" fill="hold">
                                          <p:stCondLst>
                                            <p:cond delay="999"/>
                                          </p:stCondLst>
                                        </p:cTn>
                                        <p:tgtEl>
                                          <p:spTgt spid="32"/>
                                        </p:tgtEl>
                                        <p:attrNameLst>
                                          <p:attrName>style.visibility</p:attrName>
                                        </p:attrNameLst>
                                      </p:cBhvr>
                                      <p:to>
                                        <p:strVal val="hidden"/>
                                      </p:to>
                                    </p:set>
                                  </p:childTnLst>
                                </p:cTn>
                              </p:par>
                              <p:par>
                                <p:cTn id="221" presetID="31" presetClass="exit" presetSubtype="0" fill="hold" grpId="1" nodeType="withEffect">
                                  <p:stCondLst>
                                    <p:cond delay="0"/>
                                  </p:stCondLst>
                                  <p:childTnLst>
                                    <p:anim calcmode="lin" valueType="num">
                                      <p:cBhvr>
                                        <p:cTn id="222" dur="1000"/>
                                        <p:tgtEl>
                                          <p:spTgt spid="33"/>
                                        </p:tgtEl>
                                        <p:attrNameLst>
                                          <p:attrName>ppt_w</p:attrName>
                                        </p:attrNameLst>
                                      </p:cBhvr>
                                      <p:tavLst>
                                        <p:tav tm="0">
                                          <p:val>
                                            <p:strVal val="ppt_w"/>
                                          </p:val>
                                        </p:tav>
                                        <p:tav tm="100000">
                                          <p:val>
                                            <p:fltVal val="0"/>
                                          </p:val>
                                        </p:tav>
                                      </p:tavLst>
                                    </p:anim>
                                    <p:anim calcmode="lin" valueType="num">
                                      <p:cBhvr>
                                        <p:cTn id="223" dur="1000"/>
                                        <p:tgtEl>
                                          <p:spTgt spid="33"/>
                                        </p:tgtEl>
                                        <p:attrNameLst>
                                          <p:attrName>ppt_h</p:attrName>
                                        </p:attrNameLst>
                                      </p:cBhvr>
                                      <p:tavLst>
                                        <p:tav tm="0">
                                          <p:val>
                                            <p:strVal val="ppt_h"/>
                                          </p:val>
                                        </p:tav>
                                        <p:tav tm="100000">
                                          <p:val>
                                            <p:fltVal val="0"/>
                                          </p:val>
                                        </p:tav>
                                      </p:tavLst>
                                    </p:anim>
                                    <p:anim calcmode="lin" valueType="num">
                                      <p:cBhvr>
                                        <p:cTn id="224" dur="1000"/>
                                        <p:tgtEl>
                                          <p:spTgt spid="33"/>
                                        </p:tgtEl>
                                        <p:attrNameLst>
                                          <p:attrName>style.rotation</p:attrName>
                                        </p:attrNameLst>
                                      </p:cBhvr>
                                      <p:tavLst>
                                        <p:tav tm="0">
                                          <p:val>
                                            <p:fltVal val="0"/>
                                          </p:val>
                                        </p:tav>
                                        <p:tav tm="100000">
                                          <p:val>
                                            <p:fltVal val="90"/>
                                          </p:val>
                                        </p:tav>
                                      </p:tavLst>
                                    </p:anim>
                                    <p:animEffect transition="out" filter="fade">
                                      <p:cBhvr>
                                        <p:cTn id="225" dur="1000"/>
                                        <p:tgtEl>
                                          <p:spTgt spid="33"/>
                                        </p:tgtEl>
                                      </p:cBhvr>
                                    </p:animEffect>
                                    <p:set>
                                      <p:cBhvr>
                                        <p:cTn id="226" dur="1" fill="hold">
                                          <p:stCondLst>
                                            <p:cond delay="999"/>
                                          </p:stCondLst>
                                        </p:cTn>
                                        <p:tgtEl>
                                          <p:spTgt spid="33"/>
                                        </p:tgtEl>
                                        <p:attrNameLst>
                                          <p:attrName>style.visibility</p:attrName>
                                        </p:attrNameLst>
                                      </p:cBhvr>
                                      <p:to>
                                        <p:strVal val="hidden"/>
                                      </p:to>
                                    </p:set>
                                  </p:childTnLst>
                                </p:cTn>
                              </p:par>
                              <p:par>
                                <p:cTn id="227" presetID="31" presetClass="exit" presetSubtype="0" fill="hold" grpId="1" nodeType="withEffect">
                                  <p:stCondLst>
                                    <p:cond delay="0"/>
                                  </p:stCondLst>
                                  <p:childTnLst>
                                    <p:anim calcmode="lin" valueType="num">
                                      <p:cBhvr>
                                        <p:cTn id="228" dur="1000"/>
                                        <p:tgtEl>
                                          <p:spTgt spid="34"/>
                                        </p:tgtEl>
                                        <p:attrNameLst>
                                          <p:attrName>ppt_w</p:attrName>
                                        </p:attrNameLst>
                                      </p:cBhvr>
                                      <p:tavLst>
                                        <p:tav tm="0">
                                          <p:val>
                                            <p:strVal val="ppt_w"/>
                                          </p:val>
                                        </p:tav>
                                        <p:tav tm="100000">
                                          <p:val>
                                            <p:fltVal val="0"/>
                                          </p:val>
                                        </p:tav>
                                      </p:tavLst>
                                    </p:anim>
                                    <p:anim calcmode="lin" valueType="num">
                                      <p:cBhvr>
                                        <p:cTn id="229" dur="1000"/>
                                        <p:tgtEl>
                                          <p:spTgt spid="34"/>
                                        </p:tgtEl>
                                        <p:attrNameLst>
                                          <p:attrName>ppt_h</p:attrName>
                                        </p:attrNameLst>
                                      </p:cBhvr>
                                      <p:tavLst>
                                        <p:tav tm="0">
                                          <p:val>
                                            <p:strVal val="ppt_h"/>
                                          </p:val>
                                        </p:tav>
                                        <p:tav tm="100000">
                                          <p:val>
                                            <p:fltVal val="0"/>
                                          </p:val>
                                        </p:tav>
                                      </p:tavLst>
                                    </p:anim>
                                    <p:anim calcmode="lin" valueType="num">
                                      <p:cBhvr>
                                        <p:cTn id="230" dur="1000"/>
                                        <p:tgtEl>
                                          <p:spTgt spid="34"/>
                                        </p:tgtEl>
                                        <p:attrNameLst>
                                          <p:attrName>style.rotation</p:attrName>
                                        </p:attrNameLst>
                                      </p:cBhvr>
                                      <p:tavLst>
                                        <p:tav tm="0">
                                          <p:val>
                                            <p:fltVal val="0"/>
                                          </p:val>
                                        </p:tav>
                                        <p:tav tm="100000">
                                          <p:val>
                                            <p:fltVal val="90"/>
                                          </p:val>
                                        </p:tav>
                                      </p:tavLst>
                                    </p:anim>
                                    <p:animEffect transition="out" filter="fade">
                                      <p:cBhvr>
                                        <p:cTn id="231" dur="1000"/>
                                        <p:tgtEl>
                                          <p:spTgt spid="34"/>
                                        </p:tgtEl>
                                      </p:cBhvr>
                                    </p:animEffect>
                                    <p:set>
                                      <p:cBhvr>
                                        <p:cTn id="232" dur="1" fill="hold">
                                          <p:stCondLst>
                                            <p:cond delay="999"/>
                                          </p:stCondLst>
                                        </p:cTn>
                                        <p:tgtEl>
                                          <p:spTgt spid="34"/>
                                        </p:tgtEl>
                                        <p:attrNameLst>
                                          <p:attrName>style.visibility</p:attrName>
                                        </p:attrNameLst>
                                      </p:cBhvr>
                                      <p:to>
                                        <p:strVal val="hidden"/>
                                      </p:to>
                                    </p:set>
                                  </p:childTnLst>
                                </p:cTn>
                              </p:par>
                              <p:par>
                                <p:cTn id="233" presetID="31" presetClass="exit" presetSubtype="0" fill="hold" grpId="1" nodeType="withEffect">
                                  <p:stCondLst>
                                    <p:cond delay="0"/>
                                  </p:stCondLst>
                                  <p:childTnLst>
                                    <p:anim calcmode="lin" valueType="num">
                                      <p:cBhvr>
                                        <p:cTn id="234" dur="1000"/>
                                        <p:tgtEl>
                                          <p:spTgt spid="35"/>
                                        </p:tgtEl>
                                        <p:attrNameLst>
                                          <p:attrName>ppt_w</p:attrName>
                                        </p:attrNameLst>
                                      </p:cBhvr>
                                      <p:tavLst>
                                        <p:tav tm="0">
                                          <p:val>
                                            <p:strVal val="ppt_w"/>
                                          </p:val>
                                        </p:tav>
                                        <p:tav tm="100000">
                                          <p:val>
                                            <p:fltVal val="0"/>
                                          </p:val>
                                        </p:tav>
                                      </p:tavLst>
                                    </p:anim>
                                    <p:anim calcmode="lin" valueType="num">
                                      <p:cBhvr>
                                        <p:cTn id="235" dur="1000"/>
                                        <p:tgtEl>
                                          <p:spTgt spid="35"/>
                                        </p:tgtEl>
                                        <p:attrNameLst>
                                          <p:attrName>ppt_h</p:attrName>
                                        </p:attrNameLst>
                                      </p:cBhvr>
                                      <p:tavLst>
                                        <p:tav tm="0">
                                          <p:val>
                                            <p:strVal val="ppt_h"/>
                                          </p:val>
                                        </p:tav>
                                        <p:tav tm="100000">
                                          <p:val>
                                            <p:fltVal val="0"/>
                                          </p:val>
                                        </p:tav>
                                      </p:tavLst>
                                    </p:anim>
                                    <p:anim calcmode="lin" valueType="num">
                                      <p:cBhvr>
                                        <p:cTn id="236" dur="1000"/>
                                        <p:tgtEl>
                                          <p:spTgt spid="35"/>
                                        </p:tgtEl>
                                        <p:attrNameLst>
                                          <p:attrName>style.rotation</p:attrName>
                                        </p:attrNameLst>
                                      </p:cBhvr>
                                      <p:tavLst>
                                        <p:tav tm="0">
                                          <p:val>
                                            <p:fltVal val="0"/>
                                          </p:val>
                                        </p:tav>
                                        <p:tav tm="100000">
                                          <p:val>
                                            <p:fltVal val="90"/>
                                          </p:val>
                                        </p:tav>
                                      </p:tavLst>
                                    </p:anim>
                                    <p:animEffect transition="out" filter="fade">
                                      <p:cBhvr>
                                        <p:cTn id="237" dur="1000"/>
                                        <p:tgtEl>
                                          <p:spTgt spid="35"/>
                                        </p:tgtEl>
                                      </p:cBhvr>
                                    </p:animEffect>
                                    <p:set>
                                      <p:cBhvr>
                                        <p:cTn id="238" dur="1" fill="hold">
                                          <p:stCondLst>
                                            <p:cond delay="999"/>
                                          </p:stCondLst>
                                        </p:cTn>
                                        <p:tgtEl>
                                          <p:spTgt spid="35"/>
                                        </p:tgtEl>
                                        <p:attrNameLst>
                                          <p:attrName>style.visibility</p:attrName>
                                        </p:attrNameLst>
                                      </p:cBhvr>
                                      <p:to>
                                        <p:strVal val="hidden"/>
                                      </p:to>
                                    </p:set>
                                  </p:childTnLst>
                                </p:cTn>
                              </p:par>
                              <p:par>
                                <p:cTn id="239" presetID="31" presetClass="exit" presetSubtype="0" fill="hold" grpId="1" nodeType="withEffect">
                                  <p:stCondLst>
                                    <p:cond delay="0"/>
                                  </p:stCondLst>
                                  <p:childTnLst>
                                    <p:anim calcmode="lin" valueType="num">
                                      <p:cBhvr>
                                        <p:cTn id="240" dur="1000"/>
                                        <p:tgtEl>
                                          <p:spTgt spid="36"/>
                                        </p:tgtEl>
                                        <p:attrNameLst>
                                          <p:attrName>ppt_w</p:attrName>
                                        </p:attrNameLst>
                                      </p:cBhvr>
                                      <p:tavLst>
                                        <p:tav tm="0">
                                          <p:val>
                                            <p:strVal val="ppt_w"/>
                                          </p:val>
                                        </p:tav>
                                        <p:tav tm="100000">
                                          <p:val>
                                            <p:fltVal val="0"/>
                                          </p:val>
                                        </p:tav>
                                      </p:tavLst>
                                    </p:anim>
                                    <p:anim calcmode="lin" valueType="num">
                                      <p:cBhvr>
                                        <p:cTn id="241" dur="1000"/>
                                        <p:tgtEl>
                                          <p:spTgt spid="36"/>
                                        </p:tgtEl>
                                        <p:attrNameLst>
                                          <p:attrName>ppt_h</p:attrName>
                                        </p:attrNameLst>
                                      </p:cBhvr>
                                      <p:tavLst>
                                        <p:tav tm="0">
                                          <p:val>
                                            <p:strVal val="ppt_h"/>
                                          </p:val>
                                        </p:tav>
                                        <p:tav tm="100000">
                                          <p:val>
                                            <p:fltVal val="0"/>
                                          </p:val>
                                        </p:tav>
                                      </p:tavLst>
                                    </p:anim>
                                    <p:anim calcmode="lin" valueType="num">
                                      <p:cBhvr>
                                        <p:cTn id="242" dur="1000"/>
                                        <p:tgtEl>
                                          <p:spTgt spid="36"/>
                                        </p:tgtEl>
                                        <p:attrNameLst>
                                          <p:attrName>style.rotation</p:attrName>
                                        </p:attrNameLst>
                                      </p:cBhvr>
                                      <p:tavLst>
                                        <p:tav tm="0">
                                          <p:val>
                                            <p:fltVal val="0"/>
                                          </p:val>
                                        </p:tav>
                                        <p:tav tm="100000">
                                          <p:val>
                                            <p:fltVal val="90"/>
                                          </p:val>
                                        </p:tav>
                                      </p:tavLst>
                                    </p:anim>
                                    <p:animEffect transition="out" filter="fade">
                                      <p:cBhvr>
                                        <p:cTn id="243" dur="1000"/>
                                        <p:tgtEl>
                                          <p:spTgt spid="36"/>
                                        </p:tgtEl>
                                      </p:cBhvr>
                                    </p:animEffect>
                                    <p:set>
                                      <p:cBhvr>
                                        <p:cTn id="244" dur="1" fill="hold">
                                          <p:stCondLst>
                                            <p:cond delay="999"/>
                                          </p:stCondLst>
                                        </p:cTn>
                                        <p:tgtEl>
                                          <p:spTgt spid="36"/>
                                        </p:tgtEl>
                                        <p:attrNameLst>
                                          <p:attrName>style.visibility</p:attrName>
                                        </p:attrNameLst>
                                      </p:cBhvr>
                                      <p:to>
                                        <p:strVal val="hidden"/>
                                      </p:to>
                                    </p:set>
                                  </p:childTnLst>
                                </p:cTn>
                              </p:par>
                              <p:par>
                                <p:cTn id="245" presetID="2" presetClass="entr" presetSubtype="1" fill="hold" grpId="0" nodeType="withEffect">
                                  <p:stCondLst>
                                    <p:cond delay="0"/>
                                  </p:stCondLst>
                                  <p:childTnLst>
                                    <p:set>
                                      <p:cBhvr>
                                        <p:cTn id="246" dur="1" fill="hold">
                                          <p:stCondLst>
                                            <p:cond delay="0"/>
                                          </p:stCondLst>
                                        </p:cTn>
                                        <p:tgtEl>
                                          <p:spTgt spid="38"/>
                                        </p:tgtEl>
                                        <p:attrNameLst>
                                          <p:attrName>style.visibility</p:attrName>
                                        </p:attrNameLst>
                                      </p:cBhvr>
                                      <p:to>
                                        <p:strVal val="visible"/>
                                      </p:to>
                                    </p:set>
                                    <p:anim calcmode="lin" valueType="num">
                                      <p:cBhvr additive="base">
                                        <p:cTn id="247" dur="1000" fill="hold"/>
                                        <p:tgtEl>
                                          <p:spTgt spid="38"/>
                                        </p:tgtEl>
                                        <p:attrNameLst>
                                          <p:attrName>ppt_x</p:attrName>
                                        </p:attrNameLst>
                                      </p:cBhvr>
                                      <p:tavLst>
                                        <p:tav tm="0">
                                          <p:val>
                                            <p:strVal val="#ppt_x"/>
                                          </p:val>
                                        </p:tav>
                                        <p:tav tm="100000">
                                          <p:val>
                                            <p:strVal val="#ppt_x"/>
                                          </p:val>
                                        </p:tav>
                                      </p:tavLst>
                                    </p:anim>
                                    <p:anim calcmode="lin" valueType="num">
                                      <p:cBhvr additive="base">
                                        <p:cTn id="24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7"/>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8" grpId="0" animBg="1"/>
      <p:bldP spid="34" grpId="0" animBg="1"/>
      <p:bldP spid="34" grpId="1" animBg="1"/>
      <p:bldP spid="35" grpId="0" animBg="1"/>
      <p:bldP spid="35"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3058</TotalTime>
  <Words>494</Words>
  <Application>Microsoft Office PowerPoint</Application>
  <PresentationFormat>Widescreen</PresentationFormat>
  <Paragraphs>107</Paragraphs>
  <Slides>27</Slides>
  <Notes>17</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.VnArabia</vt:lpstr>
      <vt:lpstr>.VnTime</vt:lpstr>
      <vt:lpstr>Arial</vt:lpstr>
      <vt:lpstr>Calibri</vt:lpstr>
      <vt:lpstr>Calibri Light</vt:lpstr>
      <vt:lpstr>Symbol</vt:lpstr>
      <vt:lpstr>Times New Roman</vt:lpstr>
      <vt:lpstr>Wingdings</vt:lpstr>
      <vt:lpstr>2_Office Theme</vt:lpstr>
      <vt:lpstr>Diseño predeterminado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Whisper challenge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Teachers</dc:creator>
  <cp:lastModifiedBy>Admin</cp:lastModifiedBy>
  <cp:revision>697</cp:revision>
  <dcterms:created xsi:type="dcterms:W3CDTF">2021-05-20T08:47:48Z</dcterms:created>
  <dcterms:modified xsi:type="dcterms:W3CDTF">2025-06-02T07:21:01Z</dcterms:modified>
</cp:coreProperties>
</file>