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605" r:id="rId2"/>
    <p:sldId id="370" r:id="rId3"/>
    <p:sldId id="471" r:id="rId4"/>
    <p:sldId id="474" r:id="rId5"/>
    <p:sldId id="602" r:id="rId6"/>
    <p:sldId id="481" r:id="rId7"/>
    <p:sldId id="603" r:id="rId8"/>
    <p:sldId id="601" r:id="rId9"/>
    <p:sldId id="604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6CBA"/>
    <a:srgbClr val="FD651C"/>
    <a:srgbClr val="EB6E19"/>
    <a:srgbClr val="EB701D"/>
    <a:srgbClr val="C83866"/>
    <a:srgbClr val="D96EAB"/>
    <a:srgbClr val="E4B3B4"/>
    <a:srgbClr val="A4DBF8"/>
    <a:srgbClr val="5D8C3B"/>
    <a:srgbClr val="A8C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462" autoAdjust="0"/>
  </p:normalViewPr>
  <p:slideViewPr>
    <p:cSldViewPr snapToGrid="0">
      <p:cViewPr varScale="1">
        <p:scale>
          <a:sx n="32" d="100"/>
          <a:sy n="32" d="100"/>
        </p:scale>
        <p:origin x="448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7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</a:t>
            </a:r>
            <a:r>
              <a:rPr lang="en-US" baseline="0" dirty="0"/>
              <a:t> the game Pass the paper. </a:t>
            </a:r>
          </a:p>
          <a:p>
            <a:r>
              <a:rPr lang="en-US" baseline="0" dirty="0"/>
              <a:t>Assign each student a number and have them say aloud their number in order.</a:t>
            </a:r>
          </a:p>
          <a:p>
            <a:r>
              <a:rPr lang="en-US" baseline="0" dirty="0"/>
              <a:t>Show this slide while having the </a:t>
            </a:r>
            <a:r>
              <a:rPr lang="en-US" baseline="0" dirty="0" err="1"/>
              <a:t>Ss</a:t>
            </a:r>
            <a:r>
              <a:rPr lang="en-US" baseline="0" dirty="0"/>
              <a:t> take turn to say their number. Click on the title Pass the paper to activate the animations.</a:t>
            </a:r>
          </a:p>
          <a:p>
            <a:r>
              <a:rPr lang="en-US" baseline="0" dirty="0"/>
              <a:t>Show the next slide. The last student to call out his/her number upon the slide transition has to say aloud the question and answer it.</a:t>
            </a:r>
          </a:p>
          <a:p>
            <a:r>
              <a:rPr lang="en-US" baseline="0" dirty="0"/>
              <a:t>With each correct pair of question and answer, the student gets 2 points (1 for the question and 1 for the answer). </a:t>
            </a:r>
          </a:p>
        </p:txBody>
      </p:sp>
    </p:spTree>
    <p:extLst>
      <p:ext uri="{BB962C8B-B14F-4D97-AF65-F5344CB8AC3E}">
        <p14:creationId xmlns:p14="http://schemas.microsoft.com/office/powerpoint/2010/main" val="3152651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64A4-C7EA-6830-CE9B-0C2F3D342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064E2-D8D1-C673-210D-A453BEC18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04C34-EB54-6302-E490-D60BDB335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21885-9D4A-D87E-8503-1C8314BBB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A1572-CDBA-FA24-E59C-0ECA1C85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1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2D4D-5E39-B61C-9B56-4921DA3CE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01BD6-2F01-B53D-3C5C-797D80B6D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CEA19-BCA2-EE22-EE76-AFC2D9601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5DA98-E730-4B38-EA9C-84D5B7B3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FECC5-7648-F040-49FE-17410214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6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DFBFC7-FCCA-CE1B-B00B-FB45C13E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4248D-442A-EBFA-9AAE-DE5FE9090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18F7E-C370-3698-0201-5854499E0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14D3F-A618-E977-A57F-A116EF4A4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0C726-BF36-5E66-9D92-5B33EC78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0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F8B1-9686-7DF3-2888-0B2B98F2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48EF1-B0E1-616F-6AAC-990879723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DECE6-A73A-86C8-1F14-BC096090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6BB47-94D4-2CC0-FF33-8254A6D47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B5AED-DEF8-5DFA-1502-28DEE6447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09821-47A7-B55E-A1BF-A0D853BA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864F0-3526-8E05-F4E6-6232B50A4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7FD29-FEAD-8A66-363D-D4625EBB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4CEBD-F172-A7CA-3FCA-61B56A02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AE61F-3F51-9B75-D29D-1BD25FB2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6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AA7C-8AC4-3C9A-48F7-22CC1E3F0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69B40-9A03-74D2-7A0C-25E918359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4BF42-1AA1-DC14-4926-FF9C3F33C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0226F-8E0F-63E8-9C85-09037779D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1E2F1-D7EC-60FA-8117-4C1D1855C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26DA2-D876-F053-AFB9-DD9CF935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78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070F-2B1C-00DD-1DC9-E258EDAA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EB8CA-1962-C986-9019-CC28EE910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0DB83-06E5-92A6-A650-0492EFE08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ACE3E-FB23-6160-B3A1-E6229A775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235B4C-5792-5635-5471-7241351FD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3F91E-2C9C-3E60-7A07-D426877C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6F8A25-DCFB-7A7C-AD35-4163C44B9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B0E9D0-BC03-F879-75E2-368244E8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3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9F41D-8A8F-7F8F-28F2-A836344F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4AF947-E867-C752-CD06-6A41A4B1E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09CDA-222C-CBAE-A817-92EE9FA34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71E2C-839E-9313-27AD-06A0AC37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1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F04182-346E-5917-1705-2EAB8CDC4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D7003-E752-C39F-15C7-D38649B5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4C3FC-9FCC-B5B3-8A72-50150281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5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F378-8578-41A2-7309-ECCB224DA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81CCB-88AB-785F-82BC-343F197B2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8A082-6B44-7C14-D217-DF6DBAD47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E548C-D1BD-3BC5-CD4E-48B70F08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92755-FF1E-1484-DE30-46F2D19A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1D5E7-7C1E-60EF-D36F-199FB2EA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9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D6F3C-077F-76E7-9BCE-3E02F9C3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0FC995-F548-EB7F-6E85-C9B499366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8FEEC-CF03-4E9A-31DE-5FC5F890A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1957B-F392-65E2-2AC6-0DA15C89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123C3-09E7-1A23-7EA2-93ED65C96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62A78-7E93-ECAC-AF57-A87360C0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20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00368F-D9FD-DCB9-7278-D1288D2FD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15831-6E93-B01E-1BE6-2B4A22DE4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21F5D-620E-26F6-4C01-BC3977EBE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78A21-B471-5A7C-A983-58728CCB3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301C3-15BE-549B-DAB6-FDBC45F64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1443290"/>
            <a:ext cx="875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3329" y="2663679"/>
            <a:ext cx="10321447" cy="157857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UNIT 7: DO YOU LIKE PEAS?</a:t>
            </a:r>
          </a:p>
          <a:p>
            <a:pPr algn="ctr"/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2008" y="3428999"/>
            <a:ext cx="42169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           </a:t>
            </a:r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8</a:t>
            </a:r>
          </a:p>
          <a:p>
            <a:endParaRPr lang="en-US" sz="40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.VnArabia" panose="020B7200000000000000" pitchFamily="34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Teacher : La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6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138133" y="587170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056" y="3485309"/>
            <a:ext cx="2581877" cy="2581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9961C7-C75E-6731-1168-50AC438B4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0"/>
          <a:stretch/>
        </p:blipFill>
        <p:spPr>
          <a:xfrm>
            <a:off x="1545385" y="587170"/>
            <a:ext cx="3799615" cy="5356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AA7645-097F-443D-805C-8A72C0592CD6}"/>
              </a:ext>
            </a:extLst>
          </p:cNvPr>
          <p:cNvSpPr txBox="1"/>
          <p:nvPr/>
        </p:nvSpPr>
        <p:spPr>
          <a:xfrm>
            <a:off x="6635931" y="757646"/>
            <a:ext cx="3448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7 Lesson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5B5CB-C8F5-4440-82E6-D8AD89248359}"/>
              </a:ext>
            </a:extLst>
          </p:cNvPr>
          <p:cNvSpPr txBox="1"/>
          <p:nvPr/>
        </p:nvSpPr>
        <p:spPr>
          <a:xfrm>
            <a:off x="6656696" y="1354833"/>
            <a:ext cx="3448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We’ve learned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6C10E-B238-4BA6-8536-8B3EF6669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187" y="1952020"/>
            <a:ext cx="1218374" cy="17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498" y="326499"/>
            <a:ext cx="7922443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Song: Food song.</a:t>
            </a:r>
            <a:endParaRPr lang="en-SG" sz="32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3" name="Food Song _ Learn 15 Food and Drinks _ Learn English Kid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1498" y="1182628"/>
            <a:ext cx="8177753" cy="459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213A1AC-4C5A-7A20-DB54-493C3686EDCB}"/>
              </a:ext>
            </a:extLst>
          </p:cNvPr>
          <p:cNvSpPr txBox="1"/>
          <p:nvPr/>
        </p:nvSpPr>
        <p:spPr>
          <a:xfrm>
            <a:off x="972698" y="826717"/>
            <a:ext cx="4015328" cy="783193"/>
          </a:xfrm>
          <a:prstGeom prst="wedgeRoundRectCallout">
            <a:avLst>
              <a:gd name="adj1" fmla="val 2335"/>
              <a:gd name="adj2" fmla="val -46654"/>
              <a:gd name="adj3" fmla="val 16667"/>
            </a:avLst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indent="0" algn="ctr">
              <a:spcBef>
                <a:spcPts val="0"/>
              </a:spcBef>
              <a:buClr>
                <a:srgbClr val="FF6600"/>
              </a:buClr>
              <a:buSzPts val="4000"/>
              <a:buFont typeface="Arial"/>
              <a:buNone/>
              <a:defRPr/>
            </a:pPr>
            <a:r>
              <a:rPr lang="en-US" sz="4000" b="1" kern="0" dirty="0">
                <a:solidFill>
                  <a:srgbClr val="ED3F4B"/>
                </a:solidFill>
                <a:latin typeface="Jokerman" panose="04090605060D06020702" pitchFamily="82" charset="0"/>
              </a:rPr>
              <a:t>Musical ball</a:t>
            </a:r>
          </a:p>
        </p:txBody>
      </p:sp>
      <p:sp>
        <p:nvSpPr>
          <p:cNvPr id="10" name="Google Shape;281;p15">
            <a:extLst>
              <a:ext uri="{FF2B5EF4-FFF2-40B4-BE49-F238E27FC236}">
                <a16:creationId xmlns:a16="http://schemas.microsoft.com/office/drawing/2014/main" id="{1B1AF8C9-60FD-5194-F185-1D34C7EEF8B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F17BF-2659-40B8-B492-443D3A6BA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98" y="2112736"/>
            <a:ext cx="4015328" cy="339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F5A07-AFFE-43D5-A614-A6646AB983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/>
          <a:stretch/>
        </p:blipFill>
        <p:spPr>
          <a:xfrm>
            <a:off x="5435028" y="679130"/>
            <a:ext cx="6390341" cy="503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5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01A611C2-5BBF-3526-F03F-09FFC89D3C48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SKILLS: Vocab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F1B41-F452-458E-A54C-D2B5A172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10916"/>
            <a:ext cx="12192000" cy="634708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1BB722E-123D-4F19-984D-409D91DF1356}"/>
              </a:ext>
            </a:extLst>
          </p:cNvPr>
          <p:cNvSpPr/>
          <p:nvPr/>
        </p:nvSpPr>
        <p:spPr>
          <a:xfrm>
            <a:off x="343989" y="610590"/>
            <a:ext cx="2621763" cy="660008"/>
          </a:xfrm>
          <a:prstGeom prst="wedgeRoundRectCallout">
            <a:avLst>
              <a:gd name="adj1" fmla="val -2415"/>
              <a:gd name="adj2" fmla="val 105278"/>
              <a:gd name="adj3" fmla="val 16667"/>
            </a:avLst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Read about the Vietnamese bread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0F5D5F-A9BB-410B-9399-1F11A68957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flipH="1">
            <a:off x="0" y="1070198"/>
            <a:ext cx="1483382" cy="113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AD3393F-C686-6394-F681-FBC65F59993D}"/>
              </a:ext>
            </a:extLst>
          </p:cNvPr>
          <p:cNvSpPr/>
          <p:nvPr/>
        </p:nvSpPr>
        <p:spPr>
          <a:xfrm>
            <a:off x="580033" y="749809"/>
            <a:ext cx="2621763" cy="660008"/>
          </a:xfrm>
          <a:prstGeom prst="wedgeRoundRectCallout">
            <a:avLst>
              <a:gd name="adj1" fmla="val -2415"/>
              <a:gd name="adj2" fmla="val 105278"/>
              <a:gd name="adj3" fmla="val 16667"/>
            </a:avLst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Read about the Vietnamese bread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8D129-D176-AF36-4A63-AA836125EA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flipH="1">
            <a:off x="1217576" y="1676427"/>
            <a:ext cx="1483382" cy="1138467"/>
          </a:xfrm>
          <a:prstGeom prst="rect">
            <a:avLst/>
          </a:prstGeom>
        </p:spPr>
      </p:pic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01A611C2-5BBF-3526-F03F-09FFC89D3C48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(p.97)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60623D-9ACF-4B5F-AFB6-110D8125B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943" y="900368"/>
            <a:ext cx="7366067" cy="4048799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78A3919-0C45-4DD0-A37F-95BF994BBCD9}"/>
              </a:ext>
            </a:extLst>
          </p:cNvPr>
          <p:cNvSpPr/>
          <p:nvPr/>
        </p:nvSpPr>
        <p:spPr>
          <a:xfrm>
            <a:off x="185494" y="3173783"/>
            <a:ext cx="3116371" cy="1738648"/>
          </a:xfrm>
          <a:prstGeom prst="wedgeEllipseCallout">
            <a:avLst>
              <a:gd name="adj1" fmla="val 14498"/>
              <a:gd name="adj2" fmla="val -766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Tell me describe your like and dislike.</a:t>
            </a:r>
          </a:p>
        </p:txBody>
      </p:sp>
    </p:spTree>
    <p:extLst>
      <p:ext uri="{BB962C8B-B14F-4D97-AF65-F5344CB8AC3E}">
        <p14:creationId xmlns:p14="http://schemas.microsoft.com/office/powerpoint/2010/main" val="53415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732AB6A4-802A-4872-98EE-66ED04B2226E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(p.97)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06FB22-DB8F-4DAC-8CCC-EB6F3852C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50" y="652584"/>
            <a:ext cx="10580700" cy="460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7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732AB6A4-802A-4872-98EE-66ED04B2226E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(p.97)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A86671-A9EE-4389-8872-A8AAFA0E3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47" y="1207034"/>
            <a:ext cx="10164402" cy="38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27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E0845C0B-0E29-038E-F0B0-7EC7ACD1B1D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(p.78)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8B1DED-F55A-45FF-B6BD-DFAB87B29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4"/>
          <a:stretch/>
        </p:blipFill>
        <p:spPr>
          <a:xfrm>
            <a:off x="1820751" y="605307"/>
            <a:ext cx="7954314" cy="5304949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>
            <a:off x="1596979" y="2781837"/>
            <a:ext cx="4082603" cy="3026535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urved Connector 6"/>
          <p:cNvCxnSpPr/>
          <p:nvPr/>
        </p:nvCxnSpPr>
        <p:spPr>
          <a:xfrm>
            <a:off x="3850783" y="3876541"/>
            <a:ext cx="4146997" cy="334851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 flipH="1">
            <a:off x="4018207" y="2627290"/>
            <a:ext cx="2756079" cy="4230710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3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E0845C0B-0E29-038E-F0B0-7EC7ACD1B1D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(p.78)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90" y="746575"/>
            <a:ext cx="8686572" cy="504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57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2367</TotalTime>
  <Words>231</Words>
  <Application>Microsoft Office PowerPoint</Application>
  <PresentationFormat>Widescreen</PresentationFormat>
  <Paragraphs>32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.VnArabia</vt:lpstr>
      <vt:lpstr>Arial</vt:lpstr>
      <vt:lpstr>Calibri</vt:lpstr>
      <vt:lpstr>Calibri Light</vt:lpstr>
      <vt:lpstr>Jokerman</vt:lpstr>
      <vt:lpstr>Times New Roman</vt:lpstr>
      <vt:lpstr>Office Theme</vt:lpstr>
      <vt:lpstr>PowerPoint Presentation</vt:lpstr>
      <vt:lpstr>Song: Food song.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5</cp:revision>
  <dcterms:modified xsi:type="dcterms:W3CDTF">2025-06-02T07:16:43Z</dcterms:modified>
</cp:coreProperties>
</file>