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0" r:id="rId2"/>
  </p:sldMasterIdLst>
  <p:notesMasterIdLst>
    <p:notesMasterId r:id="rId26"/>
  </p:notesMasterIdLst>
  <p:sldIdLst>
    <p:sldId id="2007577308" r:id="rId3"/>
    <p:sldId id="320" r:id="rId4"/>
    <p:sldId id="370" r:id="rId5"/>
    <p:sldId id="1027" r:id="rId6"/>
    <p:sldId id="2007577263" r:id="rId7"/>
    <p:sldId id="2007577264" r:id="rId8"/>
    <p:sldId id="2007577266" r:id="rId9"/>
    <p:sldId id="2007577265" r:id="rId10"/>
    <p:sldId id="2007577304" r:id="rId11"/>
    <p:sldId id="1033" r:id="rId12"/>
    <p:sldId id="1034" r:id="rId13"/>
    <p:sldId id="1030" r:id="rId14"/>
    <p:sldId id="522" r:id="rId15"/>
    <p:sldId id="524" r:id="rId16"/>
    <p:sldId id="528" r:id="rId17"/>
    <p:sldId id="525" r:id="rId18"/>
    <p:sldId id="526" r:id="rId19"/>
    <p:sldId id="2007577305" r:id="rId20"/>
    <p:sldId id="1011" r:id="rId21"/>
    <p:sldId id="2007577303" r:id="rId22"/>
    <p:sldId id="2007577306" r:id="rId23"/>
    <p:sldId id="200757730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C2B7"/>
    <a:srgbClr val="A4DBF8"/>
    <a:srgbClr val="F7A160"/>
    <a:srgbClr val="FBCFE5"/>
    <a:srgbClr val="F487BE"/>
    <a:srgbClr val="A8CC69"/>
    <a:srgbClr val="D7E495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4" autoAdjust="0"/>
    <p:restoredTop sz="95455" autoAdjust="0"/>
  </p:normalViewPr>
  <p:slideViewPr>
    <p:cSldViewPr snapToGrid="0">
      <p:cViewPr varScale="1">
        <p:scale>
          <a:sx n="28" d="100"/>
          <a:sy n="28" d="100"/>
        </p:scale>
        <p:origin x="6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1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673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2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5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8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D0F518-02DA-4AB3-A903-37A02954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A5C3725-AC60-4F91-8C75-62F7373C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73A7EC-4867-4A55-BFBD-0C32B984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124CE6-EAA6-4D64-9B9B-190067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A6101A-18BA-41F0-979D-A9ED02AF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8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621A1-D0C8-4F8A-92B2-4D2B2B32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D89EBE-2A6A-4CF9-A288-A2F9749D3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1FE291-DB11-4622-8AD5-9E6A99E1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74D20-4C74-4971-B256-49EEEC9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6BED9-107E-4C8C-9A93-38EEAC14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9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6BE657B-08AE-4943-A159-9FAB6BBB8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16D504-8CB9-4F1D-B04E-8A1BE9B6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756371-643D-4F2A-AFEF-B6263CD5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FD93C7-678C-4D6F-9EF4-B21ACF9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75CDF-5125-409F-A2CD-20CC8BC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0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86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07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7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31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90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59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40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33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0BFF83-FCBA-4792-A3D4-81F5E4F5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6913DB-E681-4EC1-9B25-EF04FF37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C2E018-E2AD-47B1-B0D5-E2C9714A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4B2B8A-D2C4-4F5C-A30D-BA93DFF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EFBE5-5C1B-4934-BD95-485CF028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8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70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030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53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40F75-9586-4B6A-9218-22BD57B7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37AF66-1318-44F7-A567-F685106F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30986-AD36-4B45-9FF7-AE661E8E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51433-6154-4E3D-ADD5-D1A65FD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BFE095-8D01-4D43-AB00-8551002C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8B694-3967-4281-84FD-0A816EC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99A9B9-0B65-422D-BC49-23F751F7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A1FD93-2275-46D2-BDC9-7EF86E24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D8C81E-6122-4670-9DA3-ABB84B3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DD3A6-0EE0-4480-A1B1-EB157C7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F660F0-D8DE-4C9B-962A-1E786DA0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1A232-4BC8-4F05-A2B2-0F2EC0C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4054C2-7459-471A-B657-F3A3AB4B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E1EFC2-D304-4B1C-8480-F7DA28DC6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E7F874-00C5-4911-B2C9-9E4487E2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4D7B2F-C4AD-4AB8-826B-43AE777C2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6071C0-94BA-4EBA-B7E5-31038F63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2F1EDA-C997-4C07-81DA-49A25866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0A51DA-F540-4CB1-B631-18B17B6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9FD24-C5C3-45C1-A863-D3499FE2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71906A-54F6-46EC-986A-C80E0E1D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4B7F0A-FBFF-4D0C-85DB-CF2CF1B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26C04D-D296-4024-B4B3-1B38FA2E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390FD3-4C58-48F7-8462-4F0E1C2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8D6D25-C3C4-4E8F-A512-78D08A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9BFA70-7890-4D38-B527-1A1295D2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5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56D12-D426-40BD-982A-F805204B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732EC9-7C75-43B0-B125-BE1E2BEC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5C597B-9BD2-46D7-A679-6998BF58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69756-3DF8-4872-A666-EFFA19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466FA6-8B38-4462-BEC5-8FB8483F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274D11-8F7B-41C4-A363-D562F9B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5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7D46C4-8B36-40F7-92B7-399FF23C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729440-972E-4FEC-9976-99D9D58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EEDFAB-E90B-4F49-B483-D8DFC168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96C89D-3133-4722-9C9C-DAB0B39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456A5-811F-4C84-8B4F-8445A6D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0E23BE-16F6-4FEC-8C45-D6F25D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385891-BD90-4CBC-8E15-D951700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5AD9C5-5E3E-428D-9C02-719572B8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2EBA8B-3746-4A50-9269-D1971A36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5B33E8-4C13-4CAE-9F65-91CC456A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FB0E85-AEAC-4F27-B48E-10BEA7B5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0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1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3.mp3"/><Relationship Id="rId16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audio" Target="../media/audio5.wav"/><Relationship Id="rId5" Type="http://schemas.microsoft.com/office/2007/relationships/media" Target="../media/media5.mp3"/><Relationship Id="rId15" Type="http://schemas.openxmlformats.org/officeDocument/2006/relationships/image" Target="../media/image29.gif"/><Relationship Id="rId10" Type="http://schemas.openxmlformats.org/officeDocument/2006/relationships/audio" Target="../media/audio4.wav"/><Relationship Id="rId19" Type="http://schemas.openxmlformats.org/officeDocument/2006/relationships/image" Target="../media/image32.gi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gif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3.png"/><Relationship Id="rId17" Type="http://schemas.openxmlformats.org/officeDocument/2006/relationships/image" Target="../media/image32.gif"/><Relationship Id="rId2" Type="http://schemas.microsoft.com/office/2007/relationships/media" Target="../media/media3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28.png"/><Relationship Id="rId5" Type="http://schemas.microsoft.com/office/2007/relationships/media" Target="../media/media5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audio" Target="../media/audio6.wav"/><Relationship Id="rId1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gif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6.png"/><Relationship Id="rId17" Type="http://schemas.openxmlformats.org/officeDocument/2006/relationships/image" Target="../media/image32.gif"/><Relationship Id="rId2" Type="http://schemas.microsoft.com/office/2007/relationships/media" Target="../media/media3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audio" Target="../media/audio6.wav"/><Relationship Id="rId1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gif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8.png"/><Relationship Id="rId17" Type="http://schemas.openxmlformats.org/officeDocument/2006/relationships/image" Target="../media/image32.gif"/><Relationship Id="rId2" Type="http://schemas.microsoft.com/office/2007/relationships/media" Target="../media/media3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37.png"/><Relationship Id="rId5" Type="http://schemas.microsoft.com/office/2007/relationships/media" Target="../media/media5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audio" Target="../media/audio6.wav"/><Relationship Id="rId1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gif"/><Relationship Id="rId1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0.png"/><Relationship Id="rId17" Type="http://schemas.openxmlformats.org/officeDocument/2006/relationships/image" Target="../media/image32.gif"/><Relationship Id="rId2" Type="http://schemas.microsoft.com/office/2007/relationships/media" Target="../media/media3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audio" Target="../media/audio6.wav"/><Relationship Id="rId1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gif"/><Relationship Id="rId1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6.png"/><Relationship Id="rId17" Type="http://schemas.openxmlformats.org/officeDocument/2006/relationships/image" Target="../media/image32.gif"/><Relationship Id="rId2" Type="http://schemas.microsoft.com/office/2007/relationships/media" Target="../media/media3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audio" Target="../media/audio6.wav"/><Relationship Id="rId1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UNIT 7: DO YOU LIKE PEAS?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3A</a:t>
            </a:r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Teacher 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9D92-CE8E-4D5D-BD25-36FEAE4E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08" y="1190086"/>
            <a:ext cx="10515600" cy="3886200"/>
          </a:xfrm>
        </p:spPr>
        <p:txBody>
          <a:bodyPr>
            <a:noAutofit/>
          </a:bodyPr>
          <a:lstStyle/>
          <a:p>
            <a:pPr algn="ctr"/>
            <a:r>
              <a:rPr lang="en-US" sz="14900" b="1" dirty="0">
                <a:latin typeface="Jokerman" panose="04090605060D06020702" pitchFamily="82" charset="0"/>
              </a:rPr>
              <a:t>Practice</a:t>
            </a:r>
            <a:br>
              <a:rPr lang="en-US" sz="14900" b="1" dirty="0">
                <a:latin typeface="Jokerman" panose="04090605060D06020702" pitchFamily="82" charset="0"/>
              </a:rPr>
            </a:br>
            <a:r>
              <a:rPr lang="en-US" sz="8000" b="1" dirty="0">
                <a:latin typeface="Jokerman" panose="04090605060D06020702" pitchFamily="82" charset="0"/>
              </a:rPr>
              <a:t>(Guessing game)</a:t>
            </a:r>
            <a:endParaRPr lang="en-US" sz="14900" b="1" dirty="0"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shreg.wav"/>
          </p:stSnd>
        </p:sndAc>
      </p:transition>
    </mc:Choice>
    <mc:Fallback xmlns="">
      <p:transition spd="slow">
        <p:random/>
        <p:sndAc>
          <p:stSnd>
            <p:snd r:embed="rId4" name="cashreg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9D92-CE8E-4D5D-BD25-36FEAE4E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940" y="1485900"/>
            <a:ext cx="10515600" cy="3886200"/>
          </a:xfrm>
        </p:spPr>
        <p:txBody>
          <a:bodyPr>
            <a:normAutofit/>
          </a:bodyPr>
          <a:lstStyle/>
          <a:p>
            <a:pPr algn="ctr"/>
            <a:r>
              <a:rPr lang="en-US" sz="16600" b="1" dirty="0">
                <a:latin typeface="Jokerman" panose="04090605060D06020702" pitchFamily="82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3820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shreg.wav"/>
          </p:stSnd>
        </p:sndAc>
      </p:transition>
    </mc:Choice>
    <mc:Fallback xmlns="">
      <p:transition spd="slow">
        <p:random/>
        <p:sndAc>
          <p:stSnd>
            <p:snd r:embed="rId4" name="cashreg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A2D43-20C7-4152-97FF-C407A9CF9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49" y="1996963"/>
            <a:ext cx="10332146" cy="26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8" name="push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BUS STOP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6872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737397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a tomato.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60066" y="475982"/>
            <a:ext cx="5515524" cy="1379242"/>
            <a:chOff x="4154099" y="535283"/>
            <a:chExt cx="5515524" cy="1379242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4154099" y="740979"/>
              <a:ext cx="5515524" cy="1173546"/>
            </a:xfrm>
            <a:prstGeom prst="wedgeRectCallout">
              <a:avLst>
                <a:gd name="adj1" fmla="val -28073"/>
                <a:gd name="adj2" fmla="val 90537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is this?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0659" y="535283"/>
              <a:ext cx="1315090" cy="129719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E687BA-C0FE-4BD6-A4D3-BE90258FA5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9" y="610287"/>
            <a:ext cx="1272643" cy="10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peas.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54099" y="694229"/>
            <a:ext cx="5515524" cy="1267045"/>
            <a:chOff x="4154099" y="694229"/>
            <a:chExt cx="5515524" cy="1267045"/>
          </a:xfrm>
        </p:grpSpPr>
        <p:sp>
          <p:nvSpPr>
            <p:cNvPr id="16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4154099" y="740979"/>
              <a:ext cx="5515524" cy="1173546"/>
            </a:xfrm>
            <a:prstGeom prst="wedgeRectCallout">
              <a:avLst>
                <a:gd name="adj1" fmla="val -28073"/>
                <a:gd name="adj2" fmla="val 90537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are they?</a:t>
              </a:r>
            </a:p>
          </p:txBody>
        </p:sp>
        <p:pic>
          <p:nvPicPr>
            <p:cNvPr id="18" name="Picture 17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258" y="694229"/>
              <a:ext cx="1293442" cy="126704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683180-7B20-42CF-A23B-7CC7EDBAF92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9" y="610287"/>
            <a:ext cx="1272643" cy="10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a potato.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54099" y="740979"/>
            <a:ext cx="5515524" cy="1173546"/>
            <a:chOff x="4154099" y="740979"/>
            <a:chExt cx="5515524" cy="1173546"/>
          </a:xfrm>
        </p:grpSpPr>
        <p:sp>
          <p:nvSpPr>
            <p:cNvPr id="16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4154099" y="740979"/>
              <a:ext cx="5515524" cy="1173546"/>
            </a:xfrm>
            <a:prstGeom prst="wedgeRectCallout">
              <a:avLst>
                <a:gd name="adj1" fmla="val -28073"/>
                <a:gd name="adj2" fmla="val 90537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is this?</a:t>
              </a:r>
            </a:p>
          </p:txBody>
        </p:sp>
        <p:pic>
          <p:nvPicPr>
            <p:cNvPr id="18" name="Picture 17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9492" y="809262"/>
              <a:ext cx="1004225" cy="97814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225CEDE-911A-4EE5-9C96-EB6C14C1CBA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71" y="704683"/>
            <a:ext cx="1341195" cy="11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689065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pasta.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54099" y="684947"/>
            <a:ext cx="5515524" cy="1285609"/>
            <a:chOff x="4154099" y="684947"/>
            <a:chExt cx="5515524" cy="1285609"/>
          </a:xfrm>
        </p:grpSpPr>
        <p:sp>
          <p:nvSpPr>
            <p:cNvPr id="16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4154099" y="740979"/>
              <a:ext cx="5515524" cy="1173546"/>
            </a:xfrm>
            <a:prstGeom prst="wedgeRectCallout">
              <a:avLst>
                <a:gd name="adj1" fmla="val -28073"/>
                <a:gd name="adj2" fmla="val 90537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</a:t>
              </a: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 this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pic>
          <p:nvPicPr>
            <p:cNvPr id="18" name="Picture 17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614" y="684947"/>
              <a:ext cx="1303220" cy="128560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6A91B4-DFE4-441B-A6A9-8004050184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71" y="704683"/>
            <a:ext cx="1341195" cy="11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rice.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54099" y="740979"/>
            <a:ext cx="5515524" cy="1266799"/>
            <a:chOff x="4154099" y="740979"/>
            <a:chExt cx="5515524" cy="1266799"/>
          </a:xfrm>
        </p:grpSpPr>
        <p:sp>
          <p:nvSpPr>
            <p:cNvPr id="16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4154099" y="740979"/>
              <a:ext cx="5515524" cy="1173546"/>
            </a:xfrm>
            <a:prstGeom prst="wedgeRectCallout">
              <a:avLst>
                <a:gd name="adj1" fmla="val -28073"/>
                <a:gd name="adj2" fmla="val 90537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What’s this?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140" y="749532"/>
              <a:ext cx="1293442" cy="125824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683180-7B20-42CF-A23B-7CC7EDBAF92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69" y="610287"/>
            <a:ext cx="1272643" cy="10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(p.91)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68286-BC5A-4D3A-B0A5-AEB5C78C9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78" y="1532585"/>
            <a:ext cx="10675581" cy="3160623"/>
          </a:xfrm>
          <a:prstGeom prst="rect">
            <a:avLst/>
          </a:prstGeom>
        </p:spPr>
      </p:pic>
      <p:pic>
        <p:nvPicPr>
          <p:cNvPr id="5" name="U7_06">
            <a:hlinkClick r:id="" action="ppaction://media"/>
            <a:extLst>
              <a:ext uri="{FF2B5EF4-FFF2-40B4-BE49-F238E27FC236}">
                <a16:creationId xmlns:a16="http://schemas.microsoft.com/office/drawing/2014/main" id="{9D8AE778-BFEB-41ED-AF04-82707B06E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0168" y="922985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D1D133-32E5-D7A2-18C6-26FD66905562}"/>
              </a:ext>
            </a:extLst>
          </p:cNvPr>
          <p:cNvSpPr/>
          <p:nvPr/>
        </p:nvSpPr>
        <p:spPr>
          <a:xfrm>
            <a:off x="1315616" y="746449"/>
            <a:ext cx="1343608" cy="52251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Answer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F7EAD-D590-0C03-060E-F37D79CE7B37}"/>
              </a:ext>
            </a:extLst>
          </p:cNvPr>
          <p:cNvSpPr txBox="1"/>
          <p:nvPr/>
        </p:nvSpPr>
        <p:spPr>
          <a:xfrm>
            <a:off x="3573624" y="6242180"/>
            <a:ext cx="415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</a:t>
            </a:r>
            <a:r>
              <a:rPr lang="en-US" i="1" dirty="0"/>
              <a:t>Answer</a:t>
            </a:r>
            <a:r>
              <a:rPr lang="en-US" dirty="0"/>
              <a:t> to show keys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38107-AEA3-DF37-44D8-ACCEB518DE79}"/>
              </a:ext>
            </a:extLst>
          </p:cNvPr>
          <p:cNvSpPr txBox="1"/>
          <p:nvPr/>
        </p:nvSpPr>
        <p:spPr>
          <a:xfrm>
            <a:off x="7394509" y="2435287"/>
            <a:ext cx="303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53033-F1FC-8294-BF37-CC65704C52CF}"/>
              </a:ext>
            </a:extLst>
          </p:cNvPr>
          <p:cNvSpPr txBox="1"/>
          <p:nvPr/>
        </p:nvSpPr>
        <p:spPr>
          <a:xfrm>
            <a:off x="876991" y="2416625"/>
            <a:ext cx="303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091DE-0540-F194-2E02-CC62A8BEBA7D}"/>
              </a:ext>
            </a:extLst>
          </p:cNvPr>
          <p:cNvSpPr txBox="1"/>
          <p:nvPr/>
        </p:nvSpPr>
        <p:spPr>
          <a:xfrm>
            <a:off x="3088215" y="2398667"/>
            <a:ext cx="303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91F0B0-A406-D1AC-E432-A993A54066FF}"/>
              </a:ext>
            </a:extLst>
          </p:cNvPr>
          <p:cNvSpPr txBox="1"/>
          <p:nvPr/>
        </p:nvSpPr>
        <p:spPr>
          <a:xfrm>
            <a:off x="5299440" y="2426660"/>
            <a:ext cx="303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57514B-48FE-37AF-3633-5A25D71805C8}"/>
              </a:ext>
            </a:extLst>
          </p:cNvPr>
          <p:cNvSpPr txBox="1"/>
          <p:nvPr/>
        </p:nvSpPr>
        <p:spPr>
          <a:xfrm>
            <a:off x="9446811" y="2441153"/>
            <a:ext cx="303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23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8093588" y="601948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8275355" y="818026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7: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 YOU LIKE PEAS?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8247825" y="198753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8247825" y="2662092"/>
            <a:ext cx="3382176" cy="46162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8247825" y="4306102"/>
            <a:ext cx="3382176" cy="83099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91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p.</a:t>
            </a:r>
            <a:r>
              <a:rPr lang="en-US" sz="2400" noProof="0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72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E6951-F11C-05BF-71BF-EF714FC8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719" y="601947"/>
            <a:ext cx="3657600" cy="52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40BF7-77AE-4A62-91CE-5570193F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398" y="681104"/>
            <a:ext cx="7788029" cy="51920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A8B107-E756-B3D5-A8D1-CA7EAC6209B0}"/>
              </a:ext>
            </a:extLst>
          </p:cNvPr>
          <p:cNvSpPr/>
          <p:nvPr/>
        </p:nvSpPr>
        <p:spPr>
          <a:xfrm>
            <a:off x="310155" y="1063689"/>
            <a:ext cx="1343608" cy="52251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Answer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6B7B2-5E5D-FEAA-C799-BF3AA8266A88}"/>
              </a:ext>
            </a:extLst>
          </p:cNvPr>
          <p:cNvSpPr txBox="1"/>
          <p:nvPr/>
        </p:nvSpPr>
        <p:spPr>
          <a:xfrm>
            <a:off x="3573624" y="6242180"/>
            <a:ext cx="415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</a:t>
            </a:r>
            <a:r>
              <a:rPr lang="en-US" i="1" dirty="0"/>
              <a:t>Answer</a:t>
            </a:r>
            <a:r>
              <a:rPr lang="en-US" dirty="0"/>
              <a:t> to show keys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CD0A7B-119C-C2FE-6A59-A4AAEFEBFC8D}"/>
              </a:ext>
            </a:extLst>
          </p:cNvPr>
          <p:cNvSpPr txBox="1"/>
          <p:nvPr/>
        </p:nvSpPr>
        <p:spPr>
          <a:xfrm>
            <a:off x="2183366" y="3079098"/>
            <a:ext cx="184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carrot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9568E-7525-4C89-10DD-B0ACB1A8F27E}"/>
              </a:ext>
            </a:extLst>
          </p:cNvPr>
          <p:cNvSpPr txBox="1"/>
          <p:nvPr/>
        </p:nvSpPr>
        <p:spPr>
          <a:xfrm>
            <a:off x="2183360" y="3797908"/>
            <a:ext cx="167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4. apple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149020-8187-FB81-AEF6-3EB3D5C4E38C}"/>
              </a:ext>
            </a:extLst>
          </p:cNvPr>
          <p:cNvSpPr txBox="1"/>
          <p:nvPr/>
        </p:nvSpPr>
        <p:spPr>
          <a:xfrm>
            <a:off x="2082975" y="4532092"/>
            <a:ext cx="176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5. banana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18711-A405-C62E-B135-8729695F6071}"/>
              </a:ext>
            </a:extLst>
          </p:cNvPr>
          <p:cNvSpPr txBox="1"/>
          <p:nvPr/>
        </p:nvSpPr>
        <p:spPr>
          <a:xfrm>
            <a:off x="2108717" y="5201463"/>
            <a:ext cx="200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7. potato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141F6-8A27-D90A-E455-C7410ECF7257}"/>
              </a:ext>
            </a:extLst>
          </p:cNvPr>
          <p:cNvSpPr txBox="1"/>
          <p:nvPr/>
        </p:nvSpPr>
        <p:spPr>
          <a:xfrm>
            <a:off x="8114516" y="5201463"/>
            <a:ext cx="151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10. pasta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E70E6-7A29-4181-5A26-CDDA602A3588}"/>
              </a:ext>
            </a:extLst>
          </p:cNvPr>
          <p:cNvSpPr txBox="1"/>
          <p:nvPr/>
        </p:nvSpPr>
        <p:spPr>
          <a:xfrm>
            <a:off x="8145626" y="4476370"/>
            <a:ext cx="144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9. beans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C69D3-0AFE-D8C8-0C0F-373C48ECFDB4}"/>
              </a:ext>
            </a:extLst>
          </p:cNvPr>
          <p:cNvSpPr txBox="1"/>
          <p:nvPr/>
        </p:nvSpPr>
        <p:spPr>
          <a:xfrm>
            <a:off x="8151848" y="3797908"/>
            <a:ext cx="167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 peas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F9DEC-E146-69F1-9F10-A0A0F944EA5C}"/>
              </a:ext>
            </a:extLst>
          </p:cNvPr>
          <p:cNvSpPr txBox="1"/>
          <p:nvPr/>
        </p:nvSpPr>
        <p:spPr>
          <a:xfrm>
            <a:off x="8126964" y="3079098"/>
            <a:ext cx="175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6. orange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BB5F1-2AC9-CCAF-FB24-56DECF6C43FB}"/>
              </a:ext>
            </a:extLst>
          </p:cNvPr>
          <p:cNvSpPr txBox="1"/>
          <p:nvPr/>
        </p:nvSpPr>
        <p:spPr>
          <a:xfrm>
            <a:off x="8133178" y="2329539"/>
            <a:ext cx="160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3. tomato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DABFB-37D6-4052-8BD2-858082499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0" y="1137994"/>
            <a:ext cx="10310710" cy="3979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2FBEA1-5C16-4FF3-2762-F064B2502CDF}"/>
              </a:ext>
            </a:extLst>
          </p:cNvPr>
          <p:cNvSpPr txBox="1"/>
          <p:nvPr/>
        </p:nvSpPr>
        <p:spPr>
          <a:xfrm>
            <a:off x="3573624" y="6242180"/>
            <a:ext cx="415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</a:t>
            </a:r>
            <a:r>
              <a:rPr lang="en-US" i="1" dirty="0"/>
              <a:t>Answer</a:t>
            </a:r>
            <a:r>
              <a:rPr lang="en-US" dirty="0"/>
              <a:t> to show keys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517342-EB37-789D-AE65-7548769CFA9D}"/>
              </a:ext>
            </a:extLst>
          </p:cNvPr>
          <p:cNvSpPr/>
          <p:nvPr/>
        </p:nvSpPr>
        <p:spPr>
          <a:xfrm>
            <a:off x="5087429" y="615480"/>
            <a:ext cx="1343608" cy="52251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Answer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0C1EE-D0AB-D15B-C4C6-FF3A6B3E15C1}"/>
              </a:ext>
            </a:extLst>
          </p:cNvPr>
          <p:cNvSpPr txBox="1"/>
          <p:nvPr/>
        </p:nvSpPr>
        <p:spPr>
          <a:xfrm>
            <a:off x="7501815" y="2855159"/>
            <a:ext cx="244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    t     a    t    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35731-F5E3-DDC9-AAB8-95FCBC307E74}"/>
              </a:ext>
            </a:extLst>
          </p:cNvPr>
          <p:cNvSpPr txBox="1"/>
          <p:nvPr/>
        </p:nvSpPr>
        <p:spPr>
          <a:xfrm>
            <a:off x="7472381" y="3657129"/>
            <a:ext cx="244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   s     t    a 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C0536-1AFC-DFC2-AE67-7E4F104A4934}"/>
              </a:ext>
            </a:extLst>
          </p:cNvPr>
          <p:cNvSpPr txBox="1"/>
          <p:nvPr/>
        </p:nvSpPr>
        <p:spPr>
          <a:xfrm>
            <a:off x="7377406" y="4421776"/>
            <a:ext cx="269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    m    a    t   o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B79E66A-0009-BB58-0B2A-09CC51C8A6A4}"/>
              </a:ext>
            </a:extLst>
          </p:cNvPr>
          <p:cNvSpPr txBox="1">
            <a:spLocks/>
          </p:cNvSpPr>
          <p:nvPr/>
        </p:nvSpPr>
        <p:spPr>
          <a:xfrm>
            <a:off x="98195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CAA18-A08F-461B-B795-CE7FCCC1D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27" y="1164666"/>
            <a:ext cx="10487101" cy="3870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AFCBA-BECA-B1F3-FD96-CCBCA1761E89}"/>
              </a:ext>
            </a:extLst>
          </p:cNvPr>
          <p:cNvSpPr txBox="1"/>
          <p:nvPr/>
        </p:nvSpPr>
        <p:spPr>
          <a:xfrm>
            <a:off x="3573624" y="6242180"/>
            <a:ext cx="415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</a:t>
            </a:r>
            <a:r>
              <a:rPr lang="en-US" i="1" dirty="0"/>
              <a:t>Answer</a:t>
            </a:r>
            <a:r>
              <a:rPr lang="en-US" dirty="0"/>
              <a:t> to show keys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8D429-FE95-D396-A43A-0C6371ACA6B2}"/>
              </a:ext>
            </a:extLst>
          </p:cNvPr>
          <p:cNvSpPr txBox="1"/>
          <p:nvPr/>
        </p:nvSpPr>
        <p:spPr>
          <a:xfrm>
            <a:off x="3816222" y="2957802"/>
            <a:ext cx="225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they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6497E-5DA7-7278-2D1E-E55BD5642F47}"/>
              </a:ext>
            </a:extLst>
          </p:cNvPr>
          <p:cNvSpPr txBox="1"/>
          <p:nvPr/>
        </p:nvSpPr>
        <p:spPr>
          <a:xfrm>
            <a:off x="2722116" y="3683439"/>
            <a:ext cx="225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are they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AD5D9-98EC-A914-EEDE-058FC22BE0A7}"/>
              </a:ext>
            </a:extLst>
          </p:cNvPr>
          <p:cNvSpPr txBox="1"/>
          <p:nvPr/>
        </p:nvSpPr>
        <p:spPr>
          <a:xfrm>
            <a:off x="2743194" y="4418408"/>
            <a:ext cx="225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is 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48102-CB12-67E8-8F60-52F1FB82DC22}"/>
              </a:ext>
            </a:extLst>
          </p:cNvPr>
          <p:cNvSpPr txBox="1"/>
          <p:nvPr/>
        </p:nvSpPr>
        <p:spPr>
          <a:xfrm>
            <a:off x="7211875" y="3683439"/>
            <a:ext cx="225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They’re peas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6EA90-C2CB-B959-DB96-9F3CBBAF8FE5}"/>
              </a:ext>
            </a:extLst>
          </p:cNvPr>
          <p:cNvSpPr txBox="1"/>
          <p:nvPr/>
        </p:nvSpPr>
        <p:spPr>
          <a:xfrm>
            <a:off x="7230536" y="4434187"/>
            <a:ext cx="225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It’s rice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5BD297-2B3F-7BD3-E8C5-E5B51344CB76}"/>
              </a:ext>
            </a:extLst>
          </p:cNvPr>
          <p:cNvSpPr/>
          <p:nvPr/>
        </p:nvSpPr>
        <p:spPr>
          <a:xfrm>
            <a:off x="5567955" y="903409"/>
            <a:ext cx="1343608" cy="52251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Answer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F66F3-3A13-882D-E844-480E6F0D5A21}"/>
              </a:ext>
            </a:extLst>
          </p:cNvPr>
          <p:cNvSpPr txBox="1"/>
          <p:nvPr/>
        </p:nvSpPr>
        <p:spPr>
          <a:xfrm>
            <a:off x="8340879" y="2966037"/>
            <a:ext cx="225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carrots</a:t>
            </a:r>
          </a:p>
        </p:txBody>
      </p:sp>
    </p:spTree>
    <p:extLst>
      <p:ext uri="{BB962C8B-B14F-4D97-AF65-F5344CB8AC3E}">
        <p14:creationId xmlns:p14="http://schemas.microsoft.com/office/powerpoint/2010/main" val="19461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083641" y="596597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64" y="3485309"/>
            <a:ext cx="2581877" cy="2581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9C495-4D77-D7B0-D8D5-FDD0A3A1B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0"/>
          <a:stretch/>
        </p:blipFill>
        <p:spPr>
          <a:xfrm>
            <a:off x="1469969" y="587170"/>
            <a:ext cx="3799615" cy="5356522"/>
          </a:xfrm>
          <a:prstGeom prst="rect">
            <a:avLst/>
          </a:prstGeom>
        </p:spPr>
      </p:pic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B023D3C1-A283-77A8-4845-D7DD4CE56F0C}"/>
              </a:ext>
            </a:extLst>
          </p:cNvPr>
          <p:cNvSpPr txBox="1"/>
          <p:nvPr/>
        </p:nvSpPr>
        <p:spPr>
          <a:xfrm>
            <a:off x="6556737" y="1989726"/>
            <a:ext cx="3382176" cy="46162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EABE0-FF27-C273-A661-AA9F9B68C4C5}"/>
              </a:ext>
            </a:extLst>
          </p:cNvPr>
          <p:cNvSpPr txBox="1"/>
          <p:nvPr/>
        </p:nvSpPr>
        <p:spPr>
          <a:xfrm>
            <a:off x="6556737" y="2717107"/>
            <a:ext cx="3382176" cy="83099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91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p.</a:t>
            </a:r>
            <a:r>
              <a:rPr lang="en-US" sz="2400" noProof="0" dirty="0" err="1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72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9944D-4757-C905-C2B5-A93B8BA1F40A}"/>
              </a:ext>
            </a:extLst>
          </p:cNvPr>
          <p:cNvSpPr txBox="1"/>
          <p:nvPr/>
        </p:nvSpPr>
        <p:spPr>
          <a:xfrm>
            <a:off x="6772741" y="711503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7: Lesson </a:t>
            </a:r>
            <a:r>
              <a:rPr lang="en-US" sz="3200" b="1" dirty="0" err="1"/>
              <a:t>3A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739B5-003C-5E78-3B63-25CACB256143}"/>
              </a:ext>
            </a:extLst>
          </p:cNvPr>
          <p:cNvSpPr txBox="1"/>
          <p:nvPr/>
        </p:nvSpPr>
        <p:spPr>
          <a:xfrm>
            <a:off x="7252891" y="1200749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I’m hungry.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3" name="I'm Hungry! - Simple Food Song for Kids">
            <a:hlinkClick r:id="" action="ppaction://media"/>
            <a:extLst>
              <a:ext uri="{FF2B5EF4-FFF2-40B4-BE49-F238E27FC236}">
                <a16:creationId xmlns:a16="http://schemas.microsoft.com/office/drawing/2014/main" id="{A42AA7FA-9329-4D6F-98F5-0E6D14D283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7725" y="1400175"/>
            <a:ext cx="5802313" cy="4351338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16" name="Google Shape;281;p15">
            <a:extLst>
              <a:ext uri="{FF2B5EF4-FFF2-40B4-BE49-F238E27FC236}">
                <a16:creationId xmlns:a16="http://schemas.microsoft.com/office/drawing/2014/main" id="{47CF4F06-357A-F514-D90F-13FDC7902BA8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9D92-CE8E-4D5D-BD25-36FEAE4E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08" y="2197252"/>
            <a:ext cx="10515600" cy="3886200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latin typeface="Jokerman" panose="04090605060D06020702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808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shreg.wav"/>
          </p:stSnd>
        </p:sndAc>
      </p:transition>
    </mc:Choice>
    <mc:Fallback xmlns="">
      <p:transition spd="slow">
        <p:random/>
        <p:sndAc>
          <p:stSnd>
            <p:snd r:embed="rId4" name="cashreg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227474" y="652342"/>
            <a:ext cx="5127925" cy="3519575"/>
            <a:chOff x="7115365" y="1148875"/>
            <a:chExt cx="5127925" cy="35195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365" y="1148875"/>
              <a:ext cx="4777704" cy="35195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941452" y="1886824"/>
              <a:ext cx="43018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tomato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01" y="1203263"/>
            <a:ext cx="4154675" cy="4098151"/>
          </a:xfrm>
          <a:prstGeom prst="rect">
            <a:avLst/>
          </a:prstGeom>
        </p:spPr>
      </p:pic>
      <p:pic>
        <p:nvPicPr>
          <p:cNvPr id="17" name="U7_06">
            <a:hlinkClick r:id="" action="ppaction://media"/>
            <a:extLst>
              <a:ext uri="{FF2B5EF4-FFF2-40B4-BE49-F238E27FC236}">
                <a16:creationId xmlns:a16="http://schemas.microsoft.com/office/drawing/2014/main" id="{9D8AE778-BFEB-41ED-AF04-82707B06E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58" end="3852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97876" y="4171917"/>
            <a:ext cx="1125461" cy="11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7" y="1034198"/>
            <a:ext cx="4340509" cy="42277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73962" y="573718"/>
            <a:ext cx="5229037" cy="3519575"/>
            <a:chOff x="3790274" y="1897552"/>
            <a:chExt cx="5229037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74" y="1897552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47309" y="2560322"/>
              <a:ext cx="4572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potato</a:t>
              </a:r>
            </a:p>
          </p:txBody>
        </p:sp>
      </p:grpSp>
      <p:pic>
        <p:nvPicPr>
          <p:cNvPr id="17" name="U7_06">
            <a:hlinkClick r:id="" action="ppaction://media"/>
            <a:extLst>
              <a:ext uri="{FF2B5EF4-FFF2-40B4-BE49-F238E27FC236}">
                <a16:creationId xmlns:a16="http://schemas.microsoft.com/office/drawing/2014/main" id="{9D8AE778-BFEB-41ED-AF04-82707B06E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36" end="3623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22415" y="3928875"/>
            <a:ext cx="1235789" cy="123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58" y="990339"/>
            <a:ext cx="4240349" cy="415381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20559" y="489591"/>
            <a:ext cx="4905097" cy="3519575"/>
            <a:chOff x="3662881" y="2022243"/>
            <a:chExt cx="4905097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74" y="2022243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62881" y="2844463"/>
              <a:ext cx="47777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peas</a:t>
              </a:r>
            </a:p>
          </p:txBody>
        </p:sp>
      </p:grpSp>
      <p:pic>
        <p:nvPicPr>
          <p:cNvPr id="17" name="U7_06">
            <a:hlinkClick r:id="" action="ppaction://media"/>
            <a:extLst>
              <a:ext uri="{FF2B5EF4-FFF2-40B4-BE49-F238E27FC236}">
                <a16:creationId xmlns:a16="http://schemas.microsoft.com/office/drawing/2014/main" id="{9D8AE778-BFEB-41ED-AF04-82707B06E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26" end="3417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89780" y="3968380"/>
            <a:ext cx="1116344" cy="111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24" y="1653987"/>
            <a:ext cx="3733007" cy="363142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199065" y="422037"/>
            <a:ext cx="4844878" cy="3519575"/>
            <a:chOff x="3679269" y="1928280"/>
            <a:chExt cx="4844878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443" y="1928280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79269" y="2743213"/>
              <a:ext cx="45720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rice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U7_06">
            <a:hlinkClick r:id="" action="ppaction://media"/>
            <a:extLst>
              <a:ext uri="{FF2B5EF4-FFF2-40B4-BE49-F238E27FC236}">
                <a16:creationId xmlns:a16="http://schemas.microsoft.com/office/drawing/2014/main" id="{9D8AE778-BFEB-41ED-AF04-82707B06E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8" end="313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3043" y="4259024"/>
            <a:ext cx="1026392" cy="10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40" y="1653987"/>
            <a:ext cx="3681175" cy="363142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199065" y="422037"/>
            <a:ext cx="4844878" cy="3519575"/>
            <a:chOff x="3679269" y="1928280"/>
            <a:chExt cx="4844878" cy="35195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443" y="1928280"/>
              <a:ext cx="4777704" cy="35195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79269" y="2743213"/>
              <a:ext cx="45720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pasta</a:t>
              </a:r>
            </a:p>
          </p:txBody>
        </p:sp>
      </p:grpSp>
      <p:pic>
        <p:nvPicPr>
          <p:cNvPr id="17" name="U7_06">
            <a:hlinkClick r:id="" action="ppaction://media"/>
            <a:extLst>
              <a:ext uri="{FF2B5EF4-FFF2-40B4-BE49-F238E27FC236}">
                <a16:creationId xmlns:a16="http://schemas.microsoft.com/office/drawing/2014/main" id="{9D8AE778-BFEB-41ED-AF04-82707B06E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57" end="287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25803" y="4148025"/>
            <a:ext cx="1048955" cy="1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293</Words>
  <Application>Microsoft Office PowerPoint</Application>
  <PresentationFormat>Widescreen</PresentationFormat>
  <Paragraphs>99</Paragraphs>
  <Slides>23</Slides>
  <Notes>10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.VnArabia</vt:lpstr>
      <vt:lpstr>Arial</vt:lpstr>
      <vt:lpstr>Calibri</vt:lpstr>
      <vt:lpstr>Calibri Light</vt:lpstr>
      <vt:lpstr>Jokerman</vt:lpstr>
      <vt:lpstr>Tahoma</vt:lpstr>
      <vt:lpstr>Times New Roman</vt:lpstr>
      <vt:lpstr>Office 主题​​</vt:lpstr>
      <vt:lpstr>1_Office Theme</vt:lpstr>
      <vt:lpstr>PowerPoint Presentation</vt:lpstr>
      <vt:lpstr>PowerPoint Presentation</vt:lpstr>
      <vt:lpstr>Song: I’m hungry.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(Guessing game)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303</cp:revision>
  <dcterms:created xsi:type="dcterms:W3CDTF">2021-05-20T08:47:48Z</dcterms:created>
  <dcterms:modified xsi:type="dcterms:W3CDTF">2025-06-02T07:13:47Z</dcterms:modified>
</cp:coreProperties>
</file>