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THÁI BÌNH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0" name="Group 3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0719" y="762000"/>
            <a:ext cx="148044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719" y="1219200"/>
            <a:ext cx="1379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nhân vật.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919" y="1219200"/>
            <a:ext cx="15011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762000"/>
            <a:ext cx="1465208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indent="854075" algn="just"/>
            <a:r>
              <a:rPr lang="nl-N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9639</TotalTime>
  <Words>325</Words>
  <Application>Microsoft Office PowerPoint</Application>
  <PresentationFormat>Custom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1047</cp:revision>
  <dcterms:created xsi:type="dcterms:W3CDTF">2008-09-09T22:52:10Z</dcterms:created>
  <dcterms:modified xsi:type="dcterms:W3CDTF">2025-03-13T02:05:57Z</dcterms:modified>
</cp:coreProperties>
</file>