
<file path=[Content_Types].xml><?xml version="1.0" encoding="utf-8"?>
<Types xmlns="http://schemas.openxmlformats.org/package/2006/content-types">
  <Default Extension="bin" ContentType="image/unknown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audio2.wav" ContentType="audio/wav"/>
  <Override PartName="/ppt/media/audio3.wav" ContentType="audio/wav"/>
  <Override PartName="/ppt/media/audio4.wav" ContentType="audio/wav"/>
  <Override PartName="/ppt/media/audio5.wav" ContentType="audio/wav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1110" r:id="rId2"/>
    <p:sldId id="1068" r:id="rId3"/>
    <p:sldId id="1071" r:id="rId4"/>
    <p:sldId id="1070" r:id="rId5"/>
    <p:sldId id="1073" r:id="rId6"/>
    <p:sldId id="1076" r:id="rId7"/>
    <p:sldId id="1104" r:id="rId8"/>
    <p:sldId id="1074" r:id="rId9"/>
    <p:sldId id="1105" r:id="rId10"/>
    <p:sldId id="1106" r:id="rId11"/>
    <p:sldId id="1107" r:id="rId12"/>
    <p:sldId id="1108" r:id="rId13"/>
    <p:sldId id="1109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494"/>
    <a:srgbClr val="F7A160"/>
    <a:srgbClr val="92D050"/>
    <a:srgbClr val="D96EAB"/>
    <a:srgbClr val="00A1E9"/>
    <a:srgbClr val="F169A7"/>
    <a:srgbClr val="F27185"/>
    <a:srgbClr val="A8CC69"/>
    <a:srgbClr val="FE7FAA"/>
    <a:srgbClr val="27BD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09" autoAdjust="0"/>
    <p:restoredTop sz="92634" autoAdjust="0"/>
  </p:normalViewPr>
  <p:slideViewPr>
    <p:cSldViewPr snapToGrid="0">
      <p:cViewPr varScale="1">
        <p:scale>
          <a:sx n="28" d="100"/>
          <a:sy n="28" d="100"/>
        </p:scale>
        <p:origin x="532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00C1D8-148A-4573-9EBF-3521D838CBD2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8AA0C-05A6-4E4F-BDA5-D818876FE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170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8AA0C-05A6-4E4F-BDA5-D818876FE7A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177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8AA0C-05A6-4E4F-BDA5-D818876FE7A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886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D64A4-C7EA-6830-CE9B-0C2F3D3428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3064E2-D8D1-C673-210D-A453BEC185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04C34-EB54-6302-E490-D60BDB335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452F-7A62-42CD-9CAC-71B7EDD747BE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A21885-9D4A-D87E-8503-1C8314BBB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AA1572-CDBA-FA24-E59C-0ECA1C851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C0BF6-52E2-4622-ABE6-E95A95F86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334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82D4D-5E39-B61C-9B56-4921DA3CE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401BD6-2F01-B53D-3C5C-797D80B6DC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ECEA19-BCA2-EE22-EE76-AFC2D9601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452F-7A62-42CD-9CAC-71B7EDD747BE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75DA98-E730-4B38-EA9C-84D5B7B31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2FECC5-7648-F040-49FE-174102147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C0BF6-52E2-4622-ABE6-E95A95F86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67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DFBFC7-FCCA-CE1B-B00B-FB45C13E56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E4248D-442A-EBFA-9AAE-DE5FE90905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B18F7E-C370-3698-0201-5854499E0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452F-7A62-42CD-9CAC-71B7EDD747BE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14D3F-A618-E977-A57F-A116EF4A4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20C726-BF36-5E66-9D92-5B33EC78C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C0BF6-52E2-4622-ABE6-E95A95F86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234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F8B1-9686-7DF3-2888-0B2B98F2F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48EF1-B0E1-616F-6AAC-990879723B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1DECE6-A73A-86C8-1F14-BC096090A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452F-7A62-42CD-9CAC-71B7EDD747BE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6BB47-94D4-2CC0-FF33-8254A6D47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AB5AED-DEF8-5DFA-1502-28DEE6447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C0BF6-52E2-4622-ABE6-E95A95F86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637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09821-47A7-B55E-A1BF-A0D853BA2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864F0-3526-8E05-F4E6-6232B50A45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7FD29-FEAD-8A66-363D-D4625EBB4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452F-7A62-42CD-9CAC-71B7EDD747BE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B4CEBD-F172-A7CA-3FCA-61B56A02D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AE61F-3F51-9B75-D29D-1BD25FB29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C0BF6-52E2-4622-ABE6-E95A95F86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804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5AA7C-8AC4-3C9A-48F7-22CC1E3F0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69B40-9A03-74D2-7A0C-25E9183596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04BF42-1AA1-DC14-4926-FF9C3F33CC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A0226F-8E0F-63E8-9C85-09037779D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452F-7A62-42CD-9CAC-71B7EDD747BE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B1E2F1-D7EC-60FA-8117-4C1D1855C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B26DA2-D876-F053-AFB9-DD9CF935E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C0BF6-52E2-4622-ABE6-E95A95F86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843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F070F-2B1C-00DD-1DC9-E258EDAA8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1EB8CA-1962-C986-9019-CC28EE9102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50DB83-06E5-92A6-A650-0492EFE088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2ACE3E-FB23-6160-B3A1-E6229A7754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235B4C-5792-5635-5471-7241351FDC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63F91E-2C9C-3E60-7A07-D426877C6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452F-7A62-42CD-9CAC-71B7EDD747BE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6F8A25-DCFB-7A7C-AD35-4163C44B9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B0E9D0-BC03-F879-75E2-368244E83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C0BF6-52E2-4622-ABE6-E95A95F86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560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9F41D-8A8F-7F8F-28F2-A836344F6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4AF947-E867-C752-CD06-6A41A4B1E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452F-7A62-42CD-9CAC-71B7EDD747BE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D09CDA-222C-CBAE-A817-92EE9FA34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671E2C-839E-9313-27AD-06A0AC377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C0BF6-52E2-4622-ABE6-E95A95F86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072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F04182-346E-5917-1705-2EAB8CDC4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452F-7A62-42CD-9CAC-71B7EDD747BE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7D7003-E752-C39F-15C7-D38649B51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04C3FC-9FCC-B5B3-8A72-501502812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C0BF6-52E2-4622-ABE6-E95A95F86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397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5F378-8578-41A2-7309-ECCB224DA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81CCB-88AB-785F-82BC-343F197B2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08A082-6B44-7C14-D217-DF6DBAD477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3E548C-D1BD-3BC5-CD4E-48B70F087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452F-7A62-42CD-9CAC-71B7EDD747BE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392755-FF1E-1484-DE30-46F2D19A2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21D5E7-7C1E-60EF-D36F-199FB2EA9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C0BF6-52E2-4622-ABE6-E95A95F86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342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D6F3C-077F-76E7-9BCE-3E02F9C37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0FC995-F548-EB7F-6E85-C9B499366E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28FEEC-CF03-4E9A-31DE-5FC5F890A2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E1957B-F392-65E2-2AC6-0DA15C897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452F-7A62-42CD-9CAC-71B7EDD747BE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D123C3-09E7-1A23-7EA2-93ED65C96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662A78-7E93-ECAC-AF57-A87360C00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C0BF6-52E2-4622-ABE6-E95A95F86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520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00368F-D9FD-DCB9-7278-D1288D2FD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C15831-6E93-B01E-1BE6-2B4A22DE4F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F21F5D-620E-26F6-4C01-BC3977EBEB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C452F-7A62-42CD-9CAC-71B7EDD747BE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378A21-B471-5A7C-A983-58728CCB34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301C3-15BE-549B-DAB6-FDBC45F643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C0BF6-52E2-4622-ABE6-E95A95F86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558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bin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bin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bin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bin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12" Type="http://schemas.openxmlformats.org/officeDocument/2006/relationships/image" Target="../media/image10.png"/><Relationship Id="rId17" Type="http://schemas.openxmlformats.org/officeDocument/2006/relationships/image" Target="../media/image13.png"/><Relationship Id="rId2" Type="http://schemas.openxmlformats.org/officeDocument/2006/relationships/audio" Target="../media/audio1.wav"/><Relationship Id="rId16" Type="http://schemas.microsoft.com/office/2007/relationships/hdphoto" Target="../media/hdphoto2.wdp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9.png"/><Relationship Id="rId5" Type="http://schemas.openxmlformats.org/officeDocument/2006/relationships/audio" Target="../media/audio4.wav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audio" Target="../media/audio3.wav"/><Relationship Id="rId9" Type="http://schemas.openxmlformats.org/officeDocument/2006/relationships/image" Target="../media/image7.png"/><Relationship Id="rId1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audio" Target="../media/audio1.wav"/><Relationship Id="rId16" Type="http://schemas.microsoft.com/office/2007/relationships/hdphoto" Target="../media/hdphoto2.wdp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9.png"/><Relationship Id="rId5" Type="http://schemas.openxmlformats.org/officeDocument/2006/relationships/audio" Target="../media/audio4.wav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audio" Target="../media/audio3.wav"/><Relationship Id="rId9" Type="http://schemas.openxmlformats.org/officeDocument/2006/relationships/image" Target="../media/image7.png"/><Relationship Id="rId1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microsoft.com/office/2007/relationships/hdphoto" Target="../media/hdphoto2.wdp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9.png"/><Relationship Id="rId5" Type="http://schemas.openxmlformats.org/officeDocument/2006/relationships/audio" Target="../media/audio4.wav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audio" Target="../media/audio3.wav"/><Relationship Id="rId9" Type="http://schemas.openxmlformats.org/officeDocument/2006/relationships/image" Target="../media/image7.png"/><Relationship Id="rId1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0.png"/><Relationship Id="rId18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9.png"/><Relationship Id="rId17" Type="http://schemas.microsoft.com/office/2007/relationships/hdphoto" Target="../media/hdphoto2.wdp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11" Type="http://schemas.openxmlformats.org/officeDocument/2006/relationships/image" Target="../media/image8.png"/><Relationship Id="rId5" Type="http://schemas.openxmlformats.org/officeDocument/2006/relationships/audio" Target="../media/audio3.wav"/><Relationship Id="rId1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audio" Target="../media/audio2.wav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12" Type="http://schemas.openxmlformats.org/officeDocument/2006/relationships/image" Target="../media/image10.png"/><Relationship Id="rId17" Type="http://schemas.openxmlformats.org/officeDocument/2006/relationships/image" Target="../media/image17.png"/><Relationship Id="rId2" Type="http://schemas.openxmlformats.org/officeDocument/2006/relationships/audio" Target="../media/audio1.wav"/><Relationship Id="rId16" Type="http://schemas.microsoft.com/office/2007/relationships/hdphoto" Target="../media/hdphoto2.wdp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9.png"/><Relationship Id="rId5" Type="http://schemas.openxmlformats.org/officeDocument/2006/relationships/audio" Target="../media/audio4.wav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audio" Target="../media/audio3.wav"/><Relationship Id="rId9" Type="http://schemas.openxmlformats.org/officeDocument/2006/relationships/image" Target="../media/image7.png"/><Relationship Id="rId1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575006" y="-146971"/>
            <a:ext cx="13318119" cy="8020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-389279" y="-8192"/>
            <a:ext cx="12991702" cy="77424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9279" y="-1681689"/>
            <a:ext cx="12991702" cy="33469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23901" y="-33477"/>
            <a:ext cx="13615908" cy="624894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30769" y="4516682"/>
            <a:ext cx="12674683" cy="418221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 rot="21357555">
            <a:off x="609600" y="553465"/>
            <a:ext cx="10972800" cy="57510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rot="60000">
            <a:off x="754437" y="502920"/>
            <a:ext cx="10683128" cy="58521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HÒNG GIÁO DỤC VÀ ĐÀO TẠO CẨM PHẢ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1600" b="1" dirty="0">
                <a:latin typeface="Times New Roman" pitchFamily="18" charset="0"/>
                <a:cs typeface="Times New Roman" pitchFamily="18" charset="0"/>
              </a:rPr>
              <a:t>TRƯỜNG TIỂU HỌC THÁI BÌNH</a:t>
            </a:r>
            <a:endParaRPr lang="vi-VN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0" y="1443290"/>
            <a:ext cx="87540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vi-VN" sz="2200" b="1" dirty="0">
                <a:latin typeface="Times New Roman" pitchFamily="18" charset="0"/>
                <a:cs typeface="Times New Roman" pitchFamily="18" charset="0"/>
              </a:rPr>
              <a:t>HÒNG GIÁO DỤC VÀ ĐÀO TẠO CẨM PHẢ</a:t>
            </a:r>
            <a:endParaRPr lang="vi-VN" sz="2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200" b="1" dirty="0">
                <a:latin typeface="Times New Roman" pitchFamily="18" charset="0"/>
                <a:cs typeface="Times New Roman" pitchFamily="18" charset="0"/>
              </a:rPr>
              <a:t>TRƯỜNG TIỂU HỌC THÁI BÌNH</a:t>
            </a:r>
            <a:endParaRPr lang="vi-VN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23329" y="2663679"/>
            <a:ext cx="10321447" cy="1578579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>
                <a:gd name="adj1" fmla="val 0"/>
                <a:gd name="adj2" fmla="val 0"/>
              </a:avLst>
            </a:prstTxWarp>
            <a:spAutoFit/>
          </a:bodyPr>
          <a:lstStyle/>
          <a:p>
            <a:pPr algn="ctr"/>
            <a:r>
              <a:rPr lang="en-US" sz="4800" b="1" dirty="0">
                <a:solidFill>
                  <a:srgbClr val="7030A0"/>
                </a:solidFill>
              </a:rPr>
              <a:t>UNIT 7: DO YOU LIKE PEAS?</a:t>
            </a:r>
          </a:p>
          <a:p>
            <a:pPr algn="ctr"/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82008" y="3428999"/>
            <a:ext cx="421698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00B050"/>
                </a:solidFill>
                <a:latin typeface=".VnArabia" panose="020B7200000000000000" pitchFamily="34" charset="0"/>
              </a:rPr>
              <a:t>           </a:t>
            </a:r>
            <a:r>
              <a:rPr lang="en-US" sz="4000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00B050"/>
                </a:solidFill>
                <a:latin typeface=".VnArabia" panose="020B7200000000000000" pitchFamily="34" charset="0"/>
              </a:rPr>
              <a:t>Lesson 1A</a:t>
            </a:r>
          </a:p>
          <a:p>
            <a:endParaRPr lang="en-US" sz="400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rgbClr val="00B050"/>
              </a:solidFill>
              <a:latin typeface=".VnArabia" panose="020B7200000000000000" pitchFamily="34" charset="0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Teacher : La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Huong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2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3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2.22222E-6 L 0 -0.07222 " pathEditMode="relative" rAng="0" ptsTypes="AA">
                                      <p:cBhvr>
                                        <p:cTn id="3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95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3" grpId="0"/>
      <p:bldP spid="16" grpId="0"/>
      <p:bldP spid="16" grpId="1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321135-B14F-87A6-FAE1-124468D317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7565"/>
            <a:ext cx="12192000" cy="684643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28FB1D1-E98D-420E-006E-E91F9DFF7583}"/>
              </a:ext>
            </a:extLst>
          </p:cNvPr>
          <p:cNvSpPr/>
          <p:nvPr/>
        </p:nvSpPr>
        <p:spPr>
          <a:xfrm>
            <a:off x="0" y="-8558"/>
            <a:ext cx="4323806" cy="7722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Look and complete</a:t>
            </a:r>
          </a:p>
        </p:txBody>
      </p:sp>
      <p:sp>
        <p:nvSpPr>
          <p:cNvPr id="7" name="Minus Sign 6">
            <a:extLst>
              <a:ext uri="{FF2B5EF4-FFF2-40B4-BE49-F238E27FC236}">
                <a16:creationId xmlns:a16="http://schemas.microsoft.com/office/drawing/2014/main" id="{31EF7353-7372-2DF0-3C23-6958BC7A538A}"/>
              </a:ext>
            </a:extLst>
          </p:cNvPr>
          <p:cNvSpPr/>
          <p:nvPr/>
        </p:nvSpPr>
        <p:spPr>
          <a:xfrm>
            <a:off x="3762103" y="5396239"/>
            <a:ext cx="1123406" cy="378823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inus Sign 7">
            <a:extLst>
              <a:ext uri="{FF2B5EF4-FFF2-40B4-BE49-F238E27FC236}">
                <a16:creationId xmlns:a16="http://schemas.microsoft.com/office/drawing/2014/main" id="{3971081C-D2CC-45DA-88F3-FB6D5AD3D822}"/>
              </a:ext>
            </a:extLst>
          </p:cNvPr>
          <p:cNvSpPr/>
          <p:nvPr/>
        </p:nvSpPr>
        <p:spPr>
          <a:xfrm>
            <a:off x="6653366" y="5396239"/>
            <a:ext cx="1123406" cy="378823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inus Sign 8">
            <a:extLst>
              <a:ext uri="{FF2B5EF4-FFF2-40B4-BE49-F238E27FC236}">
                <a16:creationId xmlns:a16="http://schemas.microsoft.com/office/drawing/2014/main" id="{60D4253A-91EA-69FB-7859-96F1074ACB00}"/>
              </a:ext>
            </a:extLst>
          </p:cNvPr>
          <p:cNvSpPr/>
          <p:nvPr/>
        </p:nvSpPr>
        <p:spPr>
          <a:xfrm>
            <a:off x="5669277" y="5390986"/>
            <a:ext cx="1123406" cy="378823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inus Sign 9">
            <a:extLst>
              <a:ext uri="{FF2B5EF4-FFF2-40B4-BE49-F238E27FC236}">
                <a16:creationId xmlns:a16="http://schemas.microsoft.com/office/drawing/2014/main" id="{618F0DB7-93BD-4FBA-B328-D70E6C1AB70E}"/>
              </a:ext>
            </a:extLst>
          </p:cNvPr>
          <p:cNvSpPr/>
          <p:nvPr/>
        </p:nvSpPr>
        <p:spPr>
          <a:xfrm>
            <a:off x="4702634" y="5396877"/>
            <a:ext cx="1123406" cy="378823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Sign 10">
            <a:extLst>
              <a:ext uri="{FF2B5EF4-FFF2-40B4-BE49-F238E27FC236}">
                <a16:creationId xmlns:a16="http://schemas.microsoft.com/office/drawing/2014/main" id="{AD366F31-06CF-29AF-2808-B3F3765D9E47}"/>
              </a:ext>
            </a:extLst>
          </p:cNvPr>
          <p:cNvSpPr/>
          <p:nvPr/>
        </p:nvSpPr>
        <p:spPr>
          <a:xfrm>
            <a:off x="7637455" y="5390985"/>
            <a:ext cx="1123406" cy="378823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08495A-AF43-26AA-5490-4A12BD8F9209}"/>
              </a:ext>
            </a:extLst>
          </p:cNvPr>
          <p:cNvSpPr txBox="1"/>
          <p:nvPr/>
        </p:nvSpPr>
        <p:spPr>
          <a:xfrm>
            <a:off x="3997270" y="4930115"/>
            <a:ext cx="792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EF68AE-A16F-47AD-647C-FED46B0B63BE}"/>
              </a:ext>
            </a:extLst>
          </p:cNvPr>
          <p:cNvSpPr txBox="1"/>
          <p:nvPr/>
        </p:nvSpPr>
        <p:spPr>
          <a:xfrm>
            <a:off x="4868108" y="4941366"/>
            <a:ext cx="792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B7660B-93AB-5235-18FB-877B9D2FA885}"/>
              </a:ext>
            </a:extLst>
          </p:cNvPr>
          <p:cNvSpPr txBox="1"/>
          <p:nvPr/>
        </p:nvSpPr>
        <p:spPr>
          <a:xfrm>
            <a:off x="5843474" y="4941366"/>
            <a:ext cx="792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ACA32C-FA6B-C226-B903-4F8C1DC775D0}"/>
              </a:ext>
            </a:extLst>
          </p:cNvPr>
          <p:cNvSpPr txBox="1"/>
          <p:nvPr/>
        </p:nvSpPr>
        <p:spPr>
          <a:xfrm>
            <a:off x="6940730" y="4941366"/>
            <a:ext cx="792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376561-F376-AD38-C50F-5C849C31D464}"/>
              </a:ext>
            </a:extLst>
          </p:cNvPr>
          <p:cNvSpPr txBox="1"/>
          <p:nvPr/>
        </p:nvSpPr>
        <p:spPr>
          <a:xfrm>
            <a:off x="7842037" y="4941366"/>
            <a:ext cx="792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3180EA-1D02-45C2-E90A-BE29DB8B3B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7655" y="926921"/>
            <a:ext cx="4856552" cy="358430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D242E9F-8887-69B8-88E7-6416B0AFBD35}"/>
              </a:ext>
            </a:extLst>
          </p:cNvPr>
          <p:cNvSpPr txBox="1"/>
          <p:nvPr/>
        </p:nvSpPr>
        <p:spPr>
          <a:xfrm>
            <a:off x="8795686" y="4941366"/>
            <a:ext cx="792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18" name="Minus Sign 17">
            <a:extLst>
              <a:ext uri="{FF2B5EF4-FFF2-40B4-BE49-F238E27FC236}">
                <a16:creationId xmlns:a16="http://schemas.microsoft.com/office/drawing/2014/main" id="{343C5B0C-F60F-4040-6A09-CC7BC81CBAF0}"/>
              </a:ext>
            </a:extLst>
          </p:cNvPr>
          <p:cNvSpPr/>
          <p:nvPr/>
        </p:nvSpPr>
        <p:spPr>
          <a:xfrm>
            <a:off x="8647612" y="5430635"/>
            <a:ext cx="1123406" cy="378823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38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321135-B14F-87A6-FAE1-124468D317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7565"/>
            <a:ext cx="12192000" cy="684643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28FB1D1-E98D-420E-006E-E91F9DFF7583}"/>
              </a:ext>
            </a:extLst>
          </p:cNvPr>
          <p:cNvSpPr/>
          <p:nvPr/>
        </p:nvSpPr>
        <p:spPr>
          <a:xfrm>
            <a:off x="0" y="-8558"/>
            <a:ext cx="4323806" cy="7722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Look and complete</a:t>
            </a:r>
          </a:p>
        </p:txBody>
      </p:sp>
      <p:sp>
        <p:nvSpPr>
          <p:cNvPr id="7" name="Minus Sign 6">
            <a:extLst>
              <a:ext uri="{FF2B5EF4-FFF2-40B4-BE49-F238E27FC236}">
                <a16:creationId xmlns:a16="http://schemas.microsoft.com/office/drawing/2014/main" id="{31EF7353-7372-2DF0-3C23-6958BC7A538A}"/>
              </a:ext>
            </a:extLst>
          </p:cNvPr>
          <p:cNvSpPr/>
          <p:nvPr/>
        </p:nvSpPr>
        <p:spPr>
          <a:xfrm>
            <a:off x="3762103" y="5396239"/>
            <a:ext cx="1123406" cy="378823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inus Sign 7">
            <a:extLst>
              <a:ext uri="{FF2B5EF4-FFF2-40B4-BE49-F238E27FC236}">
                <a16:creationId xmlns:a16="http://schemas.microsoft.com/office/drawing/2014/main" id="{3971081C-D2CC-45DA-88F3-FB6D5AD3D822}"/>
              </a:ext>
            </a:extLst>
          </p:cNvPr>
          <p:cNvSpPr/>
          <p:nvPr/>
        </p:nvSpPr>
        <p:spPr>
          <a:xfrm>
            <a:off x="6653366" y="5396239"/>
            <a:ext cx="1123406" cy="378823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inus Sign 8">
            <a:extLst>
              <a:ext uri="{FF2B5EF4-FFF2-40B4-BE49-F238E27FC236}">
                <a16:creationId xmlns:a16="http://schemas.microsoft.com/office/drawing/2014/main" id="{60D4253A-91EA-69FB-7859-96F1074ACB00}"/>
              </a:ext>
            </a:extLst>
          </p:cNvPr>
          <p:cNvSpPr/>
          <p:nvPr/>
        </p:nvSpPr>
        <p:spPr>
          <a:xfrm>
            <a:off x="5669277" y="5390986"/>
            <a:ext cx="1123406" cy="378823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inus Sign 9">
            <a:extLst>
              <a:ext uri="{FF2B5EF4-FFF2-40B4-BE49-F238E27FC236}">
                <a16:creationId xmlns:a16="http://schemas.microsoft.com/office/drawing/2014/main" id="{618F0DB7-93BD-4FBA-B328-D70E6C1AB70E}"/>
              </a:ext>
            </a:extLst>
          </p:cNvPr>
          <p:cNvSpPr/>
          <p:nvPr/>
        </p:nvSpPr>
        <p:spPr>
          <a:xfrm>
            <a:off x="4702634" y="5396877"/>
            <a:ext cx="1123406" cy="378823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Sign 10">
            <a:extLst>
              <a:ext uri="{FF2B5EF4-FFF2-40B4-BE49-F238E27FC236}">
                <a16:creationId xmlns:a16="http://schemas.microsoft.com/office/drawing/2014/main" id="{AD366F31-06CF-29AF-2808-B3F3765D9E47}"/>
              </a:ext>
            </a:extLst>
          </p:cNvPr>
          <p:cNvSpPr/>
          <p:nvPr/>
        </p:nvSpPr>
        <p:spPr>
          <a:xfrm>
            <a:off x="7637455" y="5390985"/>
            <a:ext cx="1123406" cy="378823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08495A-AF43-26AA-5490-4A12BD8F9209}"/>
              </a:ext>
            </a:extLst>
          </p:cNvPr>
          <p:cNvSpPr txBox="1"/>
          <p:nvPr/>
        </p:nvSpPr>
        <p:spPr>
          <a:xfrm>
            <a:off x="3997270" y="4930115"/>
            <a:ext cx="792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EF68AE-A16F-47AD-647C-FED46B0B63BE}"/>
              </a:ext>
            </a:extLst>
          </p:cNvPr>
          <p:cNvSpPr txBox="1"/>
          <p:nvPr/>
        </p:nvSpPr>
        <p:spPr>
          <a:xfrm>
            <a:off x="4868108" y="4941366"/>
            <a:ext cx="792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B7660B-93AB-5235-18FB-877B9D2FA885}"/>
              </a:ext>
            </a:extLst>
          </p:cNvPr>
          <p:cNvSpPr txBox="1"/>
          <p:nvPr/>
        </p:nvSpPr>
        <p:spPr>
          <a:xfrm>
            <a:off x="5843474" y="4941366"/>
            <a:ext cx="792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ACA32C-FA6B-C226-B903-4F8C1DC775D0}"/>
              </a:ext>
            </a:extLst>
          </p:cNvPr>
          <p:cNvSpPr txBox="1"/>
          <p:nvPr/>
        </p:nvSpPr>
        <p:spPr>
          <a:xfrm>
            <a:off x="6940730" y="4941366"/>
            <a:ext cx="792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376561-F376-AD38-C50F-5C849C31D464}"/>
              </a:ext>
            </a:extLst>
          </p:cNvPr>
          <p:cNvSpPr txBox="1"/>
          <p:nvPr/>
        </p:nvSpPr>
        <p:spPr>
          <a:xfrm>
            <a:off x="7842037" y="4941366"/>
            <a:ext cx="792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D242E9F-8887-69B8-88E7-6416B0AFBD35}"/>
              </a:ext>
            </a:extLst>
          </p:cNvPr>
          <p:cNvSpPr txBox="1"/>
          <p:nvPr/>
        </p:nvSpPr>
        <p:spPr>
          <a:xfrm>
            <a:off x="8795686" y="4941366"/>
            <a:ext cx="792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E</a:t>
            </a:r>
          </a:p>
        </p:txBody>
      </p:sp>
      <p:sp>
        <p:nvSpPr>
          <p:cNvPr id="18" name="Minus Sign 17">
            <a:extLst>
              <a:ext uri="{FF2B5EF4-FFF2-40B4-BE49-F238E27FC236}">
                <a16:creationId xmlns:a16="http://schemas.microsoft.com/office/drawing/2014/main" id="{343C5B0C-F60F-4040-6A09-CC7BC81CBAF0}"/>
              </a:ext>
            </a:extLst>
          </p:cNvPr>
          <p:cNvSpPr/>
          <p:nvPr/>
        </p:nvSpPr>
        <p:spPr>
          <a:xfrm>
            <a:off x="8647612" y="5430635"/>
            <a:ext cx="1123406" cy="378823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242005-3485-2FC1-21D3-80CE4DBA7D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2844" y="846785"/>
            <a:ext cx="4153407" cy="362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97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321135-B14F-87A6-FAE1-124468D317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7565"/>
            <a:ext cx="12192000" cy="684643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28FB1D1-E98D-420E-006E-E91F9DFF7583}"/>
              </a:ext>
            </a:extLst>
          </p:cNvPr>
          <p:cNvSpPr/>
          <p:nvPr/>
        </p:nvSpPr>
        <p:spPr>
          <a:xfrm>
            <a:off x="0" y="-8558"/>
            <a:ext cx="4323806" cy="7722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Look and complete</a:t>
            </a:r>
          </a:p>
        </p:txBody>
      </p:sp>
      <p:sp>
        <p:nvSpPr>
          <p:cNvPr id="7" name="Minus Sign 6">
            <a:extLst>
              <a:ext uri="{FF2B5EF4-FFF2-40B4-BE49-F238E27FC236}">
                <a16:creationId xmlns:a16="http://schemas.microsoft.com/office/drawing/2014/main" id="{31EF7353-7372-2DF0-3C23-6958BC7A538A}"/>
              </a:ext>
            </a:extLst>
          </p:cNvPr>
          <p:cNvSpPr/>
          <p:nvPr/>
        </p:nvSpPr>
        <p:spPr>
          <a:xfrm>
            <a:off x="3762103" y="5396239"/>
            <a:ext cx="1123406" cy="378823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inus Sign 7">
            <a:extLst>
              <a:ext uri="{FF2B5EF4-FFF2-40B4-BE49-F238E27FC236}">
                <a16:creationId xmlns:a16="http://schemas.microsoft.com/office/drawing/2014/main" id="{3971081C-D2CC-45DA-88F3-FB6D5AD3D822}"/>
              </a:ext>
            </a:extLst>
          </p:cNvPr>
          <p:cNvSpPr/>
          <p:nvPr/>
        </p:nvSpPr>
        <p:spPr>
          <a:xfrm>
            <a:off x="6653366" y="5396239"/>
            <a:ext cx="1123406" cy="378823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inus Sign 8">
            <a:extLst>
              <a:ext uri="{FF2B5EF4-FFF2-40B4-BE49-F238E27FC236}">
                <a16:creationId xmlns:a16="http://schemas.microsoft.com/office/drawing/2014/main" id="{60D4253A-91EA-69FB-7859-96F1074ACB00}"/>
              </a:ext>
            </a:extLst>
          </p:cNvPr>
          <p:cNvSpPr/>
          <p:nvPr/>
        </p:nvSpPr>
        <p:spPr>
          <a:xfrm>
            <a:off x="5669277" y="5390986"/>
            <a:ext cx="1123406" cy="378823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inus Sign 9">
            <a:extLst>
              <a:ext uri="{FF2B5EF4-FFF2-40B4-BE49-F238E27FC236}">
                <a16:creationId xmlns:a16="http://schemas.microsoft.com/office/drawing/2014/main" id="{618F0DB7-93BD-4FBA-B328-D70E6C1AB70E}"/>
              </a:ext>
            </a:extLst>
          </p:cNvPr>
          <p:cNvSpPr/>
          <p:nvPr/>
        </p:nvSpPr>
        <p:spPr>
          <a:xfrm>
            <a:off x="4702634" y="5396877"/>
            <a:ext cx="1123406" cy="378823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Sign 10">
            <a:extLst>
              <a:ext uri="{FF2B5EF4-FFF2-40B4-BE49-F238E27FC236}">
                <a16:creationId xmlns:a16="http://schemas.microsoft.com/office/drawing/2014/main" id="{AD366F31-06CF-29AF-2808-B3F3765D9E47}"/>
              </a:ext>
            </a:extLst>
          </p:cNvPr>
          <p:cNvSpPr/>
          <p:nvPr/>
        </p:nvSpPr>
        <p:spPr>
          <a:xfrm>
            <a:off x="7637455" y="5390985"/>
            <a:ext cx="1123406" cy="378823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08495A-AF43-26AA-5490-4A12BD8F9209}"/>
              </a:ext>
            </a:extLst>
          </p:cNvPr>
          <p:cNvSpPr txBox="1"/>
          <p:nvPr/>
        </p:nvSpPr>
        <p:spPr>
          <a:xfrm>
            <a:off x="3997270" y="4930115"/>
            <a:ext cx="792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EF68AE-A16F-47AD-647C-FED46B0B63BE}"/>
              </a:ext>
            </a:extLst>
          </p:cNvPr>
          <p:cNvSpPr txBox="1"/>
          <p:nvPr/>
        </p:nvSpPr>
        <p:spPr>
          <a:xfrm>
            <a:off x="4868108" y="4941366"/>
            <a:ext cx="792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B7660B-93AB-5235-18FB-877B9D2FA885}"/>
              </a:ext>
            </a:extLst>
          </p:cNvPr>
          <p:cNvSpPr txBox="1"/>
          <p:nvPr/>
        </p:nvSpPr>
        <p:spPr>
          <a:xfrm>
            <a:off x="5843474" y="4941366"/>
            <a:ext cx="792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ACA32C-FA6B-C226-B903-4F8C1DC775D0}"/>
              </a:ext>
            </a:extLst>
          </p:cNvPr>
          <p:cNvSpPr txBox="1"/>
          <p:nvPr/>
        </p:nvSpPr>
        <p:spPr>
          <a:xfrm>
            <a:off x="6940730" y="4941366"/>
            <a:ext cx="792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376561-F376-AD38-C50F-5C849C31D464}"/>
              </a:ext>
            </a:extLst>
          </p:cNvPr>
          <p:cNvSpPr txBox="1"/>
          <p:nvPr/>
        </p:nvSpPr>
        <p:spPr>
          <a:xfrm>
            <a:off x="7842037" y="4941366"/>
            <a:ext cx="792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D242E9F-8887-69B8-88E7-6416B0AFBD35}"/>
              </a:ext>
            </a:extLst>
          </p:cNvPr>
          <p:cNvSpPr txBox="1"/>
          <p:nvPr/>
        </p:nvSpPr>
        <p:spPr>
          <a:xfrm>
            <a:off x="8795686" y="4941366"/>
            <a:ext cx="792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T</a:t>
            </a:r>
          </a:p>
        </p:txBody>
      </p:sp>
      <p:sp>
        <p:nvSpPr>
          <p:cNvPr id="18" name="Minus Sign 17">
            <a:extLst>
              <a:ext uri="{FF2B5EF4-FFF2-40B4-BE49-F238E27FC236}">
                <a16:creationId xmlns:a16="http://schemas.microsoft.com/office/drawing/2014/main" id="{343C5B0C-F60F-4040-6A09-CC7BC81CBAF0}"/>
              </a:ext>
            </a:extLst>
          </p:cNvPr>
          <p:cNvSpPr/>
          <p:nvPr/>
        </p:nvSpPr>
        <p:spPr>
          <a:xfrm>
            <a:off x="8647612" y="5430635"/>
            <a:ext cx="1123406" cy="378823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12E2F1-3445-6B7D-E430-E5380EE5CE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0050" y="720291"/>
            <a:ext cx="4804763" cy="367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62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321135-B14F-87A6-FAE1-124468D317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7565"/>
            <a:ext cx="12192000" cy="684643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28FB1D1-E98D-420E-006E-E91F9DFF7583}"/>
              </a:ext>
            </a:extLst>
          </p:cNvPr>
          <p:cNvSpPr/>
          <p:nvPr/>
        </p:nvSpPr>
        <p:spPr>
          <a:xfrm>
            <a:off x="0" y="-8558"/>
            <a:ext cx="4323806" cy="7722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Look and complete</a:t>
            </a:r>
          </a:p>
        </p:txBody>
      </p:sp>
      <p:sp>
        <p:nvSpPr>
          <p:cNvPr id="7" name="Minus Sign 6">
            <a:extLst>
              <a:ext uri="{FF2B5EF4-FFF2-40B4-BE49-F238E27FC236}">
                <a16:creationId xmlns:a16="http://schemas.microsoft.com/office/drawing/2014/main" id="{31EF7353-7372-2DF0-3C23-6958BC7A538A}"/>
              </a:ext>
            </a:extLst>
          </p:cNvPr>
          <p:cNvSpPr/>
          <p:nvPr/>
        </p:nvSpPr>
        <p:spPr>
          <a:xfrm>
            <a:off x="3762103" y="5396239"/>
            <a:ext cx="1123406" cy="378823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inus Sign 7">
            <a:extLst>
              <a:ext uri="{FF2B5EF4-FFF2-40B4-BE49-F238E27FC236}">
                <a16:creationId xmlns:a16="http://schemas.microsoft.com/office/drawing/2014/main" id="{3971081C-D2CC-45DA-88F3-FB6D5AD3D822}"/>
              </a:ext>
            </a:extLst>
          </p:cNvPr>
          <p:cNvSpPr/>
          <p:nvPr/>
        </p:nvSpPr>
        <p:spPr>
          <a:xfrm>
            <a:off x="6653366" y="5396239"/>
            <a:ext cx="1123406" cy="378823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inus Sign 8">
            <a:extLst>
              <a:ext uri="{FF2B5EF4-FFF2-40B4-BE49-F238E27FC236}">
                <a16:creationId xmlns:a16="http://schemas.microsoft.com/office/drawing/2014/main" id="{60D4253A-91EA-69FB-7859-96F1074ACB00}"/>
              </a:ext>
            </a:extLst>
          </p:cNvPr>
          <p:cNvSpPr/>
          <p:nvPr/>
        </p:nvSpPr>
        <p:spPr>
          <a:xfrm>
            <a:off x="5669277" y="5390986"/>
            <a:ext cx="1123406" cy="378823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inus Sign 9">
            <a:extLst>
              <a:ext uri="{FF2B5EF4-FFF2-40B4-BE49-F238E27FC236}">
                <a16:creationId xmlns:a16="http://schemas.microsoft.com/office/drawing/2014/main" id="{618F0DB7-93BD-4FBA-B328-D70E6C1AB70E}"/>
              </a:ext>
            </a:extLst>
          </p:cNvPr>
          <p:cNvSpPr/>
          <p:nvPr/>
        </p:nvSpPr>
        <p:spPr>
          <a:xfrm>
            <a:off x="4702634" y="5396877"/>
            <a:ext cx="1123406" cy="378823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Sign 10">
            <a:extLst>
              <a:ext uri="{FF2B5EF4-FFF2-40B4-BE49-F238E27FC236}">
                <a16:creationId xmlns:a16="http://schemas.microsoft.com/office/drawing/2014/main" id="{AD366F31-06CF-29AF-2808-B3F3765D9E47}"/>
              </a:ext>
            </a:extLst>
          </p:cNvPr>
          <p:cNvSpPr/>
          <p:nvPr/>
        </p:nvSpPr>
        <p:spPr>
          <a:xfrm>
            <a:off x="7637455" y="5390985"/>
            <a:ext cx="1123406" cy="378823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08495A-AF43-26AA-5490-4A12BD8F9209}"/>
              </a:ext>
            </a:extLst>
          </p:cNvPr>
          <p:cNvSpPr txBox="1"/>
          <p:nvPr/>
        </p:nvSpPr>
        <p:spPr>
          <a:xfrm>
            <a:off x="3997270" y="4930115"/>
            <a:ext cx="792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EF68AE-A16F-47AD-647C-FED46B0B63BE}"/>
              </a:ext>
            </a:extLst>
          </p:cNvPr>
          <p:cNvSpPr txBox="1"/>
          <p:nvPr/>
        </p:nvSpPr>
        <p:spPr>
          <a:xfrm>
            <a:off x="4868108" y="4941366"/>
            <a:ext cx="792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B7660B-93AB-5235-18FB-877B9D2FA885}"/>
              </a:ext>
            </a:extLst>
          </p:cNvPr>
          <p:cNvSpPr txBox="1"/>
          <p:nvPr/>
        </p:nvSpPr>
        <p:spPr>
          <a:xfrm>
            <a:off x="5843474" y="4941366"/>
            <a:ext cx="792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ACA32C-FA6B-C226-B903-4F8C1DC775D0}"/>
              </a:ext>
            </a:extLst>
          </p:cNvPr>
          <p:cNvSpPr txBox="1"/>
          <p:nvPr/>
        </p:nvSpPr>
        <p:spPr>
          <a:xfrm>
            <a:off x="6940730" y="4941366"/>
            <a:ext cx="792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376561-F376-AD38-C50F-5C849C31D464}"/>
              </a:ext>
            </a:extLst>
          </p:cNvPr>
          <p:cNvSpPr txBox="1"/>
          <p:nvPr/>
        </p:nvSpPr>
        <p:spPr>
          <a:xfrm>
            <a:off x="7842037" y="4941366"/>
            <a:ext cx="792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D02163-C268-3F03-2C16-577C50C220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4479" y="872651"/>
            <a:ext cx="4514076" cy="361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09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7B9D0F7-ED16-4CD3-85BD-735EDC6E7B57}"/>
              </a:ext>
            </a:extLst>
          </p:cNvPr>
          <p:cNvSpPr txBox="1"/>
          <p:nvPr/>
        </p:nvSpPr>
        <p:spPr>
          <a:xfrm>
            <a:off x="7547181" y="672006"/>
            <a:ext cx="3382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UNIT 7: Lesson 1A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FC0BE4-6D3B-46E7-A507-F632E4B21D3C}"/>
              </a:ext>
            </a:extLst>
          </p:cNvPr>
          <p:cNvSpPr txBox="1"/>
          <p:nvPr/>
        </p:nvSpPr>
        <p:spPr>
          <a:xfrm>
            <a:off x="8027331" y="1161252"/>
            <a:ext cx="2765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We’ve learnt…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83D2FD-8CC2-8AEB-831A-5CF2A7BE71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956"/>
          <a:stretch/>
        </p:blipFill>
        <p:spPr>
          <a:xfrm>
            <a:off x="277403" y="672006"/>
            <a:ext cx="6814592" cy="5028706"/>
          </a:xfrm>
          <a:prstGeom prst="rect">
            <a:avLst/>
          </a:prstGeom>
        </p:spPr>
      </p:pic>
      <p:sp>
        <p:nvSpPr>
          <p:cNvPr id="9" name="Google Shape;101;p3">
            <a:extLst>
              <a:ext uri="{FF2B5EF4-FFF2-40B4-BE49-F238E27FC236}">
                <a16:creationId xmlns:a16="http://schemas.microsoft.com/office/drawing/2014/main" id="{60F8E466-F12C-2AD0-0437-A3E5122632BA}"/>
              </a:ext>
            </a:extLst>
          </p:cNvPr>
          <p:cNvSpPr txBox="1"/>
          <p:nvPr/>
        </p:nvSpPr>
        <p:spPr>
          <a:xfrm>
            <a:off x="7547181" y="1942906"/>
            <a:ext cx="4287768" cy="1200288"/>
          </a:xfrm>
          <a:prstGeom prst="rect">
            <a:avLst/>
          </a:prstGeom>
          <a:solidFill>
            <a:srgbClr val="A4DBF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Char char="-"/>
              <a:tabLst/>
              <a:defRPr/>
            </a:pPr>
            <a:r>
              <a:rPr lang="en-US" sz="2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food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Char char="-"/>
              <a:tabLst/>
              <a:defRPr/>
            </a:pPr>
            <a:r>
              <a:rPr lang="en-US" sz="2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singular and plural form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Char char="-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613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F656F65-DAEE-F11C-466E-F0E971548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632" y="-18884"/>
            <a:ext cx="12193057" cy="68768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1BB06E9-AC50-B9D9-237D-58D6754148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4677" b="50993"/>
          <a:stretch/>
        </p:blipFill>
        <p:spPr>
          <a:xfrm rot="187246">
            <a:off x="3078058" y="-120887"/>
            <a:ext cx="6381821" cy="268970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3BD9037-0032-6909-2972-DD800D2E6212}"/>
              </a:ext>
            </a:extLst>
          </p:cNvPr>
          <p:cNvSpPr txBox="1"/>
          <p:nvPr/>
        </p:nvSpPr>
        <p:spPr>
          <a:xfrm>
            <a:off x="357512" y="2026468"/>
            <a:ext cx="7593617" cy="2805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There are 5 sentences.</a:t>
            </a:r>
          </a:p>
          <a:p>
            <a:pPr marL="457200" indent="-45720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Students choose the correct answer by showing fingers.</a:t>
            </a:r>
          </a:p>
          <a:p>
            <a:pPr marL="457200" indent="-45720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1 student says aloud the answer.</a:t>
            </a:r>
          </a:p>
          <a:p>
            <a:pPr marL="457200" indent="-45720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1 correct answer = 1 point.</a:t>
            </a:r>
          </a:p>
          <a:p>
            <a:pPr marL="457200" indent="-45720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The whole class then says aloud the correct sentence.</a:t>
            </a:r>
          </a:p>
        </p:txBody>
      </p:sp>
    </p:spTree>
    <p:extLst>
      <p:ext uri="{BB962C8B-B14F-4D97-AF65-F5344CB8AC3E}">
        <p14:creationId xmlns:p14="http://schemas.microsoft.com/office/powerpoint/2010/main" val="124886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AB45E6-9087-E107-0ED7-10B26048CB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2104" y="-9442"/>
            <a:ext cx="12193057" cy="68768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56E3EB-E776-FBCC-F2EE-EBD29997F7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5351" y="3429632"/>
            <a:ext cx="2149208" cy="3038781"/>
          </a:xfrm>
          <a:prstGeom prst="rect">
            <a:avLst/>
          </a:prstGeom>
        </p:spPr>
      </p:pic>
      <p:grpSp>
        <p:nvGrpSpPr>
          <p:cNvPr id="7" name="Group 14">
            <a:extLst>
              <a:ext uri="{FF2B5EF4-FFF2-40B4-BE49-F238E27FC236}">
                <a16:creationId xmlns:a16="http://schemas.microsoft.com/office/drawing/2014/main" id="{6B436F47-0A42-C93A-2617-38E838AFCC2A}"/>
              </a:ext>
            </a:extLst>
          </p:cNvPr>
          <p:cNvGrpSpPr/>
          <p:nvPr/>
        </p:nvGrpSpPr>
        <p:grpSpPr>
          <a:xfrm>
            <a:off x="1494014" y="3548599"/>
            <a:ext cx="2296839" cy="3152245"/>
            <a:chOff x="1797983" y="2928034"/>
            <a:chExt cx="2450167" cy="3362678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39BB4F0-90C8-F8DC-C395-D3C7A92F1FB8}"/>
                </a:ext>
              </a:extLst>
            </p:cNvPr>
            <p:cNvCxnSpPr/>
            <p:nvPr/>
          </p:nvCxnSpPr>
          <p:spPr>
            <a:xfrm flipH="1">
              <a:off x="3890423" y="3017520"/>
              <a:ext cx="44892" cy="2004060"/>
            </a:xfrm>
            <a:prstGeom prst="line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C1C3DB5-BF88-F856-5550-90F7C83F5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7983" y="2928034"/>
              <a:ext cx="2450167" cy="3362678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6FAA4185-18EE-C221-CECA-924235C9CCD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46455" y="4414527"/>
            <a:ext cx="1842739" cy="2767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507A3E4-FBD5-0160-43F9-558DDCCA7E7C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"/>
          <a:stretch/>
        </p:blipFill>
        <p:spPr>
          <a:xfrm>
            <a:off x="1494621" y="3563260"/>
            <a:ext cx="2288468" cy="31274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466C97A-93B0-6958-40C6-936B0DE60B5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732681">
            <a:off x="2246277" y="4513311"/>
            <a:ext cx="1842739" cy="276775"/>
          </a:xfrm>
          <a:prstGeom prst="rect">
            <a:avLst/>
          </a:prstGeom>
        </p:spPr>
      </p:pic>
      <p:sp>
        <p:nvSpPr>
          <p:cNvPr id="13" name="Rounded Rectangle 26">
            <a:extLst>
              <a:ext uri="{FF2B5EF4-FFF2-40B4-BE49-F238E27FC236}">
                <a16:creationId xmlns:a16="http://schemas.microsoft.com/office/drawing/2014/main" id="{33D1ED76-07CF-2F8D-3738-2148709080A9}"/>
              </a:ext>
            </a:extLst>
          </p:cNvPr>
          <p:cNvSpPr/>
          <p:nvPr/>
        </p:nvSpPr>
        <p:spPr>
          <a:xfrm>
            <a:off x="7612652" y="468085"/>
            <a:ext cx="3291840" cy="1005840"/>
          </a:xfrm>
          <a:prstGeom prst="roundRect">
            <a:avLst/>
          </a:prstGeom>
          <a:solidFill>
            <a:schemeClr val="lt1">
              <a:alpha val="79000"/>
            </a:schemeClr>
          </a:solidFill>
          <a:ln w="57150" cmpd="thickThin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14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a banana</a:t>
            </a:r>
          </a:p>
        </p:txBody>
      </p:sp>
      <p:sp>
        <p:nvSpPr>
          <p:cNvPr id="14" name="Rounded Rectangle 27">
            <a:extLst>
              <a:ext uri="{FF2B5EF4-FFF2-40B4-BE49-F238E27FC236}">
                <a16:creationId xmlns:a16="http://schemas.microsoft.com/office/drawing/2014/main" id="{19A3BDE9-B60F-8301-8685-9CC759C9BA6A}"/>
              </a:ext>
            </a:extLst>
          </p:cNvPr>
          <p:cNvSpPr/>
          <p:nvPr/>
        </p:nvSpPr>
        <p:spPr>
          <a:xfrm>
            <a:off x="7627892" y="1747687"/>
            <a:ext cx="3291840" cy="1005840"/>
          </a:xfrm>
          <a:prstGeom prst="roundRect">
            <a:avLst/>
          </a:prstGeom>
          <a:solidFill>
            <a:schemeClr val="lt1">
              <a:alpha val="79000"/>
            </a:schemeClr>
          </a:solidFill>
          <a:ln w="57150" cmpd="thickThin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14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a bananas</a:t>
            </a:r>
          </a:p>
        </p:txBody>
      </p:sp>
      <p:pic>
        <p:nvPicPr>
          <p:cNvPr id="15" name="Picture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24127CA-E91E-CBEB-86C0-7A41852669E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30294" y="5616941"/>
            <a:ext cx="1731415" cy="749873"/>
          </a:xfrm>
          <a:prstGeom prst="rect">
            <a:avLst/>
          </a:prstGeom>
        </p:spPr>
      </p:pic>
      <p:sp>
        <p:nvSpPr>
          <p:cNvPr id="16" name="5-Point Star 13">
            <a:extLst>
              <a:ext uri="{FF2B5EF4-FFF2-40B4-BE49-F238E27FC236}">
                <a16:creationId xmlns:a16="http://schemas.microsoft.com/office/drawing/2014/main" id="{ECC7F3B9-E0CC-F78B-9F09-5895BCBBE381}"/>
              </a:ext>
            </a:extLst>
          </p:cNvPr>
          <p:cNvSpPr/>
          <p:nvPr/>
        </p:nvSpPr>
        <p:spPr>
          <a:xfrm>
            <a:off x="12403248" y="1885405"/>
            <a:ext cx="914400" cy="914400"/>
          </a:xfrm>
          <a:prstGeom prst="star5">
            <a:avLst>
              <a:gd name="adj" fmla="val 26636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0A6E6120-4C13-C85F-B57A-EA2AE6242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724" b="90920" l="9043" r="91135">
                        <a14:foregroundMark x1="42199" y1="91264" x2="42199" y2="91264"/>
                        <a14:foregroundMark x1="55851" y1="7471" x2="55851" y2="7471"/>
                        <a14:foregroundMark x1="18794" y1="3678" x2="18794" y2="3678"/>
                        <a14:foregroundMark x1="57979" y1="1954" x2="57979" y2="1954"/>
                        <a14:foregroundMark x1="9043" y1="14713" x2="9043" y2="14713"/>
                        <a14:foregroundMark x1="91135" y1="49655" x2="91135" y2="496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295" y="1871739"/>
            <a:ext cx="571733" cy="88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>
            <a:extLst>
              <a:ext uri="{FF2B5EF4-FFF2-40B4-BE49-F238E27FC236}">
                <a16:creationId xmlns:a16="http://schemas.microsoft.com/office/drawing/2014/main" id="{8AAB8228-E783-FD13-D047-F09C2F470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299" b="91379" l="9752" r="91489">
                        <a14:foregroundMark x1="40071" y1="91724" x2="40071" y2="91724"/>
                        <a14:foregroundMark x1="10816" y1="64023" x2="10816" y2="64023"/>
                        <a14:foregroundMark x1="28014" y1="7126" x2="28014" y2="7126"/>
                        <a14:foregroundMark x1="32270" y1="2299" x2="32270" y2="2299"/>
                        <a14:foregroundMark x1="91489" y1="44943" x2="91489" y2="449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295" y="575699"/>
            <a:ext cx="571733" cy="88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Flowchart: Alternate Process 3">
            <a:extLst>
              <a:ext uri="{FF2B5EF4-FFF2-40B4-BE49-F238E27FC236}">
                <a16:creationId xmlns:a16="http://schemas.microsoft.com/office/drawing/2014/main" id="{C0E96970-7A68-3FBD-5F44-4B01A45443DC}"/>
              </a:ext>
            </a:extLst>
          </p:cNvPr>
          <p:cNvSpPr/>
          <p:nvPr/>
        </p:nvSpPr>
        <p:spPr>
          <a:xfrm>
            <a:off x="1377387" y="230065"/>
            <a:ext cx="5869011" cy="2883525"/>
          </a:xfrm>
          <a:prstGeom prst="roundRect">
            <a:avLst>
              <a:gd name="adj" fmla="val 6259"/>
            </a:avLst>
          </a:prstGeom>
          <a:solidFill>
            <a:schemeClr val="lt1">
              <a:alpha val="78000"/>
            </a:schemeClr>
          </a:solidFill>
          <a:ln w="57150" cmpd="thickThin">
            <a:solidFill>
              <a:srgbClr val="E74B4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3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97690D-6D0F-4396-7B6D-50CB2117BF4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9648" y="393866"/>
            <a:ext cx="2520646" cy="252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3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L 0.49179 0.02222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83" y="11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lecha_clav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a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7.40741E-7 L 0.51211 0.22593 " pathEditMode="relative" rAng="0" ptsTypes="AA">
                                      <p:cBhvr>
                                        <p:cTn id="3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99" y="1129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EDB8308-A6AA-ED03-29DD-19DAC45A5F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2104" y="-9442"/>
            <a:ext cx="12193057" cy="6876884"/>
          </a:xfrm>
          <a:prstGeom prst="rect">
            <a:avLst/>
          </a:prstGeom>
        </p:spPr>
      </p:pic>
      <p:sp>
        <p:nvSpPr>
          <p:cNvPr id="5" name="Flowchart: Alternate Process 3">
            <a:extLst>
              <a:ext uri="{FF2B5EF4-FFF2-40B4-BE49-F238E27FC236}">
                <a16:creationId xmlns:a16="http://schemas.microsoft.com/office/drawing/2014/main" id="{6DE96ABE-D910-412C-17AB-C11690CB189B}"/>
              </a:ext>
            </a:extLst>
          </p:cNvPr>
          <p:cNvSpPr/>
          <p:nvPr/>
        </p:nvSpPr>
        <p:spPr>
          <a:xfrm>
            <a:off x="1377387" y="230065"/>
            <a:ext cx="5869011" cy="2883525"/>
          </a:xfrm>
          <a:prstGeom prst="roundRect">
            <a:avLst>
              <a:gd name="adj" fmla="val 6259"/>
            </a:avLst>
          </a:prstGeom>
          <a:solidFill>
            <a:schemeClr val="lt1">
              <a:alpha val="78000"/>
            </a:schemeClr>
          </a:solidFill>
          <a:ln w="57150" cmpd="thickThin">
            <a:solidFill>
              <a:srgbClr val="E74B4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3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649F56-2098-17D2-9DDC-DA590D5236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5351" y="3429632"/>
            <a:ext cx="2149208" cy="3038781"/>
          </a:xfrm>
          <a:prstGeom prst="rect">
            <a:avLst/>
          </a:prstGeom>
        </p:spPr>
      </p:pic>
      <p:grpSp>
        <p:nvGrpSpPr>
          <p:cNvPr id="7" name="Group 14">
            <a:extLst>
              <a:ext uri="{FF2B5EF4-FFF2-40B4-BE49-F238E27FC236}">
                <a16:creationId xmlns:a16="http://schemas.microsoft.com/office/drawing/2014/main" id="{23162225-FEB2-9926-B67F-7637679DFFF0}"/>
              </a:ext>
            </a:extLst>
          </p:cNvPr>
          <p:cNvGrpSpPr/>
          <p:nvPr/>
        </p:nvGrpSpPr>
        <p:grpSpPr>
          <a:xfrm>
            <a:off x="1494014" y="3548599"/>
            <a:ext cx="2296839" cy="3152245"/>
            <a:chOff x="1797983" y="2928034"/>
            <a:chExt cx="2450167" cy="3362678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285CE9D-A68D-CF46-4BE4-932944B6BF8E}"/>
                </a:ext>
              </a:extLst>
            </p:cNvPr>
            <p:cNvCxnSpPr/>
            <p:nvPr/>
          </p:nvCxnSpPr>
          <p:spPr>
            <a:xfrm flipH="1">
              <a:off x="3890423" y="3017520"/>
              <a:ext cx="44892" cy="2004060"/>
            </a:xfrm>
            <a:prstGeom prst="line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15C74B2-8C0E-AC9C-0945-877F1A8EB80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7983" y="2928034"/>
              <a:ext cx="2450167" cy="3362678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A25B6B3-2D55-7D4D-3467-7C5C6719BDA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46455" y="4414527"/>
            <a:ext cx="1842739" cy="2767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134C487-12B8-1505-E8F8-9430816F437C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"/>
          <a:stretch/>
        </p:blipFill>
        <p:spPr>
          <a:xfrm>
            <a:off x="1494621" y="3563260"/>
            <a:ext cx="2288468" cy="31274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4F9A668-2EF4-D7BD-605C-864BF992395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732681">
            <a:off x="2246277" y="4513311"/>
            <a:ext cx="1842739" cy="276775"/>
          </a:xfrm>
          <a:prstGeom prst="rect">
            <a:avLst/>
          </a:prstGeom>
        </p:spPr>
      </p:pic>
      <p:sp>
        <p:nvSpPr>
          <p:cNvPr id="13" name="Rounded Rectangle 26">
            <a:extLst>
              <a:ext uri="{FF2B5EF4-FFF2-40B4-BE49-F238E27FC236}">
                <a16:creationId xmlns:a16="http://schemas.microsoft.com/office/drawing/2014/main" id="{8E411564-64CF-FDA1-6416-0EAB3C434A03}"/>
              </a:ext>
            </a:extLst>
          </p:cNvPr>
          <p:cNvSpPr/>
          <p:nvPr/>
        </p:nvSpPr>
        <p:spPr>
          <a:xfrm>
            <a:off x="7673612" y="1793965"/>
            <a:ext cx="3291840" cy="1005840"/>
          </a:xfrm>
          <a:prstGeom prst="roundRect">
            <a:avLst/>
          </a:prstGeom>
          <a:solidFill>
            <a:schemeClr val="lt1">
              <a:alpha val="79000"/>
            </a:schemeClr>
          </a:solidFill>
          <a:ln w="57150" cmpd="thickThin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14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two oranges</a:t>
            </a:r>
          </a:p>
        </p:txBody>
      </p:sp>
      <p:sp>
        <p:nvSpPr>
          <p:cNvPr id="14" name="Rounded Rectangle 27">
            <a:extLst>
              <a:ext uri="{FF2B5EF4-FFF2-40B4-BE49-F238E27FC236}">
                <a16:creationId xmlns:a16="http://schemas.microsoft.com/office/drawing/2014/main" id="{15654DEC-D9C1-3FF6-727A-0B1405578CDF}"/>
              </a:ext>
            </a:extLst>
          </p:cNvPr>
          <p:cNvSpPr/>
          <p:nvPr/>
        </p:nvSpPr>
        <p:spPr>
          <a:xfrm>
            <a:off x="7673612" y="482767"/>
            <a:ext cx="3291840" cy="1005840"/>
          </a:xfrm>
          <a:prstGeom prst="roundRect">
            <a:avLst/>
          </a:prstGeom>
          <a:solidFill>
            <a:schemeClr val="lt1">
              <a:alpha val="79000"/>
            </a:schemeClr>
          </a:solidFill>
          <a:ln w="57150" cmpd="thickThin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14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an oranges</a:t>
            </a:r>
          </a:p>
        </p:txBody>
      </p:sp>
      <p:pic>
        <p:nvPicPr>
          <p:cNvPr id="15" name="Picture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934118A-E2BB-ECFB-D090-FCA243018B8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30294" y="5616941"/>
            <a:ext cx="1731415" cy="749873"/>
          </a:xfrm>
          <a:prstGeom prst="rect">
            <a:avLst/>
          </a:prstGeom>
        </p:spPr>
      </p:pic>
      <p:sp>
        <p:nvSpPr>
          <p:cNvPr id="16" name="5-Point Star 13">
            <a:extLst>
              <a:ext uri="{FF2B5EF4-FFF2-40B4-BE49-F238E27FC236}">
                <a16:creationId xmlns:a16="http://schemas.microsoft.com/office/drawing/2014/main" id="{3D1B82CF-0B2B-9319-2965-2C9E3C5A9856}"/>
              </a:ext>
            </a:extLst>
          </p:cNvPr>
          <p:cNvSpPr/>
          <p:nvPr/>
        </p:nvSpPr>
        <p:spPr>
          <a:xfrm>
            <a:off x="12403248" y="1885405"/>
            <a:ext cx="914400" cy="914400"/>
          </a:xfrm>
          <a:prstGeom prst="star5">
            <a:avLst>
              <a:gd name="adj" fmla="val 26636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2F5CADDB-C486-6706-046F-14EFE4941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724" b="90920" l="9043" r="91135">
                        <a14:foregroundMark x1="42199" y1="91264" x2="42199" y2="91264"/>
                        <a14:foregroundMark x1="55851" y1="7471" x2="55851" y2="7471"/>
                        <a14:foregroundMark x1="18794" y1="3678" x2="18794" y2="3678"/>
                        <a14:foregroundMark x1="57979" y1="1954" x2="57979" y2="1954"/>
                        <a14:foregroundMark x1="9043" y1="14713" x2="9043" y2="14713"/>
                        <a14:foregroundMark x1="91135" y1="49655" x2="91135" y2="496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295" y="1871739"/>
            <a:ext cx="571733" cy="88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>
            <a:extLst>
              <a:ext uri="{FF2B5EF4-FFF2-40B4-BE49-F238E27FC236}">
                <a16:creationId xmlns:a16="http://schemas.microsoft.com/office/drawing/2014/main" id="{A115B60A-CFAF-D028-B750-99D01C141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299" b="91379" l="9752" r="91489">
                        <a14:foregroundMark x1="40071" y1="91724" x2="40071" y2="91724"/>
                        <a14:foregroundMark x1="10816" y1="64023" x2="10816" y2="64023"/>
                        <a14:foregroundMark x1="28014" y1="7126" x2="28014" y2="7126"/>
                        <a14:foregroundMark x1="32270" y1="2299" x2="32270" y2="2299"/>
                        <a14:foregroundMark x1="91489" y1="44943" x2="91489" y2="449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295" y="575699"/>
            <a:ext cx="571733" cy="88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7912334-A222-90C3-8FF3-DEC824EDA6C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785706" y="349959"/>
            <a:ext cx="2328671" cy="222282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634F1A9-6287-3783-860E-2A8AB652257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199757" y="389831"/>
            <a:ext cx="2328671" cy="222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33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L 0.49179 0.02222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83" y="11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lecha_clav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a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7.40741E-7 L 0.51211 0.22593 " pathEditMode="relative" rAng="0" ptsTypes="AA">
                                      <p:cBhvr>
                                        <p:cTn id="3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99" y="1129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EDB8308-A6AA-ED03-29DD-19DAC45A5F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2104" y="-9442"/>
            <a:ext cx="12193057" cy="6876884"/>
          </a:xfrm>
          <a:prstGeom prst="rect">
            <a:avLst/>
          </a:prstGeom>
        </p:spPr>
      </p:pic>
      <p:sp>
        <p:nvSpPr>
          <p:cNvPr id="5" name="Flowchart: Alternate Process 3">
            <a:extLst>
              <a:ext uri="{FF2B5EF4-FFF2-40B4-BE49-F238E27FC236}">
                <a16:creationId xmlns:a16="http://schemas.microsoft.com/office/drawing/2014/main" id="{6DE96ABE-D910-412C-17AB-C11690CB189B}"/>
              </a:ext>
            </a:extLst>
          </p:cNvPr>
          <p:cNvSpPr/>
          <p:nvPr/>
        </p:nvSpPr>
        <p:spPr>
          <a:xfrm>
            <a:off x="1377387" y="230065"/>
            <a:ext cx="5869011" cy="2883525"/>
          </a:xfrm>
          <a:prstGeom prst="roundRect">
            <a:avLst>
              <a:gd name="adj" fmla="val 6259"/>
            </a:avLst>
          </a:prstGeom>
          <a:solidFill>
            <a:schemeClr val="lt1">
              <a:alpha val="78000"/>
            </a:schemeClr>
          </a:solidFill>
          <a:ln w="57150" cmpd="thickThin">
            <a:solidFill>
              <a:srgbClr val="E74B4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649F56-2098-17D2-9DDC-DA590D5236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5351" y="3429632"/>
            <a:ext cx="2149208" cy="3038781"/>
          </a:xfrm>
          <a:prstGeom prst="rect">
            <a:avLst/>
          </a:prstGeom>
        </p:spPr>
      </p:pic>
      <p:grpSp>
        <p:nvGrpSpPr>
          <p:cNvPr id="7" name="Group 14">
            <a:extLst>
              <a:ext uri="{FF2B5EF4-FFF2-40B4-BE49-F238E27FC236}">
                <a16:creationId xmlns:a16="http://schemas.microsoft.com/office/drawing/2014/main" id="{23162225-FEB2-9926-B67F-7637679DFFF0}"/>
              </a:ext>
            </a:extLst>
          </p:cNvPr>
          <p:cNvGrpSpPr/>
          <p:nvPr/>
        </p:nvGrpSpPr>
        <p:grpSpPr>
          <a:xfrm>
            <a:off x="1494014" y="3548599"/>
            <a:ext cx="2296839" cy="3152245"/>
            <a:chOff x="1797983" y="2928034"/>
            <a:chExt cx="2450167" cy="3362678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285CE9D-A68D-CF46-4BE4-932944B6BF8E}"/>
                </a:ext>
              </a:extLst>
            </p:cNvPr>
            <p:cNvCxnSpPr/>
            <p:nvPr/>
          </p:nvCxnSpPr>
          <p:spPr>
            <a:xfrm flipH="1">
              <a:off x="3890423" y="3017520"/>
              <a:ext cx="44892" cy="2004060"/>
            </a:xfrm>
            <a:prstGeom prst="line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15C74B2-8C0E-AC9C-0945-877F1A8EB80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7983" y="2928034"/>
              <a:ext cx="2450167" cy="3362678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A25B6B3-2D55-7D4D-3467-7C5C6719BDA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46455" y="4414527"/>
            <a:ext cx="1842739" cy="2767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134C487-12B8-1505-E8F8-9430816F437C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"/>
          <a:stretch/>
        </p:blipFill>
        <p:spPr>
          <a:xfrm>
            <a:off x="1494621" y="3563260"/>
            <a:ext cx="2288468" cy="31274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4F9A668-2EF4-D7BD-605C-864BF992395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732681">
            <a:off x="2246277" y="4513311"/>
            <a:ext cx="1842739" cy="276775"/>
          </a:xfrm>
          <a:prstGeom prst="rect">
            <a:avLst/>
          </a:prstGeom>
        </p:spPr>
      </p:pic>
      <p:sp>
        <p:nvSpPr>
          <p:cNvPr id="13" name="Rounded Rectangle 26">
            <a:extLst>
              <a:ext uri="{FF2B5EF4-FFF2-40B4-BE49-F238E27FC236}">
                <a16:creationId xmlns:a16="http://schemas.microsoft.com/office/drawing/2014/main" id="{8E411564-64CF-FDA1-6416-0EAB3C434A03}"/>
              </a:ext>
            </a:extLst>
          </p:cNvPr>
          <p:cNvSpPr/>
          <p:nvPr/>
        </p:nvSpPr>
        <p:spPr>
          <a:xfrm>
            <a:off x="7673612" y="1793965"/>
            <a:ext cx="3291840" cy="1005840"/>
          </a:xfrm>
          <a:prstGeom prst="roundRect">
            <a:avLst/>
          </a:prstGeom>
          <a:solidFill>
            <a:schemeClr val="lt1">
              <a:alpha val="79000"/>
            </a:schemeClr>
          </a:solidFill>
          <a:ln w="57150" cmpd="thickThin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14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 apple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1494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4" name="Rounded Rectangle 27">
            <a:extLst>
              <a:ext uri="{FF2B5EF4-FFF2-40B4-BE49-F238E27FC236}">
                <a16:creationId xmlns:a16="http://schemas.microsoft.com/office/drawing/2014/main" id="{15654DEC-D9C1-3FF6-727A-0B1405578CDF}"/>
              </a:ext>
            </a:extLst>
          </p:cNvPr>
          <p:cNvSpPr/>
          <p:nvPr/>
        </p:nvSpPr>
        <p:spPr>
          <a:xfrm>
            <a:off x="7673612" y="482767"/>
            <a:ext cx="3291840" cy="1005840"/>
          </a:xfrm>
          <a:prstGeom prst="roundRect">
            <a:avLst/>
          </a:prstGeom>
          <a:solidFill>
            <a:schemeClr val="lt1">
              <a:alpha val="79000"/>
            </a:schemeClr>
          </a:solidFill>
          <a:ln w="57150" cmpd="thickThin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14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an apples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1494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5" name="Picture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934118A-E2BB-ECFB-D090-FCA243018B8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30294" y="5616941"/>
            <a:ext cx="1731415" cy="749873"/>
          </a:xfrm>
          <a:prstGeom prst="rect">
            <a:avLst/>
          </a:prstGeom>
        </p:spPr>
      </p:pic>
      <p:sp>
        <p:nvSpPr>
          <p:cNvPr id="16" name="5-Point Star 13">
            <a:extLst>
              <a:ext uri="{FF2B5EF4-FFF2-40B4-BE49-F238E27FC236}">
                <a16:creationId xmlns:a16="http://schemas.microsoft.com/office/drawing/2014/main" id="{3D1B82CF-0B2B-9319-2965-2C9E3C5A9856}"/>
              </a:ext>
            </a:extLst>
          </p:cNvPr>
          <p:cNvSpPr/>
          <p:nvPr/>
        </p:nvSpPr>
        <p:spPr>
          <a:xfrm>
            <a:off x="12403248" y="1885405"/>
            <a:ext cx="914400" cy="914400"/>
          </a:xfrm>
          <a:prstGeom prst="star5">
            <a:avLst>
              <a:gd name="adj" fmla="val 26636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2F5CADDB-C486-6706-046F-14EFE4941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724" b="90920" l="9043" r="91135">
                        <a14:foregroundMark x1="42199" y1="91264" x2="42199" y2="91264"/>
                        <a14:foregroundMark x1="55851" y1="7471" x2="55851" y2="7471"/>
                        <a14:foregroundMark x1="18794" y1="3678" x2="18794" y2="3678"/>
                        <a14:foregroundMark x1="57979" y1="1954" x2="57979" y2="1954"/>
                        <a14:foregroundMark x1="9043" y1="14713" x2="9043" y2="14713"/>
                        <a14:foregroundMark x1="91135" y1="49655" x2="91135" y2="496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295" y="1871739"/>
            <a:ext cx="571733" cy="88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>
            <a:extLst>
              <a:ext uri="{FF2B5EF4-FFF2-40B4-BE49-F238E27FC236}">
                <a16:creationId xmlns:a16="http://schemas.microsoft.com/office/drawing/2014/main" id="{A115B60A-CFAF-D028-B750-99D01C141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299" b="91379" l="9752" r="91489">
                        <a14:foregroundMark x1="40071" y1="91724" x2="40071" y2="91724"/>
                        <a14:foregroundMark x1="10816" y1="64023" x2="10816" y2="64023"/>
                        <a14:foregroundMark x1="28014" y1="7126" x2="28014" y2="7126"/>
                        <a14:foregroundMark x1="32270" y1="2299" x2="32270" y2="2299"/>
                        <a14:foregroundMark x1="91489" y1="44943" x2="91489" y2="449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295" y="575699"/>
            <a:ext cx="571733" cy="88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6D00596-B853-E175-50FE-D017F4B0B19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868116" y="482767"/>
            <a:ext cx="2458649" cy="238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43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L 0.49179 0.02222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83" y="11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lecha_clav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a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7.40741E-7 L 0.51211 0.22593 " pathEditMode="relative" rAng="0" ptsTypes="AA">
                                      <p:cBhvr>
                                        <p:cTn id="3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99" y="1129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EDB8308-A6AA-ED03-29DD-19DAC45A5F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2104" y="-9442"/>
            <a:ext cx="12193057" cy="6876884"/>
          </a:xfrm>
          <a:prstGeom prst="rect">
            <a:avLst/>
          </a:prstGeom>
        </p:spPr>
      </p:pic>
      <p:sp>
        <p:nvSpPr>
          <p:cNvPr id="5" name="Flowchart: Alternate Process 3">
            <a:extLst>
              <a:ext uri="{FF2B5EF4-FFF2-40B4-BE49-F238E27FC236}">
                <a16:creationId xmlns:a16="http://schemas.microsoft.com/office/drawing/2014/main" id="{6DE96ABE-D910-412C-17AB-C11690CB189B}"/>
              </a:ext>
            </a:extLst>
          </p:cNvPr>
          <p:cNvSpPr/>
          <p:nvPr/>
        </p:nvSpPr>
        <p:spPr>
          <a:xfrm>
            <a:off x="1377387" y="230065"/>
            <a:ext cx="5869011" cy="2883525"/>
          </a:xfrm>
          <a:prstGeom prst="roundRect">
            <a:avLst>
              <a:gd name="adj" fmla="val 6259"/>
            </a:avLst>
          </a:prstGeom>
          <a:solidFill>
            <a:schemeClr val="lt1">
              <a:alpha val="78000"/>
            </a:schemeClr>
          </a:solidFill>
          <a:ln w="57150" cmpd="thickThin">
            <a:solidFill>
              <a:srgbClr val="E74B4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649F56-2098-17D2-9DDC-DA590D52363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55351" y="3429632"/>
            <a:ext cx="2149208" cy="3038781"/>
          </a:xfrm>
          <a:prstGeom prst="rect">
            <a:avLst/>
          </a:prstGeom>
        </p:spPr>
      </p:pic>
      <p:grpSp>
        <p:nvGrpSpPr>
          <p:cNvPr id="7" name="Group 14">
            <a:extLst>
              <a:ext uri="{FF2B5EF4-FFF2-40B4-BE49-F238E27FC236}">
                <a16:creationId xmlns:a16="http://schemas.microsoft.com/office/drawing/2014/main" id="{23162225-FEB2-9926-B67F-7637679DFFF0}"/>
              </a:ext>
            </a:extLst>
          </p:cNvPr>
          <p:cNvGrpSpPr/>
          <p:nvPr/>
        </p:nvGrpSpPr>
        <p:grpSpPr>
          <a:xfrm>
            <a:off x="1494014" y="3548599"/>
            <a:ext cx="2296839" cy="3152245"/>
            <a:chOff x="1797983" y="2928034"/>
            <a:chExt cx="2450167" cy="3362678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285CE9D-A68D-CF46-4BE4-932944B6BF8E}"/>
                </a:ext>
              </a:extLst>
            </p:cNvPr>
            <p:cNvCxnSpPr/>
            <p:nvPr/>
          </p:nvCxnSpPr>
          <p:spPr>
            <a:xfrm flipH="1">
              <a:off x="3890423" y="3017520"/>
              <a:ext cx="44892" cy="2004060"/>
            </a:xfrm>
            <a:prstGeom prst="line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15C74B2-8C0E-AC9C-0945-877F1A8EB8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7983" y="2928034"/>
              <a:ext cx="2450167" cy="3362678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A25B6B3-2D55-7D4D-3467-7C5C6719BDA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46455" y="4414527"/>
            <a:ext cx="1842739" cy="2767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134C487-12B8-1505-E8F8-9430816F437C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"/>
          <a:stretch/>
        </p:blipFill>
        <p:spPr>
          <a:xfrm>
            <a:off x="1494621" y="3563260"/>
            <a:ext cx="2288468" cy="31274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4F9A668-2EF4-D7BD-605C-864BF992395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732681">
            <a:off x="2246277" y="4513311"/>
            <a:ext cx="1842739" cy="276775"/>
          </a:xfrm>
          <a:prstGeom prst="rect">
            <a:avLst/>
          </a:prstGeom>
        </p:spPr>
      </p:pic>
      <p:sp>
        <p:nvSpPr>
          <p:cNvPr id="13" name="Rounded Rectangle 26">
            <a:extLst>
              <a:ext uri="{FF2B5EF4-FFF2-40B4-BE49-F238E27FC236}">
                <a16:creationId xmlns:a16="http://schemas.microsoft.com/office/drawing/2014/main" id="{8E411564-64CF-FDA1-6416-0EAB3C434A03}"/>
              </a:ext>
            </a:extLst>
          </p:cNvPr>
          <p:cNvSpPr/>
          <p:nvPr/>
        </p:nvSpPr>
        <p:spPr>
          <a:xfrm>
            <a:off x="7673612" y="1793965"/>
            <a:ext cx="3291840" cy="1005840"/>
          </a:xfrm>
          <a:prstGeom prst="roundRect">
            <a:avLst/>
          </a:prstGeom>
          <a:solidFill>
            <a:schemeClr val="lt1">
              <a:alpha val="79000"/>
            </a:schemeClr>
          </a:solidFill>
          <a:ln w="57150" cmpd="thickThin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14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beans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1494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4" name="Rounded Rectangle 27">
            <a:extLst>
              <a:ext uri="{FF2B5EF4-FFF2-40B4-BE49-F238E27FC236}">
                <a16:creationId xmlns:a16="http://schemas.microsoft.com/office/drawing/2014/main" id="{15654DEC-D9C1-3FF6-727A-0B1405578CDF}"/>
              </a:ext>
            </a:extLst>
          </p:cNvPr>
          <p:cNvSpPr/>
          <p:nvPr/>
        </p:nvSpPr>
        <p:spPr>
          <a:xfrm>
            <a:off x="7673612" y="482767"/>
            <a:ext cx="3291840" cy="1005840"/>
          </a:xfrm>
          <a:prstGeom prst="roundRect">
            <a:avLst/>
          </a:prstGeom>
          <a:solidFill>
            <a:schemeClr val="lt1">
              <a:alpha val="79000"/>
            </a:schemeClr>
          </a:solidFill>
          <a:ln w="57150" cmpd="thickThin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14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bean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1494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5" name="Picture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934118A-E2BB-ECFB-D090-FCA243018B8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30294" y="5616941"/>
            <a:ext cx="1731415" cy="749873"/>
          </a:xfrm>
          <a:prstGeom prst="rect">
            <a:avLst/>
          </a:prstGeom>
        </p:spPr>
      </p:pic>
      <p:sp>
        <p:nvSpPr>
          <p:cNvPr id="16" name="5-Point Star 13">
            <a:extLst>
              <a:ext uri="{FF2B5EF4-FFF2-40B4-BE49-F238E27FC236}">
                <a16:creationId xmlns:a16="http://schemas.microsoft.com/office/drawing/2014/main" id="{3D1B82CF-0B2B-9319-2965-2C9E3C5A9856}"/>
              </a:ext>
            </a:extLst>
          </p:cNvPr>
          <p:cNvSpPr/>
          <p:nvPr/>
        </p:nvSpPr>
        <p:spPr>
          <a:xfrm>
            <a:off x="12403248" y="1885405"/>
            <a:ext cx="914400" cy="914400"/>
          </a:xfrm>
          <a:prstGeom prst="star5">
            <a:avLst>
              <a:gd name="adj" fmla="val 26636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2F5CADDB-C486-6706-046F-14EFE4941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724" b="90920" l="9043" r="91135">
                        <a14:foregroundMark x1="42199" y1="91264" x2="42199" y2="91264"/>
                        <a14:foregroundMark x1="55851" y1="7471" x2="55851" y2="7471"/>
                        <a14:foregroundMark x1="18794" y1="3678" x2="18794" y2="3678"/>
                        <a14:foregroundMark x1="57979" y1="1954" x2="57979" y2="1954"/>
                        <a14:foregroundMark x1="9043" y1="14713" x2="9043" y2="14713"/>
                        <a14:foregroundMark x1="91135" y1="49655" x2="91135" y2="496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295" y="1871739"/>
            <a:ext cx="571733" cy="88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>
            <a:extLst>
              <a:ext uri="{FF2B5EF4-FFF2-40B4-BE49-F238E27FC236}">
                <a16:creationId xmlns:a16="http://schemas.microsoft.com/office/drawing/2014/main" id="{A115B60A-CFAF-D028-B750-99D01C141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2299" b="91379" l="9752" r="91489">
                        <a14:foregroundMark x1="40071" y1="91724" x2="40071" y2="91724"/>
                        <a14:foregroundMark x1="10816" y1="64023" x2="10816" y2="64023"/>
                        <a14:foregroundMark x1="28014" y1="7126" x2="28014" y2="7126"/>
                        <a14:foregroundMark x1="32270" y1="2299" x2="32270" y2="2299"/>
                        <a14:foregroundMark x1="91489" y1="44943" x2="91489" y2="449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295" y="575699"/>
            <a:ext cx="571733" cy="88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E68A40F-0550-3B59-FF8D-2BCA16945F6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858241" y="312073"/>
            <a:ext cx="2478400" cy="241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00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L 0.49179 0.02222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83" y="11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lecha_clav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a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7.40741E-7 L 0.51211 0.22593 " pathEditMode="relative" rAng="0" ptsTypes="AA">
                                      <p:cBhvr>
                                        <p:cTn id="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99" y="1129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EDB8308-A6AA-ED03-29DD-19DAC45A5F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2104" y="-9442"/>
            <a:ext cx="12193057" cy="6876884"/>
          </a:xfrm>
          <a:prstGeom prst="rect">
            <a:avLst/>
          </a:prstGeom>
        </p:spPr>
      </p:pic>
      <p:sp>
        <p:nvSpPr>
          <p:cNvPr id="5" name="Flowchart: Alternate Process 3">
            <a:extLst>
              <a:ext uri="{FF2B5EF4-FFF2-40B4-BE49-F238E27FC236}">
                <a16:creationId xmlns:a16="http://schemas.microsoft.com/office/drawing/2014/main" id="{6DE96ABE-D910-412C-17AB-C11690CB189B}"/>
              </a:ext>
            </a:extLst>
          </p:cNvPr>
          <p:cNvSpPr/>
          <p:nvPr/>
        </p:nvSpPr>
        <p:spPr>
          <a:xfrm>
            <a:off x="1377387" y="230065"/>
            <a:ext cx="5869011" cy="2883525"/>
          </a:xfrm>
          <a:prstGeom prst="roundRect">
            <a:avLst>
              <a:gd name="adj" fmla="val 6259"/>
            </a:avLst>
          </a:prstGeom>
          <a:solidFill>
            <a:schemeClr val="lt1">
              <a:alpha val="78000"/>
            </a:schemeClr>
          </a:solidFill>
          <a:ln w="57150" cmpd="thickThin">
            <a:solidFill>
              <a:srgbClr val="E74B4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3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649F56-2098-17D2-9DDC-DA590D5236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5351" y="3429632"/>
            <a:ext cx="2149208" cy="3038781"/>
          </a:xfrm>
          <a:prstGeom prst="rect">
            <a:avLst/>
          </a:prstGeom>
        </p:spPr>
      </p:pic>
      <p:grpSp>
        <p:nvGrpSpPr>
          <p:cNvPr id="7" name="Group 14">
            <a:extLst>
              <a:ext uri="{FF2B5EF4-FFF2-40B4-BE49-F238E27FC236}">
                <a16:creationId xmlns:a16="http://schemas.microsoft.com/office/drawing/2014/main" id="{23162225-FEB2-9926-B67F-7637679DFFF0}"/>
              </a:ext>
            </a:extLst>
          </p:cNvPr>
          <p:cNvGrpSpPr/>
          <p:nvPr/>
        </p:nvGrpSpPr>
        <p:grpSpPr>
          <a:xfrm>
            <a:off x="1494014" y="3548599"/>
            <a:ext cx="2296839" cy="3152245"/>
            <a:chOff x="1797983" y="2928034"/>
            <a:chExt cx="2450167" cy="3362678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285CE9D-A68D-CF46-4BE4-932944B6BF8E}"/>
                </a:ext>
              </a:extLst>
            </p:cNvPr>
            <p:cNvCxnSpPr/>
            <p:nvPr/>
          </p:nvCxnSpPr>
          <p:spPr>
            <a:xfrm flipH="1">
              <a:off x="3890423" y="3017520"/>
              <a:ext cx="44892" cy="2004060"/>
            </a:xfrm>
            <a:prstGeom prst="line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15C74B2-8C0E-AC9C-0945-877F1A8EB80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7983" y="2928034"/>
              <a:ext cx="2450167" cy="3362678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A25B6B3-2D55-7D4D-3467-7C5C6719BDA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46455" y="4414527"/>
            <a:ext cx="1842739" cy="2767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134C487-12B8-1505-E8F8-9430816F437C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"/>
          <a:stretch/>
        </p:blipFill>
        <p:spPr>
          <a:xfrm>
            <a:off x="1494621" y="3563260"/>
            <a:ext cx="2288468" cy="31274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4F9A668-2EF4-D7BD-605C-864BF992395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732681">
            <a:off x="2246277" y="4513311"/>
            <a:ext cx="1842739" cy="276775"/>
          </a:xfrm>
          <a:prstGeom prst="rect">
            <a:avLst/>
          </a:prstGeom>
        </p:spPr>
      </p:pic>
      <p:sp>
        <p:nvSpPr>
          <p:cNvPr id="13" name="Rounded Rectangle 26">
            <a:extLst>
              <a:ext uri="{FF2B5EF4-FFF2-40B4-BE49-F238E27FC236}">
                <a16:creationId xmlns:a16="http://schemas.microsoft.com/office/drawing/2014/main" id="{8E411564-64CF-FDA1-6416-0EAB3C434A03}"/>
              </a:ext>
            </a:extLst>
          </p:cNvPr>
          <p:cNvSpPr/>
          <p:nvPr/>
        </p:nvSpPr>
        <p:spPr>
          <a:xfrm>
            <a:off x="7673612" y="1793965"/>
            <a:ext cx="3291840" cy="1005840"/>
          </a:xfrm>
          <a:prstGeom prst="roundRect">
            <a:avLst/>
          </a:prstGeom>
          <a:solidFill>
            <a:schemeClr val="lt1">
              <a:alpha val="79000"/>
            </a:schemeClr>
          </a:solidFill>
          <a:ln w="57150" cmpd="thickThin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14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carrots</a:t>
            </a:r>
          </a:p>
        </p:txBody>
      </p:sp>
      <p:sp>
        <p:nvSpPr>
          <p:cNvPr id="14" name="Rounded Rectangle 27">
            <a:extLst>
              <a:ext uri="{FF2B5EF4-FFF2-40B4-BE49-F238E27FC236}">
                <a16:creationId xmlns:a16="http://schemas.microsoft.com/office/drawing/2014/main" id="{15654DEC-D9C1-3FF6-727A-0B1405578CDF}"/>
              </a:ext>
            </a:extLst>
          </p:cNvPr>
          <p:cNvSpPr/>
          <p:nvPr/>
        </p:nvSpPr>
        <p:spPr>
          <a:xfrm>
            <a:off x="7673612" y="482767"/>
            <a:ext cx="3291840" cy="1005840"/>
          </a:xfrm>
          <a:prstGeom prst="roundRect">
            <a:avLst/>
          </a:prstGeom>
          <a:solidFill>
            <a:schemeClr val="lt1">
              <a:alpha val="79000"/>
            </a:schemeClr>
          </a:solidFill>
          <a:ln w="57150" cmpd="thickThin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14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carrot</a:t>
            </a:r>
          </a:p>
        </p:txBody>
      </p:sp>
      <p:pic>
        <p:nvPicPr>
          <p:cNvPr id="15" name="Picture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934118A-E2BB-ECFB-D090-FCA243018B8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30294" y="5616941"/>
            <a:ext cx="1731415" cy="749873"/>
          </a:xfrm>
          <a:prstGeom prst="rect">
            <a:avLst/>
          </a:prstGeom>
        </p:spPr>
      </p:pic>
      <p:sp>
        <p:nvSpPr>
          <p:cNvPr id="16" name="5-Point Star 13">
            <a:extLst>
              <a:ext uri="{FF2B5EF4-FFF2-40B4-BE49-F238E27FC236}">
                <a16:creationId xmlns:a16="http://schemas.microsoft.com/office/drawing/2014/main" id="{3D1B82CF-0B2B-9319-2965-2C9E3C5A9856}"/>
              </a:ext>
            </a:extLst>
          </p:cNvPr>
          <p:cNvSpPr/>
          <p:nvPr/>
        </p:nvSpPr>
        <p:spPr>
          <a:xfrm>
            <a:off x="12403248" y="1885405"/>
            <a:ext cx="914400" cy="914400"/>
          </a:xfrm>
          <a:prstGeom prst="star5">
            <a:avLst>
              <a:gd name="adj" fmla="val 26636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2F5CADDB-C486-6706-046F-14EFE4941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724" b="90920" l="9043" r="91135">
                        <a14:foregroundMark x1="42199" y1="91264" x2="42199" y2="91264"/>
                        <a14:foregroundMark x1="55851" y1="7471" x2="55851" y2="7471"/>
                        <a14:foregroundMark x1="18794" y1="3678" x2="18794" y2="3678"/>
                        <a14:foregroundMark x1="57979" y1="1954" x2="57979" y2="1954"/>
                        <a14:foregroundMark x1="9043" y1="14713" x2="9043" y2="14713"/>
                        <a14:foregroundMark x1="91135" y1="49655" x2="91135" y2="496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295" y="1871739"/>
            <a:ext cx="571733" cy="88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>
            <a:extLst>
              <a:ext uri="{FF2B5EF4-FFF2-40B4-BE49-F238E27FC236}">
                <a16:creationId xmlns:a16="http://schemas.microsoft.com/office/drawing/2014/main" id="{A115B60A-CFAF-D028-B750-99D01C141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299" b="91379" l="9752" r="91489">
                        <a14:foregroundMark x1="40071" y1="91724" x2="40071" y2="91724"/>
                        <a14:foregroundMark x1="10816" y1="64023" x2="10816" y2="64023"/>
                        <a14:foregroundMark x1="28014" y1="7126" x2="28014" y2="7126"/>
                        <a14:foregroundMark x1="32270" y1="2299" x2="32270" y2="2299"/>
                        <a14:foregroundMark x1="91489" y1="44943" x2="91489" y2="449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295" y="575699"/>
            <a:ext cx="571733" cy="88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FC0DBFA-CA46-C97D-04D6-F3EC611BC33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800843" y="482767"/>
            <a:ext cx="2366826" cy="232888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FC0DBFA-CA46-C97D-04D6-F3EC611BC33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23620" y="488871"/>
            <a:ext cx="2366826" cy="232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39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L 0.49179 0.02222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83" y="11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lecha_clav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a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7.40741E-7 L 0.51211 0.22593 " pathEditMode="relative" rAng="0" ptsTypes="AA">
                                      <p:cBhvr>
                                        <p:cTn id="3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99" y="1129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931F2F-7A8C-0A7B-F51B-2D55E4513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104" y="-9442"/>
            <a:ext cx="12193057" cy="68768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9AA9B1-8787-2F18-1E03-46E4D7ACA0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895" t="3263" r="16733" b="12892"/>
          <a:stretch/>
        </p:blipFill>
        <p:spPr>
          <a:xfrm>
            <a:off x="4300770" y="1692219"/>
            <a:ext cx="3583836" cy="46101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403401-28AF-DB6D-6C67-8C34C150EB8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913" r="12482" b="73551"/>
          <a:stretch/>
        </p:blipFill>
        <p:spPr>
          <a:xfrm>
            <a:off x="2184400" y="1136256"/>
            <a:ext cx="8107680" cy="2321941"/>
          </a:xfrm>
          <a:prstGeom prst="rect">
            <a:avLst/>
          </a:prstGeom>
        </p:spPr>
      </p:pic>
      <p:sp>
        <p:nvSpPr>
          <p:cNvPr id="8" name="Rectangle: Rounded Corners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F9576B7-78A3-69AC-5CAE-3EA21EF761C2}"/>
              </a:ext>
            </a:extLst>
          </p:cNvPr>
          <p:cNvSpPr/>
          <p:nvPr/>
        </p:nvSpPr>
        <p:spPr>
          <a:xfrm>
            <a:off x="5659248" y="5995606"/>
            <a:ext cx="1157983" cy="613458"/>
          </a:xfrm>
          <a:prstGeom prst="roundRect">
            <a:avLst/>
          </a:prstGeom>
          <a:solidFill>
            <a:srgbClr val="00A1E9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 dirty="0"/>
              <a:t>EXIT</a:t>
            </a:r>
          </a:p>
        </p:txBody>
      </p:sp>
    </p:spTree>
    <p:extLst>
      <p:ext uri="{BB962C8B-B14F-4D97-AF65-F5344CB8AC3E}">
        <p14:creationId xmlns:p14="http://schemas.microsoft.com/office/powerpoint/2010/main" val="1260890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321135-B14F-87A6-FAE1-124468D317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7565"/>
            <a:ext cx="12192000" cy="68464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FC74B7D-CA78-0D6C-1AF6-33E4DB1565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6738" y="872651"/>
            <a:ext cx="4122420" cy="380342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28FB1D1-E98D-420E-006E-E91F9DFF7583}"/>
              </a:ext>
            </a:extLst>
          </p:cNvPr>
          <p:cNvSpPr/>
          <p:nvPr/>
        </p:nvSpPr>
        <p:spPr>
          <a:xfrm>
            <a:off x="0" y="-8558"/>
            <a:ext cx="4323806" cy="7722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Look and complete</a:t>
            </a:r>
          </a:p>
        </p:txBody>
      </p:sp>
      <p:sp>
        <p:nvSpPr>
          <p:cNvPr id="7" name="Minus Sign 6">
            <a:extLst>
              <a:ext uri="{FF2B5EF4-FFF2-40B4-BE49-F238E27FC236}">
                <a16:creationId xmlns:a16="http://schemas.microsoft.com/office/drawing/2014/main" id="{31EF7353-7372-2DF0-3C23-6958BC7A538A}"/>
              </a:ext>
            </a:extLst>
          </p:cNvPr>
          <p:cNvSpPr/>
          <p:nvPr/>
        </p:nvSpPr>
        <p:spPr>
          <a:xfrm>
            <a:off x="3762103" y="5396239"/>
            <a:ext cx="1123406" cy="378823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inus Sign 7">
            <a:extLst>
              <a:ext uri="{FF2B5EF4-FFF2-40B4-BE49-F238E27FC236}">
                <a16:creationId xmlns:a16="http://schemas.microsoft.com/office/drawing/2014/main" id="{3971081C-D2CC-45DA-88F3-FB6D5AD3D822}"/>
              </a:ext>
            </a:extLst>
          </p:cNvPr>
          <p:cNvSpPr/>
          <p:nvPr/>
        </p:nvSpPr>
        <p:spPr>
          <a:xfrm>
            <a:off x="6653366" y="5396239"/>
            <a:ext cx="1123406" cy="378823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inus Sign 8">
            <a:extLst>
              <a:ext uri="{FF2B5EF4-FFF2-40B4-BE49-F238E27FC236}">
                <a16:creationId xmlns:a16="http://schemas.microsoft.com/office/drawing/2014/main" id="{60D4253A-91EA-69FB-7859-96F1074ACB00}"/>
              </a:ext>
            </a:extLst>
          </p:cNvPr>
          <p:cNvSpPr/>
          <p:nvPr/>
        </p:nvSpPr>
        <p:spPr>
          <a:xfrm>
            <a:off x="5669277" y="5390986"/>
            <a:ext cx="1123406" cy="378823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inus Sign 9">
            <a:extLst>
              <a:ext uri="{FF2B5EF4-FFF2-40B4-BE49-F238E27FC236}">
                <a16:creationId xmlns:a16="http://schemas.microsoft.com/office/drawing/2014/main" id="{618F0DB7-93BD-4FBA-B328-D70E6C1AB70E}"/>
              </a:ext>
            </a:extLst>
          </p:cNvPr>
          <p:cNvSpPr/>
          <p:nvPr/>
        </p:nvSpPr>
        <p:spPr>
          <a:xfrm>
            <a:off x="4702634" y="5396877"/>
            <a:ext cx="1123406" cy="378823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Sign 10">
            <a:extLst>
              <a:ext uri="{FF2B5EF4-FFF2-40B4-BE49-F238E27FC236}">
                <a16:creationId xmlns:a16="http://schemas.microsoft.com/office/drawing/2014/main" id="{AD366F31-06CF-29AF-2808-B3F3765D9E47}"/>
              </a:ext>
            </a:extLst>
          </p:cNvPr>
          <p:cNvSpPr/>
          <p:nvPr/>
        </p:nvSpPr>
        <p:spPr>
          <a:xfrm>
            <a:off x="7637455" y="5390985"/>
            <a:ext cx="1123406" cy="378823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08495A-AF43-26AA-5490-4A12BD8F9209}"/>
              </a:ext>
            </a:extLst>
          </p:cNvPr>
          <p:cNvSpPr txBox="1"/>
          <p:nvPr/>
        </p:nvSpPr>
        <p:spPr>
          <a:xfrm>
            <a:off x="3997270" y="4930115"/>
            <a:ext cx="792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EF68AE-A16F-47AD-647C-FED46B0B63BE}"/>
              </a:ext>
            </a:extLst>
          </p:cNvPr>
          <p:cNvSpPr txBox="1"/>
          <p:nvPr/>
        </p:nvSpPr>
        <p:spPr>
          <a:xfrm>
            <a:off x="4868108" y="4941366"/>
            <a:ext cx="792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B7660B-93AB-5235-18FB-877B9D2FA885}"/>
              </a:ext>
            </a:extLst>
          </p:cNvPr>
          <p:cNvSpPr txBox="1"/>
          <p:nvPr/>
        </p:nvSpPr>
        <p:spPr>
          <a:xfrm>
            <a:off x="5843474" y="4941366"/>
            <a:ext cx="792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ACA32C-FA6B-C226-B903-4F8C1DC775D0}"/>
              </a:ext>
            </a:extLst>
          </p:cNvPr>
          <p:cNvSpPr txBox="1"/>
          <p:nvPr/>
        </p:nvSpPr>
        <p:spPr>
          <a:xfrm>
            <a:off x="6940730" y="4941366"/>
            <a:ext cx="792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376561-F376-AD38-C50F-5C849C31D464}"/>
              </a:ext>
            </a:extLst>
          </p:cNvPr>
          <p:cNvSpPr txBox="1"/>
          <p:nvPr/>
        </p:nvSpPr>
        <p:spPr>
          <a:xfrm>
            <a:off x="7768072" y="4941366"/>
            <a:ext cx="792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23704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5648</TotalTime>
  <Words>167</Words>
  <Application>Microsoft Office PowerPoint</Application>
  <PresentationFormat>Widescreen</PresentationFormat>
  <Paragraphs>63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.VnArabia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Super Teachers</dc:creator>
  <cp:lastModifiedBy>Admin</cp:lastModifiedBy>
  <cp:revision>634</cp:revision>
  <dcterms:created xsi:type="dcterms:W3CDTF">2021-05-20T08:47:48Z</dcterms:created>
  <dcterms:modified xsi:type="dcterms:W3CDTF">2025-06-02T07:12:47Z</dcterms:modified>
</cp:coreProperties>
</file>