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2.wav" ContentType="audio/wav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media/audio5.wav" ContentType="audio/wav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media/audio9.wav" ContentType="audio/wav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2"/>
  </p:notesMasterIdLst>
  <p:sldIdLst>
    <p:sldId id="1140" r:id="rId2"/>
    <p:sldId id="320" r:id="rId3"/>
    <p:sldId id="260" r:id="rId4"/>
    <p:sldId id="1042" r:id="rId5"/>
    <p:sldId id="280" r:id="rId6"/>
    <p:sldId id="1133" r:id="rId7"/>
    <p:sldId id="269" r:id="rId8"/>
    <p:sldId id="1134" r:id="rId9"/>
    <p:sldId id="270" r:id="rId10"/>
    <p:sldId id="1135" r:id="rId11"/>
    <p:sldId id="281" r:id="rId12"/>
    <p:sldId id="1129" r:id="rId13"/>
    <p:sldId id="1091" r:id="rId14"/>
    <p:sldId id="264" r:id="rId15"/>
    <p:sldId id="265" r:id="rId16"/>
    <p:sldId id="267" r:id="rId17"/>
    <p:sldId id="1076" r:id="rId18"/>
    <p:sldId id="1136" r:id="rId19"/>
    <p:sldId id="1137" r:id="rId20"/>
    <p:sldId id="1138" r:id="rId21"/>
    <p:sldId id="1139" r:id="rId22"/>
    <p:sldId id="1040" r:id="rId23"/>
    <p:sldId id="1117" r:id="rId24"/>
    <p:sldId id="1130" r:id="rId25"/>
    <p:sldId id="1078" r:id="rId26"/>
    <p:sldId id="1118" r:id="rId27"/>
    <p:sldId id="1108" r:id="rId28"/>
    <p:sldId id="1131" r:id="rId29"/>
    <p:sldId id="1132" r:id="rId30"/>
    <p:sldId id="1128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161F"/>
    <a:srgbClr val="F169A7"/>
    <a:srgbClr val="467DAF"/>
    <a:srgbClr val="FED2E1"/>
    <a:srgbClr val="D96EAB"/>
    <a:srgbClr val="FE7FAA"/>
    <a:srgbClr val="FAC090"/>
    <a:srgbClr val="F2A49B"/>
    <a:srgbClr val="FEB0CA"/>
    <a:srgbClr val="9F0A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777" autoAdjust="0"/>
    <p:restoredTop sz="88267" autoAdjust="0"/>
  </p:normalViewPr>
  <p:slideViewPr>
    <p:cSldViewPr snapToGrid="0">
      <p:cViewPr varScale="1">
        <p:scale>
          <a:sx n="68" d="100"/>
          <a:sy n="68" d="100"/>
        </p:scale>
        <p:origin x="356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00C1D8-148A-4573-9EBF-3521D838CBD2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A8AA0C-05A6-4E4F-BDA5-D818876FE7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1705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A8AA0C-05A6-4E4F-BDA5-D818876FE7A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1776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A8AA0C-05A6-4E4F-BDA5-D818876FE7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24690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A8AA0C-05A6-4E4F-BDA5-D818876FE7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10822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A8AA0C-05A6-4E4F-BDA5-D818876FE7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8711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A8AA0C-05A6-4E4F-BDA5-D818876FE7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65345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A8AA0C-05A6-4E4F-BDA5-D818876FE7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91881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A8AA0C-05A6-4E4F-BDA5-D818876FE7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48827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A8AA0C-05A6-4E4F-BDA5-D818876FE7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68558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A8AA0C-05A6-4E4F-BDA5-D818876FE7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645087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A8AA0C-05A6-4E4F-BDA5-D818876FE7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160782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A8AA0C-05A6-4E4F-BDA5-D818876FE7A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6934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A8AA0C-05A6-4E4F-BDA5-D818876FE7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041423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A8AA0C-05A6-4E4F-BDA5-D818876FE7A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8686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SG" dirty="0"/>
              <a:t>Choose 1 student without the class knowing who is chosen. Describe him/her using sentences similar to Activity 2.</a:t>
            </a:r>
          </a:p>
          <a:p>
            <a:pPr marL="171450" indent="-171450">
              <a:buFontTx/>
              <a:buChar char="-"/>
            </a:pPr>
            <a:r>
              <a:rPr lang="en-SG" dirty="0"/>
              <a:t>The class should guess who that student is by asking “Is it…?” and the teacher will answer either “Yes, it is.” or “No, it isn’t.”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A8AA0C-05A6-4E4F-BDA5-D818876FE7A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62213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A8AA0C-05A6-4E4F-BDA5-D818876FE7A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38147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SG" dirty="0"/>
              <a:t>Give Ss instructions and show them an example.</a:t>
            </a:r>
          </a:p>
          <a:p>
            <a:pPr marL="171450" indent="-171450">
              <a:buFontTx/>
              <a:buChar char="-"/>
            </a:pPr>
            <a:r>
              <a:rPr lang="en-US" dirty="0"/>
              <a:t>Give each student a sheet of A4 paper or ask them to take out their notebook</a:t>
            </a:r>
            <a:r>
              <a:rPr lang="en-US" sz="1200" dirty="0">
                <a:solidFill>
                  <a:schemeClr val="tx1"/>
                </a:solidFill>
              </a:rPr>
              <a:t>.</a:t>
            </a:r>
          </a:p>
          <a:p>
            <a:pPr marL="171450" indent="-171450">
              <a:buFontTx/>
              <a:buChar char="-"/>
            </a:pPr>
            <a:r>
              <a:rPr lang="en-SG" dirty="0"/>
              <a:t>Tell them to draw a picture of a friend and write 3 body parts he/she has got. Then put Ss into pairs and have them tell their partner about their drawing.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A8AA0C-05A6-4E4F-BDA5-D818876FE7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342557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A8AA0C-05A6-4E4F-BDA5-D818876FE7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932828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A8AA0C-05A6-4E4F-BDA5-D818876FE7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74647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F5F967-9870-46FA-BB99-03FAFD6C306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05445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F5F967-9870-46FA-BB99-03FAFD6C306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62217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F5F967-9870-46FA-BB99-03FAFD6C306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41633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F5F967-9870-46FA-BB99-03FAFD6C306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38873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F5F967-9870-46FA-BB99-03FAFD6C306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19641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F5F967-9870-46FA-BB99-03FAFD6C306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42984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F5F967-9870-46FA-BB99-03FAFD6C306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02883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1401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2688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6933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4154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2285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2588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1952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8906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7685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6238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0260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CFEFD8-2151-478C-9C1C-0545885223F3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6B1172-D443-4544-A958-E06E27C02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415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3.wav"/><Relationship Id="rId7" Type="http://schemas.openxmlformats.org/officeDocument/2006/relationships/image" Target="../media/image26.png"/><Relationship Id="rId12" Type="http://schemas.openxmlformats.org/officeDocument/2006/relationships/image" Target="../media/image2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30.jpeg"/><Relationship Id="rId5" Type="http://schemas.openxmlformats.org/officeDocument/2006/relationships/image" Target="../media/image20.png"/><Relationship Id="rId10" Type="http://schemas.openxmlformats.org/officeDocument/2006/relationships/image" Target="../media/image28.jpeg"/><Relationship Id="rId4" Type="http://schemas.openxmlformats.org/officeDocument/2006/relationships/audio" Target="../media/audio4.wav"/><Relationship Id="rId9" Type="http://schemas.openxmlformats.org/officeDocument/2006/relationships/image" Target="../media/image2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audio" Target="../media/audio1.wav"/><Relationship Id="rId7" Type="http://schemas.openxmlformats.org/officeDocument/2006/relationships/image" Target="../media/image41.png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43.png"/><Relationship Id="rId5" Type="http://schemas.openxmlformats.org/officeDocument/2006/relationships/image" Target="../media/image40.png"/><Relationship Id="rId10" Type="http://schemas.microsoft.com/office/2007/relationships/hdphoto" Target="../media/hdphoto4.wdp"/><Relationship Id="rId4" Type="http://schemas.openxmlformats.org/officeDocument/2006/relationships/image" Target="../media/image39.png"/><Relationship Id="rId9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gif"/><Relationship Id="rId3" Type="http://schemas.openxmlformats.org/officeDocument/2006/relationships/audio" Target="../media/audio5.wav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7.wav"/><Relationship Id="rId11" Type="http://schemas.openxmlformats.org/officeDocument/2006/relationships/image" Target="../media/image49.png"/><Relationship Id="rId5" Type="http://schemas.openxmlformats.org/officeDocument/2006/relationships/audio" Target="../media/audio6.wav"/><Relationship Id="rId10" Type="http://schemas.openxmlformats.org/officeDocument/2006/relationships/image" Target="../media/image48.png"/><Relationship Id="rId4" Type="http://schemas.openxmlformats.org/officeDocument/2006/relationships/audio" Target="../media/audio1.wav"/><Relationship Id="rId9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5" Type="http://schemas.microsoft.com/office/2007/relationships/hdphoto" Target="../media/hdphoto6.wdp"/><Relationship Id="rId4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6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60.png"/><Relationship Id="rId3" Type="http://schemas.openxmlformats.org/officeDocument/2006/relationships/audio" Target="../media/audio2.wav"/><Relationship Id="rId7" Type="http://schemas.microsoft.com/office/2007/relationships/hdphoto" Target="../media/hdphoto7.wdp"/><Relationship Id="rId12" Type="http://schemas.microsoft.com/office/2007/relationships/hdphoto" Target="../media/hdphoto8.wd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11" Type="http://schemas.openxmlformats.org/officeDocument/2006/relationships/image" Target="../media/image59.png"/><Relationship Id="rId5" Type="http://schemas.openxmlformats.org/officeDocument/2006/relationships/audio" Target="../media/audio4.wav"/><Relationship Id="rId15" Type="http://schemas.openxmlformats.org/officeDocument/2006/relationships/image" Target="../media/image61.png"/><Relationship Id="rId10" Type="http://schemas.openxmlformats.org/officeDocument/2006/relationships/image" Target="../media/image57.png"/><Relationship Id="rId4" Type="http://schemas.openxmlformats.org/officeDocument/2006/relationships/audio" Target="../media/audio8.wav"/><Relationship Id="rId9" Type="http://schemas.openxmlformats.org/officeDocument/2006/relationships/image" Target="../media/image55.png"/><Relationship Id="rId14" Type="http://schemas.microsoft.com/office/2007/relationships/hdphoto" Target="../media/hdphoto9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60.png"/><Relationship Id="rId3" Type="http://schemas.openxmlformats.org/officeDocument/2006/relationships/audio" Target="../media/audio2.wav"/><Relationship Id="rId7" Type="http://schemas.microsoft.com/office/2007/relationships/hdphoto" Target="../media/hdphoto7.wdp"/><Relationship Id="rId12" Type="http://schemas.microsoft.com/office/2007/relationships/hdphoto" Target="../media/hdphoto8.wdp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11" Type="http://schemas.openxmlformats.org/officeDocument/2006/relationships/image" Target="../media/image59.png"/><Relationship Id="rId5" Type="http://schemas.openxmlformats.org/officeDocument/2006/relationships/audio" Target="../media/audio4.wav"/><Relationship Id="rId15" Type="http://schemas.openxmlformats.org/officeDocument/2006/relationships/image" Target="../media/image62.png"/><Relationship Id="rId10" Type="http://schemas.openxmlformats.org/officeDocument/2006/relationships/image" Target="../media/image57.png"/><Relationship Id="rId4" Type="http://schemas.openxmlformats.org/officeDocument/2006/relationships/audio" Target="../media/audio8.wav"/><Relationship Id="rId9" Type="http://schemas.openxmlformats.org/officeDocument/2006/relationships/image" Target="../media/image55.png"/><Relationship Id="rId14" Type="http://schemas.microsoft.com/office/2007/relationships/hdphoto" Target="../media/hdphoto9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60.png"/><Relationship Id="rId3" Type="http://schemas.openxmlformats.org/officeDocument/2006/relationships/audio" Target="../media/audio2.wav"/><Relationship Id="rId7" Type="http://schemas.microsoft.com/office/2007/relationships/hdphoto" Target="../media/hdphoto7.wdp"/><Relationship Id="rId12" Type="http://schemas.microsoft.com/office/2007/relationships/hdphoto" Target="../media/hdphoto8.wdp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11" Type="http://schemas.openxmlformats.org/officeDocument/2006/relationships/image" Target="../media/image59.png"/><Relationship Id="rId5" Type="http://schemas.openxmlformats.org/officeDocument/2006/relationships/audio" Target="../media/audio4.wav"/><Relationship Id="rId15" Type="http://schemas.openxmlformats.org/officeDocument/2006/relationships/image" Target="../media/image63.png"/><Relationship Id="rId10" Type="http://schemas.openxmlformats.org/officeDocument/2006/relationships/image" Target="../media/image57.png"/><Relationship Id="rId4" Type="http://schemas.openxmlformats.org/officeDocument/2006/relationships/audio" Target="../media/audio8.wav"/><Relationship Id="rId9" Type="http://schemas.openxmlformats.org/officeDocument/2006/relationships/image" Target="../media/image55.png"/><Relationship Id="rId14" Type="http://schemas.microsoft.com/office/2007/relationships/hdphoto" Target="../media/hdphoto9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60.png"/><Relationship Id="rId3" Type="http://schemas.openxmlformats.org/officeDocument/2006/relationships/audio" Target="../media/audio2.wav"/><Relationship Id="rId7" Type="http://schemas.microsoft.com/office/2007/relationships/hdphoto" Target="../media/hdphoto7.wdp"/><Relationship Id="rId12" Type="http://schemas.microsoft.com/office/2007/relationships/hdphoto" Target="../media/hdphoto8.wdp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11" Type="http://schemas.openxmlformats.org/officeDocument/2006/relationships/image" Target="../media/image59.png"/><Relationship Id="rId5" Type="http://schemas.openxmlformats.org/officeDocument/2006/relationships/audio" Target="../media/audio4.wav"/><Relationship Id="rId15" Type="http://schemas.openxmlformats.org/officeDocument/2006/relationships/image" Target="../media/image64.png"/><Relationship Id="rId10" Type="http://schemas.openxmlformats.org/officeDocument/2006/relationships/image" Target="../media/image57.png"/><Relationship Id="rId4" Type="http://schemas.openxmlformats.org/officeDocument/2006/relationships/audio" Target="../media/audio8.wav"/><Relationship Id="rId9" Type="http://schemas.openxmlformats.org/officeDocument/2006/relationships/image" Target="../media/image55.png"/><Relationship Id="rId14" Type="http://schemas.microsoft.com/office/2007/relationships/hdphoto" Target="../media/hdphoto9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60.png"/><Relationship Id="rId3" Type="http://schemas.openxmlformats.org/officeDocument/2006/relationships/audio" Target="../media/audio2.wav"/><Relationship Id="rId7" Type="http://schemas.microsoft.com/office/2007/relationships/hdphoto" Target="../media/hdphoto7.wdp"/><Relationship Id="rId12" Type="http://schemas.microsoft.com/office/2007/relationships/hdphoto" Target="../media/hdphoto8.wdp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11" Type="http://schemas.openxmlformats.org/officeDocument/2006/relationships/image" Target="../media/image59.png"/><Relationship Id="rId5" Type="http://schemas.openxmlformats.org/officeDocument/2006/relationships/audio" Target="../media/audio4.wav"/><Relationship Id="rId15" Type="http://schemas.openxmlformats.org/officeDocument/2006/relationships/image" Target="../media/image65.png"/><Relationship Id="rId10" Type="http://schemas.openxmlformats.org/officeDocument/2006/relationships/image" Target="../media/image57.png"/><Relationship Id="rId4" Type="http://schemas.openxmlformats.org/officeDocument/2006/relationships/audio" Target="../media/audio8.wav"/><Relationship Id="rId9" Type="http://schemas.openxmlformats.org/officeDocument/2006/relationships/image" Target="../media/image55.png"/><Relationship Id="rId14" Type="http://schemas.microsoft.com/office/2007/relationships/hdphoto" Target="../media/hdphoto9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60.png"/><Relationship Id="rId3" Type="http://schemas.openxmlformats.org/officeDocument/2006/relationships/audio" Target="../media/audio2.wav"/><Relationship Id="rId7" Type="http://schemas.microsoft.com/office/2007/relationships/hdphoto" Target="../media/hdphoto7.wdp"/><Relationship Id="rId12" Type="http://schemas.microsoft.com/office/2007/relationships/hdphoto" Target="../media/hdphoto8.wdp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11" Type="http://schemas.openxmlformats.org/officeDocument/2006/relationships/image" Target="../media/image59.png"/><Relationship Id="rId5" Type="http://schemas.openxmlformats.org/officeDocument/2006/relationships/audio" Target="../media/audio4.wav"/><Relationship Id="rId15" Type="http://schemas.openxmlformats.org/officeDocument/2006/relationships/image" Target="../media/image66.png"/><Relationship Id="rId10" Type="http://schemas.openxmlformats.org/officeDocument/2006/relationships/image" Target="../media/image57.png"/><Relationship Id="rId4" Type="http://schemas.openxmlformats.org/officeDocument/2006/relationships/audio" Target="../media/audio8.wav"/><Relationship Id="rId9" Type="http://schemas.openxmlformats.org/officeDocument/2006/relationships/image" Target="../media/image55.png"/><Relationship Id="rId14" Type="http://schemas.microsoft.com/office/2007/relationships/hdphoto" Target="../media/hdphoto9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67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sv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svg"/><Relationship Id="rId4" Type="http://schemas.openxmlformats.org/officeDocument/2006/relationships/image" Target="../media/image6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audio" Target="../media/audio9.wav"/><Relationship Id="rId7" Type="http://schemas.microsoft.com/office/2007/relationships/hdphoto" Target="../media/hdphoto10.wdp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audio" Target="../media/audio1.wa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jpeg"/><Relationship Id="rId4" Type="http://schemas.openxmlformats.org/officeDocument/2006/relationships/audio" Target="../media/audio9.wav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audio" Target="../media/audio1.wav"/><Relationship Id="rId7" Type="http://schemas.openxmlformats.org/officeDocument/2006/relationships/image" Target="../media/image41.png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43.png"/><Relationship Id="rId5" Type="http://schemas.openxmlformats.org/officeDocument/2006/relationships/image" Target="../media/image40.png"/><Relationship Id="rId10" Type="http://schemas.microsoft.com/office/2007/relationships/hdphoto" Target="../media/hdphoto4.wdp"/><Relationship Id="rId4" Type="http://schemas.openxmlformats.org/officeDocument/2006/relationships/image" Target="../media/image39.png"/><Relationship Id="rId9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gif"/><Relationship Id="rId3" Type="http://schemas.openxmlformats.org/officeDocument/2006/relationships/audio" Target="../media/audio5.wav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7.wav"/><Relationship Id="rId11" Type="http://schemas.openxmlformats.org/officeDocument/2006/relationships/image" Target="../media/image49.png"/><Relationship Id="rId5" Type="http://schemas.openxmlformats.org/officeDocument/2006/relationships/audio" Target="../media/audio6.wav"/><Relationship Id="rId10" Type="http://schemas.openxmlformats.org/officeDocument/2006/relationships/image" Target="../media/image48.png"/><Relationship Id="rId4" Type="http://schemas.openxmlformats.org/officeDocument/2006/relationships/audio" Target="../media/audio1.wav"/><Relationship Id="rId9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8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audio" Target="../media/audio1.wav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jp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audio" Target="../media/audio2.wav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1.jp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3.wav"/><Relationship Id="rId7" Type="http://schemas.openxmlformats.org/officeDocument/2006/relationships/image" Target="../media/image26.png"/><Relationship Id="rId12" Type="http://schemas.openxmlformats.org/officeDocument/2006/relationships/image" Target="../media/image3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29.jpeg"/><Relationship Id="rId5" Type="http://schemas.openxmlformats.org/officeDocument/2006/relationships/image" Target="../media/image20.png"/><Relationship Id="rId10" Type="http://schemas.openxmlformats.org/officeDocument/2006/relationships/image" Target="../media/image28.jpeg"/><Relationship Id="rId4" Type="http://schemas.openxmlformats.org/officeDocument/2006/relationships/audio" Target="../media/audio4.wav"/><Relationship Id="rId9" Type="http://schemas.openxmlformats.org/officeDocument/2006/relationships/image" Target="../media/image21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3.wav"/><Relationship Id="rId7" Type="http://schemas.openxmlformats.org/officeDocument/2006/relationships/image" Target="../media/image32.png"/><Relationship Id="rId12" Type="http://schemas.openxmlformats.org/officeDocument/2006/relationships/image" Target="../media/image3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29.jpeg"/><Relationship Id="rId5" Type="http://schemas.openxmlformats.org/officeDocument/2006/relationships/image" Target="../media/image20.png"/><Relationship Id="rId10" Type="http://schemas.openxmlformats.org/officeDocument/2006/relationships/image" Target="../media/image28.jpeg"/><Relationship Id="rId4" Type="http://schemas.openxmlformats.org/officeDocument/2006/relationships/audio" Target="../media/audio4.wav"/><Relationship Id="rId9" Type="http://schemas.openxmlformats.org/officeDocument/2006/relationships/image" Target="../media/image21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3.wav"/><Relationship Id="rId7" Type="http://schemas.openxmlformats.org/officeDocument/2006/relationships/image" Target="../media/image27.png"/><Relationship Id="rId12" Type="http://schemas.openxmlformats.org/officeDocument/2006/relationships/image" Target="../media/image2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image" Target="../media/image30.jpeg"/><Relationship Id="rId5" Type="http://schemas.openxmlformats.org/officeDocument/2006/relationships/image" Target="../media/image20.png"/><Relationship Id="rId10" Type="http://schemas.openxmlformats.org/officeDocument/2006/relationships/image" Target="../media/image28.jpeg"/><Relationship Id="rId4" Type="http://schemas.openxmlformats.org/officeDocument/2006/relationships/audio" Target="../media/audio4.wav"/><Relationship Id="rId9" Type="http://schemas.openxmlformats.org/officeDocument/2006/relationships/image" Target="../media/image21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4.wav"/><Relationship Id="rId7" Type="http://schemas.openxmlformats.org/officeDocument/2006/relationships/image" Target="../media/image36.png"/><Relationship Id="rId12" Type="http://schemas.openxmlformats.org/officeDocument/2006/relationships/image" Target="../media/image3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29.jpeg"/><Relationship Id="rId5" Type="http://schemas.openxmlformats.org/officeDocument/2006/relationships/image" Target="../media/image20.png"/><Relationship Id="rId10" Type="http://schemas.openxmlformats.org/officeDocument/2006/relationships/image" Target="../media/image28.jpeg"/><Relationship Id="rId4" Type="http://schemas.openxmlformats.org/officeDocument/2006/relationships/audio" Target="../media/audio3.wav"/><Relationship Id="rId9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575006" y="-146971"/>
            <a:ext cx="13318119" cy="8020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-389279" y="-8192"/>
            <a:ext cx="12991702" cy="77424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9279" y="-1681689"/>
            <a:ext cx="12991702" cy="334699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23901" y="-33477"/>
            <a:ext cx="13615908" cy="624894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30769" y="4516682"/>
            <a:ext cx="12674683" cy="418221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 rot="21357555">
            <a:off x="609600" y="553465"/>
            <a:ext cx="10972800" cy="57510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 rot="60000">
            <a:off x="754437" y="502920"/>
            <a:ext cx="10683128" cy="58521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vi-VN" b="1" dirty="0">
                <a:latin typeface="Times New Roman" pitchFamily="18" charset="0"/>
                <a:cs typeface="Times New Roman" pitchFamily="18" charset="0"/>
              </a:rPr>
              <a:t>HÒNG GIÁO DỤC VÀ ĐÀO TẠO CẨM PHẢ</a:t>
            </a:r>
            <a:endParaRPr lang="vi-VN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vi-VN" sz="1600" b="1" dirty="0">
                <a:latin typeface="Times New Roman" pitchFamily="18" charset="0"/>
                <a:cs typeface="Times New Roman" pitchFamily="18" charset="0"/>
              </a:rPr>
              <a:t>TRƯỜNG TIỂU HỌC THÁI BÌNH</a:t>
            </a:r>
            <a:endParaRPr lang="vi-VN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05000" y="1443290"/>
            <a:ext cx="87540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vi-VN" sz="2200" b="1" dirty="0">
                <a:latin typeface="Times New Roman" pitchFamily="18" charset="0"/>
                <a:cs typeface="Times New Roman" pitchFamily="18" charset="0"/>
              </a:rPr>
              <a:t>HÒNG GIÁO DỤC VÀ ĐÀO TẠO CẨM PHẢ</a:t>
            </a:r>
            <a:endParaRPr lang="vi-VN" sz="22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vi-VN" sz="2200" b="1" dirty="0">
                <a:latin typeface="Times New Roman" pitchFamily="18" charset="0"/>
                <a:cs typeface="Times New Roman" pitchFamily="18" charset="0"/>
              </a:rPr>
              <a:t>TRƯỜNG TIỂU HỌC THÁI BÌNH</a:t>
            </a:r>
            <a:endParaRPr lang="vi-VN" sz="2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23329" y="2663679"/>
            <a:ext cx="10321447" cy="1578579"/>
          </a:xfrm>
          <a:prstGeom prst="rect">
            <a:avLst/>
          </a:prstGeom>
          <a:noFill/>
        </p:spPr>
        <p:txBody>
          <a:bodyPr wrap="none" rtlCol="0">
            <a:prstTxWarp prst="textDoubleWave1">
              <a:avLst>
                <a:gd name="adj1" fmla="val 0"/>
                <a:gd name="adj2" fmla="val 0"/>
              </a:avLst>
            </a:prstTxWarp>
            <a:spAutoFit/>
          </a:bodyPr>
          <a:lstStyle/>
          <a:p>
            <a:pPr algn="ctr"/>
            <a:r>
              <a:rPr lang="en-US" sz="4800" b="1" dirty="0">
                <a:solidFill>
                  <a:srgbClr val="7030A0"/>
                </a:solidFill>
              </a:rPr>
              <a:t>UNIT 5: MEET MY FAMILY</a:t>
            </a:r>
          </a:p>
          <a:p>
            <a:pPr algn="ctr"/>
            <a:endParaRPr lang="en-US" sz="4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282008" y="3428999"/>
            <a:ext cx="4216988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rgbClr val="00B050"/>
                </a:solidFill>
                <a:latin typeface=".VnArabia" panose="020B7200000000000000" pitchFamily="34" charset="0"/>
              </a:rPr>
              <a:t>           </a:t>
            </a:r>
            <a:r>
              <a:rPr lang="en-US" sz="4000" dirty="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rgbClr val="00B050"/>
                </a:solidFill>
                <a:latin typeface=".VnArabia" panose="020B7200000000000000" pitchFamily="34" charset="0"/>
              </a:rPr>
              <a:t>Lesson 6</a:t>
            </a:r>
          </a:p>
          <a:p>
            <a:endParaRPr lang="en-US" sz="4000" dirty="0">
              <a:ln>
                <a:solidFill>
                  <a:schemeClr val="bg1">
                    <a:lumMod val="65000"/>
                  </a:schemeClr>
                </a:solidFill>
              </a:ln>
              <a:solidFill>
                <a:srgbClr val="00B050"/>
              </a:solidFill>
              <a:latin typeface=".VnArabia" panose="020B7200000000000000" pitchFamily="34" charset="0"/>
            </a:endParaRPr>
          </a:p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Teacher : La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Huong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3200" dirty="0">
              <a:ln>
                <a:solidFill>
                  <a:schemeClr val="bg1">
                    <a:lumMod val="65000"/>
                  </a:schemeClr>
                </a:solidFill>
              </a:ln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5522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3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50"/>
                            </p:stCondLst>
                            <p:childTnLst>
                              <p:par>
                                <p:cTn id="23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750"/>
                            </p:stCondLst>
                            <p:childTnLst>
                              <p:par>
                                <p:cTn id="2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22222E-6 L 0 -0.07222 " pathEditMode="relative" rAng="0" ptsTypes="AA">
                                      <p:cBhvr>
                                        <p:cTn id="3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850"/>
                            </p:stCondLst>
                            <p:childTnLst>
                              <p:par>
                                <p:cTn id="4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4" grpId="0" animBg="1"/>
      <p:bldP spid="3" grpId="0"/>
      <p:bldP spid="16" grpId="0"/>
      <p:bldP spid="16" grpId="1"/>
      <p:bldP spid="2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17806A2B-7120-E661-3502-AC4983FF90E0}"/>
              </a:ext>
            </a:extLst>
          </p:cNvPr>
          <p:cNvGrpSpPr/>
          <p:nvPr/>
        </p:nvGrpSpPr>
        <p:grpSpPr>
          <a:xfrm>
            <a:off x="8791871" y="247704"/>
            <a:ext cx="2282010" cy="3083414"/>
            <a:chOff x="8791871" y="247704"/>
            <a:chExt cx="2282010" cy="3083414"/>
          </a:xfrm>
        </p:grpSpPr>
        <p:grpSp>
          <p:nvGrpSpPr>
            <p:cNvPr id="35" name="dung"/>
            <p:cNvGrpSpPr/>
            <p:nvPr/>
          </p:nvGrpSpPr>
          <p:grpSpPr>
            <a:xfrm rot="16200000">
              <a:off x="8391169" y="648406"/>
              <a:ext cx="3083414" cy="2282010"/>
              <a:chOff x="4475866" y="1503055"/>
              <a:chExt cx="4132296" cy="2144381"/>
            </a:xfrm>
          </p:grpSpPr>
          <p:sp>
            <p:nvSpPr>
              <p:cNvPr id="39" name="Rectangle 38"/>
              <p:cNvSpPr/>
              <p:nvPr/>
            </p:nvSpPr>
            <p:spPr>
              <a:xfrm>
                <a:off x="4475866" y="1503055"/>
                <a:ext cx="2797844" cy="2144379"/>
              </a:xfrm>
              <a:prstGeom prst="rect">
                <a:avLst/>
              </a:prstGeom>
              <a:solidFill>
                <a:srgbClr val="002060"/>
              </a:solidFill>
              <a:ln w="28575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endParaRPr>
              </a:p>
            </p:txBody>
          </p:sp>
          <p:sp>
            <p:nvSpPr>
              <p:cNvPr id="37" name="Isosceles Triangle 36"/>
              <p:cNvSpPr/>
              <p:nvPr/>
            </p:nvSpPr>
            <p:spPr>
              <a:xfrm rot="5400000">
                <a:off x="6873307" y="1912580"/>
                <a:ext cx="2144380" cy="1325331"/>
              </a:xfrm>
              <a:prstGeom prst="triangle">
                <a:avLst/>
              </a:prstGeom>
              <a:solidFill>
                <a:srgbClr val="FFC000"/>
              </a:solidFill>
              <a:ln w="28575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200" b="1" i="0" u="none" strike="noStrike" kern="1200" cap="none" spc="0" normalizeH="0" baseline="0" noProof="0">
                  <a:ln w="28575">
                    <a:solidFill>
                      <a:srgbClr val="FF0000"/>
                    </a:solidFill>
                    <a:prstDash val="solid"/>
                  </a:ln>
                  <a:solidFill>
                    <a:srgbClr val="FFC000"/>
                  </a:solidFill>
                  <a:effectLst>
                    <a:outerShdw blurRad="12700" dist="38100" dir="2700000" algn="tl" rotWithShape="0">
                      <a:prstClr val="white">
                        <a:lumMod val="50000"/>
                      </a:prstClr>
                    </a:outerShdw>
                  </a:effectLst>
                  <a:uLnTx/>
                  <a:uFillTx/>
                  <a:latin typeface=".VnBlack" panose="020B7200000000000000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7427412" y="2232343"/>
                <a:ext cx="656509" cy="628650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200" b="1" i="0" u="none" strike="noStrike" kern="1200" cap="none" spc="0" normalizeH="0" baseline="0" noProof="0">
                  <a:ln w="28575">
                    <a:solidFill>
                      <a:srgbClr val="FF0000"/>
                    </a:solidFill>
                    <a:prstDash val="solid"/>
                  </a:ln>
                  <a:solidFill>
                    <a:srgbClr val="FFC000"/>
                  </a:solidFill>
                  <a:effectLst>
                    <a:outerShdw blurRad="12700" dist="38100" dir="2700000" algn="tl" rotWithShape="0">
                      <a:prstClr val="white">
                        <a:lumMod val="50000"/>
                      </a:prstClr>
                    </a:outerShdw>
                  </a:effectLst>
                  <a:uLnTx/>
                  <a:uFillTx/>
                  <a:latin typeface=".VnBlack" panose="020B7200000000000000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57DBEEEB-D45E-B56B-DC4D-83E69E0F2F7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086304" y="1391108"/>
              <a:ext cx="1693141" cy="178658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12CA4C7-852E-F58A-EB0B-03EAE0478BA2}"/>
              </a:ext>
            </a:extLst>
          </p:cNvPr>
          <p:cNvGrpSpPr/>
          <p:nvPr/>
        </p:nvGrpSpPr>
        <p:grpSpPr>
          <a:xfrm>
            <a:off x="1118118" y="266788"/>
            <a:ext cx="2282010" cy="3083414"/>
            <a:chOff x="1118118" y="266788"/>
            <a:chExt cx="2282010" cy="3083414"/>
          </a:xfrm>
        </p:grpSpPr>
        <p:grpSp>
          <p:nvGrpSpPr>
            <p:cNvPr id="41" name="sai2"/>
            <p:cNvGrpSpPr/>
            <p:nvPr/>
          </p:nvGrpSpPr>
          <p:grpSpPr>
            <a:xfrm rot="16200000">
              <a:off x="717416" y="667490"/>
              <a:ext cx="3083414" cy="2282010"/>
              <a:chOff x="4475866" y="1503055"/>
              <a:chExt cx="4132296" cy="2144381"/>
            </a:xfrm>
          </p:grpSpPr>
          <p:sp>
            <p:nvSpPr>
              <p:cNvPr id="45" name="Rectangle 44"/>
              <p:cNvSpPr/>
              <p:nvPr/>
            </p:nvSpPr>
            <p:spPr>
              <a:xfrm>
                <a:off x="4475866" y="1503055"/>
                <a:ext cx="2797844" cy="2144379"/>
              </a:xfrm>
              <a:prstGeom prst="rect">
                <a:avLst/>
              </a:prstGeom>
              <a:solidFill>
                <a:srgbClr val="002060"/>
              </a:solidFill>
              <a:ln w="28575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endParaRPr>
              </a:p>
            </p:txBody>
          </p:sp>
          <p:sp>
            <p:nvSpPr>
              <p:cNvPr id="43" name="Isosceles Triangle 42"/>
              <p:cNvSpPr/>
              <p:nvPr/>
            </p:nvSpPr>
            <p:spPr>
              <a:xfrm rot="5400000">
                <a:off x="6873307" y="1912580"/>
                <a:ext cx="2144380" cy="1325331"/>
              </a:xfrm>
              <a:prstGeom prst="triangle">
                <a:avLst/>
              </a:prstGeom>
              <a:solidFill>
                <a:srgbClr val="FFC000"/>
              </a:solidFill>
              <a:ln w="28575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200" b="1" i="0" u="none" strike="noStrike" kern="1200" cap="none" spc="0" normalizeH="0" baseline="0" noProof="0">
                  <a:ln w="28575">
                    <a:solidFill>
                      <a:srgbClr val="FF0000"/>
                    </a:solidFill>
                    <a:prstDash val="solid"/>
                  </a:ln>
                  <a:solidFill>
                    <a:srgbClr val="FFC000"/>
                  </a:solidFill>
                  <a:effectLst>
                    <a:outerShdw blurRad="12700" dist="38100" dir="2700000" algn="tl" rotWithShape="0">
                      <a:prstClr val="white">
                        <a:lumMod val="50000"/>
                      </a:prstClr>
                    </a:outerShdw>
                  </a:effectLst>
                  <a:uLnTx/>
                  <a:uFillTx/>
                  <a:latin typeface=".VnBlack" panose="020B7200000000000000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4" name="Oval 43"/>
              <p:cNvSpPr/>
              <p:nvPr/>
            </p:nvSpPr>
            <p:spPr>
              <a:xfrm>
                <a:off x="7427412" y="2232343"/>
                <a:ext cx="656509" cy="628650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200" b="1" i="0" u="none" strike="noStrike" kern="1200" cap="none" spc="0" normalizeH="0" baseline="0" noProof="0" dirty="0">
                  <a:ln w="28575">
                    <a:solidFill>
                      <a:srgbClr val="FF0000"/>
                    </a:solidFill>
                    <a:prstDash val="solid"/>
                  </a:ln>
                  <a:solidFill>
                    <a:srgbClr val="FFC000"/>
                  </a:solidFill>
                  <a:effectLst>
                    <a:outerShdw blurRad="12700" dist="38100" dir="2700000" algn="tl" rotWithShape="0">
                      <a:prstClr val="white">
                        <a:lumMod val="50000"/>
                      </a:prstClr>
                    </a:outerShdw>
                  </a:effectLst>
                  <a:uLnTx/>
                  <a:uFillTx/>
                  <a:latin typeface=".VnBlack" panose="020B7200000000000000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27D7CFD-44F3-7C80-1DF3-D6326752405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454317" y="1416531"/>
              <a:ext cx="1668281" cy="177966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66AFC0F-1BE8-FB55-ED6F-1E9399167111}"/>
              </a:ext>
            </a:extLst>
          </p:cNvPr>
          <p:cNvGrpSpPr/>
          <p:nvPr/>
        </p:nvGrpSpPr>
        <p:grpSpPr>
          <a:xfrm>
            <a:off x="4957248" y="244829"/>
            <a:ext cx="2282010" cy="3083414"/>
            <a:chOff x="4957248" y="244829"/>
            <a:chExt cx="2282010" cy="3083414"/>
          </a:xfrm>
        </p:grpSpPr>
        <p:grpSp>
          <p:nvGrpSpPr>
            <p:cNvPr id="34" name="sai3"/>
            <p:cNvGrpSpPr/>
            <p:nvPr/>
          </p:nvGrpSpPr>
          <p:grpSpPr>
            <a:xfrm rot="16200000">
              <a:off x="4556546" y="645531"/>
              <a:ext cx="3083414" cy="2282010"/>
              <a:chOff x="4475866" y="1503055"/>
              <a:chExt cx="4132296" cy="2144381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4475866" y="1503055"/>
                <a:ext cx="2797844" cy="2144379"/>
              </a:xfrm>
              <a:prstGeom prst="rect">
                <a:avLst/>
              </a:prstGeom>
              <a:solidFill>
                <a:srgbClr val="002060"/>
              </a:solidFill>
              <a:ln w="28575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endParaRPr>
              </a:p>
            </p:txBody>
          </p:sp>
          <p:sp>
            <p:nvSpPr>
              <p:cNvPr id="13" name="Isosceles Triangle 12"/>
              <p:cNvSpPr/>
              <p:nvPr/>
            </p:nvSpPr>
            <p:spPr>
              <a:xfrm rot="5400000">
                <a:off x="6873307" y="1912580"/>
                <a:ext cx="2144380" cy="1325331"/>
              </a:xfrm>
              <a:prstGeom prst="triangle">
                <a:avLst/>
              </a:prstGeom>
              <a:solidFill>
                <a:srgbClr val="FFC000"/>
              </a:solidFill>
              <a:ln w="28575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200" b="1" i="0" u="none" strike="noStrike" kern="1200" cap="none" spc="0" normalizeH="0" baseline="0" noProof="0">
                  <a:ln w="28575">
                    <a:solidFill>
                      <a:srgbClr val="FF0000"/>
                    </a:solidFill>
                    <a:prstDash val="solid"/>
                  </a:ln>
                  <a:solidFill>
                    <a:srgbClr val="FFC000"/>
                  </a:solidFill>
                  <a:effectLst>
                    <a:outerShdw blurRad="12700" dist="38100" dir="2700000" algn="tl" rotWithShape="0">
                      <a:prstClr val="white">
                        <a:lumMod val="50000"/>
                      </a:prstClr>
                    </a:outerShdw>
                  </a:effectLst>
                  <a:uLnTx/>
                  <a:uFillTx/>
                  <a:latin typeface=".VnBlack" panose="020B7200000000000000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" name="Oval 31"/>
              <p:cNvSpPr/>
              <p:nvPr/>
            </p:nvSpPr>
            <p:spPr>
              <a:xfrm>
                <a:off x="7427412" y="2232343"/>
                <a:ext cx="656509" cy="628650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200" b="1" i="0" u="none" strike="noStrike" kern="1200" cap="none" spc="0" normalizeH="0" baseline="0" noProof="0">
                  <a:ln w="28575">
                    <a:solidFill>
                      <a:srgbClr val="FF0000"/>
                    </a:solidFill>
                    <a:prstDash val="solid"/>
                  </a:ln>
                  <a:solidFill>
                    <a:srgbClr val="FFC000"/>
                  </a:solidFill>
                  <a:effectLst>
                    <a:outerShdw blurRad="12700" dist="38100" dir="2700000" algn="tl" rotWithShape="0">
                      <a:prstClr val="white">
                        <a:lumMod val="50000"/>
                      </a:prstClr>
                    </a:outerShdw>
                  </a:effectLst>
                  <a:uLnTx/>
                  <a:uFillTx/>
                  <a:latin typeface=".VnBlack" panose="020B7200000000000000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6C6E430-15A7-A645-D2A6-F84AD27EBE6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286542" y="1408623"/>
              <a:ext cx="1668281" cy="178646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33" name="Group 32"/>
          <p:cNvGrpSpPr/>
          <p:nvPr/>
        </p:nvGrpSpPr>
        <p:grpSpPr>
          <a:xfrm rot="16200000">
            <a:off x="4377173" y="3804781"/>
            <a:ext cx="2754439" cy="3166571"/>
            <a:chOff x="745748" y="1082056"/>
            <a:chExt cx="3709446" cy="2975594"/>
          </a:xfrm>
          <a:solidFill>
            <a:srgbClr val="002060"/>
          </a:solidFill>
        </p:grpSpPr>
        <p:sp>
          <p:nvSpPr>
            <p:cNvPr id="26" name="Chevron 25"/>
            <p:cNvSpPr/>
            <p:nvPr/>
          </p:nvSpPr>
          <p:spPr>
            <a:xfrm>
              <a:off x="745748" y="1488621"/>
              <a:ext cx="1238985" cy="2144379"/>
            </a:xfrm>
            <a:prstGeom prst="chevron">
              <a:avLst>
                <a:gd name="adj" fmla="val 39816"/>
              </a:avLst>
            </a:prstGeom>
            <a:solidFill>
              <a:srgbClr val="FFC000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200" b="1" i="0" u="none" strike="noStrike" kern="1200" cap="none" spc="0" normalizeH="0" baseline="0" noProof="0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.VnBlack" panose="020B7200000000000000" pitchFamily="34" charset="0"/>
                <a:ea typeface="+mn-ea"/>
                <a:cs typeface="+mn-cs"/>
              </a:endParaRPr>
            </a:p>
          </p:txBody>
        </p:sp>
        <p:grpSp>
          <p:nvGrpSpPr>
            <p:cNvPr id="27" name="hinh 1"/>
            <p:cNvGrpSpPr/>
            <p:nvPr/>
          </p:nvGrpSpPr>
          <p:grpSpPr>
            <a:xfrm>
              <a:off x="1657350" y="1503055"/>
              <a:ext cx="2797844" cy="2144379"/>
              <a:chOff x="700618" y="1503055"/>
              <a:chExt cx="3398112" cy="2144379"/>
            </a:xfrm>
            <a:grpFill/>
          </p:grpSpPr>
          <p:sp>
            <p:nvSpPr>
              <p:cNvPr id="10" name="Rectangle 9"/>
              <p:cNvSpPr/>
              <p:nvPr/>
            </p:nvSpPr>
            <p:spPr>
              <a:xfrm>
                <a:off x="700618" y="1503055"/>
                <a:ext cx="3398112" cy="2144379"/>
              </a:xfrm>
              <a:prstGeom prst="rect">
                <a:avLst/>
              </a:prstGeom>
              <a:grpFill/>
              <a:ln w="28575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endParaRPr>
              </a:p>
            </p:txBody>
          </p:sp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1568873" y="1258021"/>
                <a:ext cx="1691821" cy="2634445"/>
              </a:xfrm>
              <a:prstGeom prst="rect">
                <a:avLst/>
              </a:prstGeom>
              <a:grpFill/>
              <a:ln w="28575">
                <a:solidFill>
                  <a:schemeClr val="bg1">
                    <a:lumMod val="95000"/>
                  </a:schemeClr>
                </a:solidFill>
              </a:ln>
            </p:spPr>
          </p:pic>
        </p:grpSp>
        <p:sp>
          <p:nvSpPr>
            <p:cNvPr id="30" name="Flowchart: Data 29"/>
            <p:cNvSpPr/>
            <p:nvPr/>
          </p:nvSpPr>
          <p:spPr>
            <a:xfrm flipH="1">
              <a:off x="1984733" y="1082056"/>
              <a:ext cx="1667652" cy="410216"/>
            </a:xfrm>
            <a:prstGeom prst="flowChartInputOutput">
              <a:avLst/>
            </a:prstGeom>
            <a:solidFill>
              <a:srgbClr val="FFC000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200" b="1" i="0" u="none" strike="noStrike" kern="1200" cap="none" spc="0" normalizeH="0" baseline="0" noProof="0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.VnBlack" panose="020B7200000000000000" pitchFamily="34" charset="0"/>
                <a:ea typeface="+mn-ea"/>
                <a:cs typeface="+mn-cs"/>
              </a:endParaRPr>
            </a:p>
          </p:txBody>
        </p:sp>
        <p:sp>
          <p:nvSpPr>
            <p:cNvPr id="31" name="Flowchart: Data 30"/>
            <p:cNvSpPr/>
            <p:nvPr/>
          </p:nvSpPr>
          <p:spPr>
            <a:xfrm>
              <a:off x="1984733" y="3647434"/>
              <a:ext cx="1667652" cy="410216"/>
            </a:xfrm>
            <a:prstGeom prst="flowChartInputOutput">
              <a:avLst/>
            </a:prstGeom>
            <a:solidFill>
              <a:srgbClr val="FFC000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200" b="1" i="0" u="none" strike="noStrike" kern="1200" cap="none" spc="0" normalizeH="0" baseline="0" noProof="0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.VnBlack" panose="020B7200000000000000" pitchFamily="34" charset="0"/>
                <a:ea typeface="+mn-ea"/>
                <a:cs typeface="+mn-cs"/>
              </a:endParaRPr>
            </a:p>
          </p:txBody>
        </p:sp>
      </p:grpSp>
      <p:pic>
        <p:nvPicPr>
          <p:cNvPr id="5" name="next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1601" y="5785002"/>
            <a:ext cx="836676" cy="825294"/>
          </a:xfrm>
          <a:prstGeom prst="ellipse">
            <a:avLst/>
          </a:prstGeom>
        </p:spPr>
      </p:pic>
      <p:sp>
        <p:nvSpPr>
          <p:cNvPr id="74" name="Rectangle 73"/>
          <p:cNvSpPr/>
          <p:nvPr/>
        </p:nvSpPr>
        <p:spPr>
          <a:xfrm>
            <a:off x="4797588" y="4165794"/>
            <a:ext cx="1928408" cy="169817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This is 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</a:b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my grandad.</a:t>
            </a:r>
          </a:p>
        </p:txBody>
      </p:sp>
      <p:sp>
        <p:nvSpPr>
          <p:cNvPr id="47" name="Oval 46"/>
          <p:cNvSpPr/>
          <p:nvPr/>
        </p:nvSpPr>
        <p:spPr>
          <a:xfrm>
            <a:off x="1894212" y="651157"/>
            <a:ext cx="668998" cy="49667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+mn-cs"/>
              </a:rPr>
              <a:t>1</a:t>
            </a:r>
          </a:p>
        </p:txBody>
      </p:sp>
      <p:sp>
        <p:nvSpPr>
          <p:cNvPr id="48" name="Oval 47"/>
          <p:cNvSpPr/>
          <p:nvPr/>
        </p:nvSpPr>
        <p:spPr>
          <a:xfrm>
            <a:off x="5733342" y="614856"/>
            <a:ext cx="668998" cy="49667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+mn-cs"/>
              </a:rPr>
              <a:t>2</a:t>
            </a:r>
          </a:p>
        </p:txBody>
      </p:sp>
      <p:sp>
        <p:nvSpPr>
          <p:cNvPr id="49" name="Oval 48"/>
          <p:cNvSpPr/>
          <p:nvPr/>
        </p:nvSpPr>
        <p:spPr>
          <a:xfrm>
            <a:off x="9567965" y="577615"/>
            <a:ext cx="668998" cy="49667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+mn-cs"/>
              </a:rPr>
              <a:t>3</a:t>
            </a:r>
          </a:p>
        </p:txBody>
      </p:sp>
      <p:pic>
        <p:nvPicPr>
          <p:cNvPr id="15" name="icondun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5359" y="2855620"/>
            <a:ext cx="755608" cy="755608"/>
          </a:xfrm>
          <a:prstGeom prst="ellipse">
            <a:avLst/>
          </a:prstGeom>
        </p:spPr>
      </p:pic>
      <p:pic>
        <p:nvPicPr>
          <p:cNvPr id="16" name="iconsai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394" y="2878089"/>
            <a:ext cx="740128" cy="748835"/>
          </a:xfrm>
          <a:prstGeom prst="ellipse">
            <a:avLst/>
          </a:prstGeom>
        </p:spPr>
      </p:pic>
      <p:pic>
        <p:nvPicPr>
          <p:cNvPr id="17" name="iconsai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6949" y="2869474"/>
            <a:ext cx="740128" cy="74883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676040251"/>
      </p:ext>
    </p:extLst>
  </p:cSld>
  <p:clrMapOvr>
    <a:masterClrMapping/>
  </p:clrMapOvr>
  <p:transition spd="med" advClick="0">
    <p:pull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0.00278 L 0.34258 -0.09769 " pathEditMode="relative" rAng="0" ptsTypes="AA">
                                      <p:cBhvr>
                                        <p:cTn id="22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22" y="-4745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56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0.00278 L 0.34192 -0.09491 " pathEditMode="relative" rAng="0" ptsTypes="AA">
                                      <p:cBhvr>
                                        <p:cTn id="24" dur="12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96" y="-4606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25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7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7806" y="1895474"/>
            <a:ext cx="3986842" cy="357154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44799" y="2509864"/>
            <a:ext cx="8119146" cy="1477328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>
                <a:ln>
                  <a:solidFill>
                    <a:prstClr val="white"/>
                  </a:solidFill>
                </a:ln>
                <a:solidFill>
                  <a:srgbClr val="FFC000"/>
                </a:solidFill>
                <a:effectLst>
                  <a:glow rad="114300">
                    <a:srgbClr val="157EBE"/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YOU’RE GREAT!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solidFill>
                  <a:prstClr val="white"/>
                </a:solidFill>
              </a:ln>
              <a:solidFill>
                <a:srgbClr val="FFC000"/>
              </a:solidFill>
              <a:effectLst>
                <a:glow rad="114300">
                  <a:srgbClr val="157EBE"/>
                </a:glow>
                <a:innerShdw blurRad="63500" dist="50800" dir="18900000">
                  <a:prstClr val="black">
                    <a:alpha val="50000"/>
                  </a:prstClr>
                </a:innerShdw>
              </a:effectLst>
              <a:uLnTx/>
              <a:uFillTx/>
              <a:latin typeface="Arial "/>
              <a:ea typeface="+mn-ea"/>
              <a:cs typeface="+mn-cs"/>
            </a:endParaRPr>
          </a:p>
        </p:txBody>
      </p:sp>
      <p:sp>
        <p:nvSpPr>
          <p:cNvPr id="2" name="Right Arrow 1">
            <a:hlinkClick r:id="" action="ppaction://hlinkshowjump?jump=nextslide"/>
          </p:cNvPr>
          <p:cNvSpPr/>
          <p:nvPr/>
        </p:nvSpPr>
        <p:spPr>
          <a:xfrm>
            <a:off x="6843618" y="4002237"/>
            <a:ext cx="1630017" cy="742121"/>
          </a:xfrm>
          <a:prstGeom prst="rightArrow">
            <a:avLst>
              <a:gd name="adj1" fmla="val 60714"/>
              <a:gd name="adj2" fmla="val 50000"/>
            </a:avLst>
          </a:prstGeom>
          <a:solidFill>
            <a:srgbClr val="157EB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solidFill>
                    <a:srgbClr val="157EB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EXIT</a:t>
            </a:r>
          </a:p>
        </p:txBody>
      </p:sp>
    </p:spTree>
    <p:extLst>
      <p:ext uri="{BB962C8B-B14F-4D97-AF65-F5344CB8AC3E}">
        <p14:creationId xmlns:p14="http://schemas.microsoft.com/office/powerpoint/2010/main" val="4218854600"/>
      </p:ext>
    </p:extLst>
  </p:cSld>
  <p:clrMapOvr>
    <a:masterClrMapping/>
  </p:clrMapOvr>
  <p:transition spd="med" advClick="0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1E6C827-C33B-96FC-E94B-1B4BB693E9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5215" y="658847"/>
            <a:ext cx="2169180" cy="22513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244F9A5-F14F-DF6D-CE8E-D5EB620DFD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35" b="93215" l="2210" r="89503">
                        <a14:foregroundMark x1="6630" y1="53097" x2="7182" y2="58407"/>
                        <a14:foregroundMark x1="3591" y1="54572" x2="3591" y2="54572"/>
                        <a14:foregroundMark x1="3867" y1="50737" x2="5249" y2="57227"/>
                        <a14:foregroundMark x1="12155" y1="68437" x2="17956" y2="64307"/>
                        <a14:foregroundMark x1="7182" y1="65782" x2="3315" y2="56342"/>
                        <a14:foregroundMark x1="9945" y1="68732" x2="4972" y2="62537"/>
                        <a14:foregroundMark x1="3315" y1="61652" x2="2762" y2="50442"/>
                        <a14:foregroundMark x1="3591" y1="49558" x2="8840" y2="45723"/>
                        <a14:foregroundMark x1="11326" y1="45428" x2="6077" y2="47198"/>
                        <a14:foregroundMark x1="50276" y1="18879" x2="46961" y2="25664"/>
                        <a14:foregroundMark x1="49448" y1="11799" x2="34530" y2="12389"/>
                        <a14:foregroundMark x1="88674" y1="29794" x2="87293" y2="37463"/>
                        <a14:foregroundMark x1="34530" y1="89971" x2="44475" y2="89086"/>
                        <a14:foregroundMark x1="35359" y1="90855" x2="45856" y2="92035"/>
                        <a14:foregroundMark x1="48343" y1="92330" x2="59116" y2="9321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39701" y="614418"/>
            <a:ext cx="2094220" cy="196116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FD9A9AF-D423-7CAA-885F-67EBAE8F5D9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041" b="89863" l="9859" r="89906">
                        <a14:foregroundMark x1="49531" y1="9041" x2="49531" y2="9041"/>
                        <a14:foregroundMark x1="40376" y1="9863" x2="40610" y2="10959"/>
                        <a14:foregroundMark x1="43897" y1="11507" x2="42488" y2="30959"/>
                        <a14:foregroundMark x1="39906" y1="31233" x2="27465" y2="39178"/>
                        <a14:foregroundMark x1="25822" y1="61096" x2="24413" y2="66849"/>
                        <a14:foregroundMark x1="21596" y1="68219" x2="27934" y2="786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44343" y="3314466"/>
            <a:ext cx="2560582" cy="219392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15B9889-AB0C-C1D5-263A-8A6E521157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806" b="95550" l="4762" r="96359">
                        <a14:foregroundMark x1="25770" y1="20157" x2="30252" y2="31937"/>
                        <a14:foregroundMark x1="21289" y1="22775" x2="21569" y2="31675"/>
                        <a14:foregroundMark x1="21569" y1="21466" x2="33053" y2="23560"/>
                        <a14:foregroundMark x1="49860" y1="13874" x2="60224" y2="14136"/>
                        <a14:foregroundMark x1="59384" y1="14921" x2="59664" y2="46597"/>
                        <a14:foregroundMark x1="57143" y1="35864" x2="55742" y2="54188"/>
                        <a14:foregroundMark x1="54902" y1="24346" x2="36975" y2="35864"/>
                        <a14:foregroundMark x1="29412" y1="23037" x2="19888" y2="30105"/>
                        <a14:foregroundMark x1="40896" y1="27487" x2="17087" y2="20419"/>
                        <a14:foregroundMark x1="24370" y1="37173" x2="17367" y2="38220"/>
                        <a14:foregroundMark x1="31653" y1="36649" x2="35014" y2="50524"/>
                        <a14:foregroundMark x1="23529" y1="54450" x2="19048" y2="68586"/>
                        <a14:foregroundMark x1="41176" y1="52880" x2="21289" y2="63089"/>
                        <a14:foregroundMark x1="23529" y1="56283" x2="14286" y2="67277"/>
                        <a14:foregroundMark x1="29132" y1="54712" x2="20448" y2="61780"/>
                        <a14:foregroundMark x1="7283" y1="59162" x2="17927" y2="68586"/>
                        <a14:foregroundMark x1="14286" y1="70942" x2="31933" y2="76702"/>
                        <a14:foregroundMark x1="12605" y1="78010" x2="23810" y2="78796"/>
                        <a14:foregroundMark x1="43417" y1="85079" x2="44258" y2="91099"/>
                        <a14:foregroundMark x1="42857" y1="95550" x2="50140" y2="93979"/>
                        <a14:foregroundMark x1="42857" y1="87435" x2="48459" y2="90314"/>
                        <a14:foregroundMark x1="93277" y1="35602" x2="91597" y2="42408"/>
                        <a14:foregroundMark x1="5322" y1="76178" x2="5882" y2="76440"/>
                        <a14:foregroundMark x1="54622" y1="7068" x2="59664" y2="7330"/>
                        <a14:foregroundMark x1="96359" y1="31152" x2="96359" y2="31152"/>
                        <a14:foregroundMark x1="40056" y1="88220" x2="42297" y2="908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20927" y="586171"/>
            <a:ext cx="2086394" cy="2232499"/>
          </a:xfrm>
          <a:prstGeom prst="rect">
            <a:avLst/>
          </a:prstGeom>
        </p:spPr>
      </p:pic>
      <p:sp>
        <p:nvSpPr>
          <p:cNvPr id="26" name="Google Shape;281;p15">
            <a:extLst>
              <a:ext uri="{FF2B5EF4-FFF2-40B4-BE49-F238E27FC236}">
                <a16:creationId xmlns:a16="http://schemas.microsoft.com/office/drawing/2014/main" id="{415112B3-1836-C11D-CD96-8BBB0D8244D2}"/>
              </a:ext>
            </a:extLst>
          </p:cNvPr>
          <p:cNvSpPr txBox="1">
            <a:spLocks/>
          </p:cNvSpPr>
          <p:nvPr/>
        </p:nvSpPr>
        <p:spPr>
          <a:xfrm>
            <a:off x="446476" y="14208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3600"/>
              <a:buFont typeface="Calibri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REVIEW: Body parts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33F3254-3F92-09BE-A8CA-3B1E59F6783D}"/>
              </a:ext>
            </a:extLst>
          </p:cNvPr>
          <p:cNvSpPr txBox="1"/>
          <p:nvPr/>
        </p:nvSpPr>
        <p:spPr>
          <a:xfrm>
            <a:off x="1824383" y="2671917"/>
            <a:ext cx="910873" cy="64698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hair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005794D-3947-9218-33BE-1F6F6A2BD331}"/>
              </a:ext>
            </a:extLst>
          </p:cNvPr>
          <p:cNvSpPr txBox="1"/>
          <p:nvPr/>
        </p:nvSpPr>
        <p:spPr>
          <a:xfrm>
            <a:off x="5190487" y="2700164"/>
            <a:ext cx="1002281" cy="64698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eyes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F4E0BFC-C80D-A373-4827-296C12715CB3}"/>
              </a:ext>
            </a:extLst>
          </p:cNvPr>
          <p:cNvSpPr txBox="1"/>
          <p:nvPr/>
        </p:nvSpPr>
        <p:spPr>
          <a:xfrm>
            <a:off x="1897850" y="5150235"/>
            <a:ext cx="1053569" cy="64698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nose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7E19349-2E73-81C4-352A-C6AB95619395}"/>
              </a:ext>
            </a:extLst>
          </p:cNvPr>
          <p:cNvSpPr txBox="1"/>
          <p:nvPr/>
        </p:nvSpPr>
        <p:spPr>
          <a:xfrm>
            <a:off x="8490730" y="5111427"/>
            <a:ext cx="1994590" cy="64698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blond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hair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8E1B483-3ED0-A556-0BAB-E2FABD374EF0}"/>
              </a:ext>
            </a:extLst>
          </p:cNvPr>
          <p:cNvSpPr txBox="1"/>
          <p:nvPr/>
        </p:nvSpPr>
        <p:spPr>
          <a:xfrm>
            <a:off x="8726754" y="2695727"/>
            <a:ext cx="1372306" cy="64698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mouth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67E48D6-24B7-9AFB-13A9-B2749AAEB07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25215" y="3363617"/>
            <a:ext cx="2402450" cy="181600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AD55341-0A3F-B60B-2A60-37207DAE0571}"/>
              </a:ext>
            </a:extLst>
          </p:cNvPr>
          <p:cNvSpPr txBox="1"/>
          <p:nvPr/>
        </p:nvSpPr>
        <p:spPr>
          <a:xfrm>
            <a:off x="5190487" y="5111427"/>
            <a:ext cx="1025020" cy="64698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ears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8A4D8D26-FACC-5C20-3A2D-F99F7BDEBF4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319342" y="3480245"/>
            <a:ext cx="2187130" cy="1493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412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3" grpId="0" animBg="1"/>
      <p:bldP spid="11" grpId="0" animBg="1"/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71B16301-2051-251F-62C7-2A98EDBA5407}"/>
              </a:ext>
            </a:extLst>
          </p:cNvPr>
          <p:cNvGrpSpPr/>
          <p:nvPr/>
        </p:nvGrpSpPr>
        <p:grpSpPr>
          <a:xfrm>
            <a:off x="4876236" y="588014"/>
            <a:ext cx="2673991" cy="2705727"/>
            <a:chOff x="3895527" y="525230"/>
            <a:chExt cx="3484232" cy="392707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A134505-05C5-E72F-A1F2-505E7C70228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299280" y="1945982"/>
              <a:ext cx="2440737" cy="1919962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43F3909-D5C8-7756-1091-A75DBB86601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23127">
              <a:off x="3895527" y="525230"/>
              <a:ext cx="3484232" cy="3927072"/>
            </a:xfrm>
            <a:prstGeom prst="rect">
              <a:avLst/>
            </a:prstGeom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84B10171-A61D-5140-6C58-A34D35DA175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1268" y="2534138"/>
            <a:ext cx="1390476" cy="272747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24E565B-1B77-8C0D-4487-99E25AB3641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0683" y="3285840"/>
            <a:ext cx="1363533" cy="2722458"/>
          </a:xfrm>
          <a:prstGeom prst="rect">
            <a:avLst/>
          </a:prstGeom>
        </p:spPr>
      </p:pic>
      <p:sp>
        <p:nvSpPr>
          <p:cNvPr id="18" name="Google Shape;281;p15">
            <a:extLst>
              <a:ext uri="{FF2B5EF4-FFF2-40B4-BE49-F238E27FC236}">
                <a16:creationId xmlns:a16="http://schemas.microsoft.com/office/drawing/2014/main" id="{84A4BAB8-9B4A-90A5-E045-B9E9575917E8}"/>
              </a:ext>
            </a:extLst>
          </p:cNvPr>
          <p:cNvSpPr txBox="1">
            <a:spLocks/>
          </p:cNvSpPr>
          <p:nvPr/>
        </p:nvSpPr>
        <p:spPr>
          <a:xfrm>
            <a:off x="237133" y="126761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3600"/>
              <a:buFont typeface="Calibri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  <a:sym typeface="Calibri"/>
              </a:rPr>
              <a:t>REVIEW: He’s got … / She’s got …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B4A0D799-A8C9-36FA-FB67-8DB50F2A9072}"/>
              </a:ext>
            </a:extLst>
          </p:cNvPr>
          <p:cNvCxnSpPr>
            <a:cxnSpLocks/>
          </p:cNvCxnSpPr>
          <p:nvPr/>
        </p:nvCxnSpPr>
        <p:spPr>
          <a:xfrm>
            <a:off x="6117663" y="814079"/>
            <a:ext cx="0" cy="4943523"/>
          </a:xfrm>
          <a:prstGeom prst="line">
            <a:avLst/>
          </a:prstGeom>
          <a:ln w="57150">
            <a:solidFill>
              <a:schemeClr val="accent4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72FA8AE1-035E-1DFD-83E6-4DC57FE0DAA0}"/>
              </a:ext>
            </a:extLst>
          </p:cNvPr>
          <p:cNvSpPr txBox="1"/>
          <p:nvPr/>
        </p:nvSpPr>
        <p:spPr>
          <a:xfrm>
            <a:off x="1965913" y="725784"/>
            <a:ext cx="1839537" cy="578882"/>
          </a:xfrm>
          <a:prstGeom prst="roundRect">
            <a:avLst/>
          </a:prstGeom>
          <a:solidFill>
            <a:srgbClr val="FED2E1"/>
          </a:solidFill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’s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1696C9F-50AD-87F7-242B-7DF68B07B945}"/>
              </a:ext>
            </a:extLst>
          </p:cNvPr>
          <p:cNvSpPr txBox="1"/>
          <p:nvPr/>
        </p:nvSpPr>
        <p:spPr>
          <a:xfrm>
            <a:off x="8390375" y="725784"/>
            <a:ext cx="1674981" cy="578882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’s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79E5111-5E85-1A6B-7FE9-579668C61FD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7599" y="2622309"/>
            <a:ext cx="1345526" cy="26393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D355E01-CDFA-5AD8-35EB-A9C09CB9D7D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44194" y="3373849"/>
            <a:ext cx="1319454" cy="2634449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49E02AE-9D0E-5CC8-747D-00D54FB8FA3B}"/>
              </a:ext>
            </a:extLst>
          </p:cNvPr>
          <p:cNvSpPr/>
          <p:nvPr/>
        </p:nvSpPr>
        <p:spPr>
          <a:xfrm>
            <a:off x="259740" y="1571628"/>
            <a:ext cx="1991183" cy="801741"/>
          </a:xfrm>
          <a:prstGeom prst="wedgeRoundRectCallout">
            <a:avLst>
              <a:gd name="adj1" fmla="val -10155"/>
              <a:gd name="adj2" fmla="val 93903"/>
              <a:gd name="adj3" fmla="val 16667"/>
            </a:avLst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Tell me about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your mom!</a:t>
            </a:r>
          </a:p>
        </p:txBody>
      </p:sp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1C996559-465E-6AE1-DDE1-C89125BCB6CE}"/>
              </a:ext>
            </a:extLst>
          </p:cNvPr>
          <p:cNvSpPr/>
          <p:nvPr/>
        </p:nvSpPr>
        <p:spPr>
          <a:xfrm>
            <a:off x="2032538" y="2289585"/>
            <a:ext cx="2875688" cy="801741"/>
          </a:xfrm>
          <a:prstGeom prst="wedgeRoundRectCallout">
            <a:avLst>
              <a:gd name="adj1" fmla="val -3714"/>
              <a:gd name="adj2" fmla="val 100013"/>
              <a:gd name="adj3" fmla="val 16667"/>
            </a:avLst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This is my mum. 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’s got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black eyes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E880591C-308D-816B-9B7F-E166CAD64D7B}"/>
              </a:ext>
            </a:extLst>
          </p:cNvPr>
          <p:cNvSpPr/>
          <p:nvPr/>
        </p:nvSpPr>
        <p:spPr>
          <a:xfrm>
            <a:off x="7438093" y="2377594"/>
            <a:ext cx="2457745" cy="820545"/>
          </a:xfrm>
          <a:prstGeom prst="wedgeRoundRectCallout">
            <a:avLst>
              <a:gd name="adj1" fmla="val -27960"/>
              <a:gd name="adj2" fmla="val 88162"/>
              <a:gd name="adj3" fmla="val 16667"/>
            </a:avLst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This is my dad. 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’s got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red hair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sp>
        <p:nvSpPr>
          <p:cNvPr id="23" name="Speech Bubble: Rectangle with Corners Rounded 22">
            <a:extLst>
              <a:ext uri="{FF2B5EF4-FFF2-40B4-BE49-F238E27FC236}">
                <a16:creationId xmlns:a16="http://schemas.microsoft.com/office/drawing/2014/main" id="{108CE1B8-6A37-C013-BB7F-EA71DCA3787D}"/>
              </a:ext>
            </a:extLst>
          </p:cNvPr>
          <p:cNvSpPr/>
          <p:nvPr/>
        </p:nvSpPr>
        <p:spPr>
          <a:xfrm>
            <a:off x="9970251" y="1737063"/>
            <a:ext cx="1991183" cy="801741"/>
          </a:xfrm>
          <a:prstGeom prst="wedgeRoundRectCallout">
            <a:avLst>
              <a:gd name="adj1" fmla="val -31350"/>
              <a:gd name="adj2" fmla="val 81370"/>
              <a:gd name="adj3" fmla="val 16667"/>
            </a:avLst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Tell me about your dad!</a:t>
            </a:r>
          </a:p>
        </p:txBody>
      </p:sp>
      <p:pic>
        <p:nvPicPr>
          <p:cNvPr id="12" name="Picture 8" descr="Red Arrow Sticker by Hot Topic for iOS &amp; Android | GIPHY">
            <a:extLst>
              <a:ext uri="{FF2B5EF4-FFF2-40B4-BE49-F238E27FC236}">
                <a16:creationId xmlns:a16="http://schemas.microsoft.com/office/drawing/2014/main" id="{5FC40D06-BBBA-0B6A-4034-A1BB635703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3705">
            <a:off x="4733046" y="1193610"/>
            <a:ext cx="776443" cy="776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3689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4.44444E-6 L 0.07227 -0.00209 " pathEditMode="relative" rAng="0" ptsTypes="AA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07" y="-1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8" grpId="0" animBg="1"/>
      <p:bldP spid="20" grpId="0" animBg="1"/>
      <p:bldP spid="15" grpId="0" animBg="1"/>
      <p:bldP spid="2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/>
        </p:nvSpPr>
        <p:spPr>
          <a:xfrm>
            <a:off x="-6939830" y="30253"/>
            <a:ext cx="6511159" cy="6511159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048" y="692486"/>
            <a:ext cx="5570807" cy="557080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9281" y="2913344"/>
            <a:ext cx="472440" cy="526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146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3.33333E-6 L 0.78971 0.0189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479" y="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5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44444E-6 C -0.01381 0.022 -0.03632 0.0176 -0.05221 0.05301 C -0.06159 0.09352 -0.06745 0.11899 -0.06967 0.15787 " pathEditMode="relative" rAng="0" ptsTypes="AAA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90" y="7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8971 0.01898 L 1.57474 0.01898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2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716" y="3787877"/>
            <a:ext cx="6676103" cy="33380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36" y="2281448"/>
            <a:ext cx="3509687" cy="457655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59" b="33118"/>
          <a:stretch/>
        </p:blipFill>
        <p:spPr>
          <a:xfrm flipH="1">
            <a:off x="7496829" y="2256502"/>
            <a:ext cx="4655842" cy="4586750"/>
          </a:xfrm>
          <a:prstGeom prst="rect">
            <a:avLst/>
          </a:prstGeom>
        </p:spPr>
      </p:pic>
      <p:sp>
        <p:nvSpPr>
          <p:cNvPr id="12" name="Rounded Rectangle 11">
            <a:hlinkClick r:id="" action="ppaction://hlinkshowjump?jump=nextslide"/>
          </p:cNvPr>
          <p:cNvSpPr/>
          <p:nvPr/>
        </p:nvSpPr>
        <p:spPr>
          <a:xfrm>
            <a:off x="5380328" y="5722070"/>
            <a:ext cx="1356285" cy="667643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PLAY</a:t>
            </a:r>
          </a:p>
        </p:txBody>
      </p:sp>
      <p:pic>
        <p:nvPicPr>
          <p:cNvPr id="16" name="zo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215292" y="-609600"/>
            <a:ext cx="609600" cy="609600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2E2348DC-0FB8-F8E9-58F9-274B1516B5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361" y="72740"/>
            <a:ext cx="5890678" cy="817204"/>
          </a:xfrm>
        </p:spPr>
        <p:txBody>
          <a:bodyPr>
            <a:normAutofit/>
          </a:bodyPr>
          <a:lstStyle/>
          <a:p>
            <a:pPr algn="ctr"/>
            <a:r>
              <a:rPr lang="en-US" sz="3600" b="1" cap="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Rescue SNOW WHITE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557554C5-5434-C10A-AC29-446477E8E7BD}"/>
              </a:ext>
            </a:extLst>
          </p:cNvPr>
          <p:cNvSpPr txBox="1">
            <a:spLocks/>
          </p:cNvSpPr>
          <p:nvPr/>
        </p:nvSpPr>
        <p:spPr>
          <a:xfrm>
            <a:off x="2595716" y="647396"/>
            <a:ext cx="7644531" cy="2400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1800"/>
              <a:buFont typeface="Arial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CD54C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RULES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18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CD54C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All the students say aloud the sentence. </a:t>
            </a:r>
          </a:p>
          <a:p>
            <a:pPr marL="342900" marR="0" lvl="0" indent="-342900" algn="l" defTabSz="914400" rtl="0" eaLnBrk="1" fontAlgn="auto" latinLnBrk="0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18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CD54C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1 student answers by choosing 1 apple A or B.</a:t>
            </a:r>
          </a:p>
          <a:p>
            <a:pPr marL="342900" marR="0" lvl="0" indent="-342900" algn="l" defTabSz="914400" rtl="0" eaLnBrk="1" fontAlgn="auto" latinLnBrk="0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1800"/>
              <a:buFont typeface="Arial" panose="020B0604020202020204" pitchFamily="34" charset="0"/>
              <a:buChar char="•"/>
              <a:tabLst/>
              <a:defRPr/>
            </a:pPr>
            <a:r>
              <a:rPr lang="en-US" sz="2000" b="1" dirty="0">
                <a:solidFill>
                  <a:srgbClr val="FCD54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correct answer = 1 point.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CD54C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18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CD54C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The whole class repeats </a:t>
            </a:r>
            <a:r>
              <a:rPr lang="en-US" sz="2000" b="1" dirty="0">
                <a:solidFill>
                  <a:srgbClr val="FCD54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CD54C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complete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srgbClr val="FCD54C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sentence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CD54C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9E15FF2-D17F-E912-670E-CD7151801C09}"/>
              </a:ext>
            </a:extLst>
          </p:cNvPr>
          <p:cNvGrpSpPr/>
          <p:nvPr/>
        </p:nvGrpSpPr>
        <p:grpSpPr>
          <a:xfrm>
            <a:off x="3902763" y="3446038"/>
            <a:ext cx="1068018" cy="1278108"/>
            <a:chOff x="3866447" y="3698195"/>
            <a:chExt cx="1068018" cy="1278108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F451602F-6589-B96C-A5A7-682321911E2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66447" y="3698195"/>
              <a:ext cx="1068018" cy="1278108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B09DA44-4C66-86A9-0482-970209FD1582}"/>
                </a:ext>
              </a:extLst>
            </p:cNvPr>
            <p:cNvSpPr txBox="1"/>
            <p:nvPr/>
          </p:nvSpPr>
          <p:spPr>
            <a:xfrm>
              <a:off x="4145091" y="4134177"/>
              <a:ext cx="51928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172E23C-2283-CBF3-7845-D021535B319B}"/>
              </a:ext>
            </a:extLst>
          </p:cNvPr>
          <p:cNvGrpSpPr/>
          <p:nvPr/>
        </p:nvGrpSpPr>
        <p:grpSpPr>
          <a:xfrm>
            <a:off x="6786124" y="3471124"/>
            <a:ext cx="1068018" cy="1278108"/>
            <a:chOff x="3862798" y="3489338"/>
            <a:chExt cx="1068018" cy="1278108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435F103-5E6D-28BA-4911-2D1E08E3DF4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62798" y="3489338"/>
              <a:ext cx="1068018" cy="1278108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9915697-2151-5E53-0B1D-D4EA56AAE4C1}"/>
                </a:ext>
              </a:extLst>
            </p:cNvPr>
            <p:cNvSpPr txBox="1"/>
            <p:nvPr/>
          </p:nvSpPr>
          <p:spPr>
            <a:xfrm>
              <a:off x="4170771" y="3969693"/>
              <a:ext cx="51928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312193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60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2" grpId="0" animBg="1"/>
      <p:bldP spid="13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id="{CB11B9B3-1EBD-E47A-07F8-9C639D06ABB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5667" l="10000" r="90000">
                        <a14:foregroundMark x1="36389" y1="16000" x2="40278" y2="52889"/>
                        <a14:foregroundMark x1="32639" y1="20111" x2="33056" y2="45556"/>
                        <a14:foregroundMark x1="40694" y1="18111" x2="45139" y2="29889"/>
                        <a14:foregroundMark x1="42986" y1="19222" x2="43403" y2="27778"/>
                        <a14:foregroundMark x1="44167" y1="20111" x2="44306" y2="27333"/>
                        <a14:foregroundMark x1="26667" y1="84556" x2="25694" y2="89889"/>
                        <a14:foregroundMark x1="28542" y1="83111" x2="30417" y2="91667"/>
                        <a14:foregroundMark x1="27431" y1="83667" x2="27708" y2="91222"/>
                        <a14:foregroundMark x1="36806" y1="77111" x2="56111" y2="81333"/>
                        <a14:foregroundMark x1="38125" y1="84333" x2="57292" y2="94889"/>
                        <a14:foregroundMark x1="32639" y1="75111" x2="35069" y2="95111"/>
                        <a14:foregroundMark x1="64931" y1="74333" x2="65208" y2="77667"/>
                        <a14:foregroundMark x1="36111" y1="16667" x2="31042" y2="23556"/>
                        <a14:foregroundMark x1="43125" y1="17111" x2="42986" y2="21111"/>
                        <a14:foregroundMark x1="42153" y1="16000" x2="43611" y2="19667"/>
                        <a14:backgroundMark x1="21806" y1="53333" x2="20694" y2="86556"/>
                        <a14:backgroundMark x1="56806" y1="52111" x2="61111" y2="64111"/>
                        <a14:backgroundMark x1="66389" y1="54778" x2="66944" y2="77222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19237" t="9695" r="30032" b="30312"/>
          <a:stretch/>
        </p:blipFill>
        <p:spPr>
          <a:xfrm flipH="1">
            <a:off x="8545794" y="3551223"/>
            <a:ext cx="4462852" cy="3331039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324465" y="56349"/>
            <a:ext cx="11592232" cy="2176306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	1. </a:t>
            </a:r>
            <a:r>
              <a:rPr lang="en-US" sz="3200" b="1" dirty="0">
                <a:solidFill>
                  <a:srgbClr val="5B9BD5">
                    <a:lumMod val="20000"/>
                    <a:lumOff val="80000"/>
                  </a:srgbClr>
                </a:solidFill>
                <a:latin typeface="Calibri" panose="020F0502020204030204"/>
              </a:rPr>
              <a:t>This is my mum.</a:t>
            </a:r>
            <a:br>
              <a:rPr lang="en-US" sz="3200" b="1" dirty="0">
                <a:solidFill>
                  <a:srgbClr val="5B9BD5">
                    <a:lumMod val="20000"/>
                    <a:lumOff val="80000"/>
                  </a:srgbClr>
                </a:solidFill>
                <a:latin typeface="Calibri" panose="020F0502020204030204"/>
              </a:rPr>
            </a:br>
            <a:r>
              <a:rPr lang="en-US" sz="3200" b="1" dirty="0">
                <a:solidFill>
                  <a:srgbClr val="5B9BD5">
                    <a:lumMod val="20000"/>
                    <a:lumOff val="80000"/>
                  </a:srgbClr>
                </a:solidFill>
                <a:latin typeface="Calibri" panose="020F0502020204030204"/>
              </a:rPr>
              <a:t>		She’s got ____________.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B58A25F9-E93F-F89D-D5F2-90F56D0D7C7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4739" y="4746439"/>
            <a:ext cx="6676103" cy="333805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4244B1A-4DD6-3BA8-A93C-33E80970C85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6" y="3203168"/>
            <a:ext cx="2806290" cy="3659338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8E1F6141-6F3B-8A96-A225-38DF7BC72C7C}"/>
              </a:ext>
            </a:extLst>
          </p:cNvPr>
          <p:cNvGrpSpPr/>
          <p:nvPr/>
        </p:nvGrpSpPr>
        <p:grpSpPr>
          <a:xfrm>
            <a:off x="3828051" y="4278192"/>
            <a:ext cx="1068018" cy="1278108"/>
            <a:chOff x="3866447" y="3698195"/>
            <a:chExt cx="1068018" cy="1278108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C112E078-560D-3097-AA72-DE20C741A1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866447" y="3698195"/>
              <a:ext cx="1068018" cy="1278108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B22CF45F-5E8D-0432-C696-21522077B09F}"/>
                </a:ext>
              </a:extLst>
            </p:cNvPr>
            <p:cNvSpPr txBox="1"/>
            <p:nvPr/>
          </p:nvSpPr>
          <p:spPr>
            <a:xfrm>
              <a:off x="4145091" y="4134177"/>
              <a:ext cx="51928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C285939-D19D-F94F-CFF5-1B1A3109FA95}"/>
              </a:ext>
            </a:extLst>
          </p:cNvPr>
          <p:cNvGrpSpPr/>
          <p:nvPr/>
        </p:nvGrpSpPr>
        <p:grpSpPr>
          <a:xfrm>
            <a:off x="6711412" y="4303278"/>
            <a:ext cx="1068018" cy="1278108"/>
            <a:chOff x="3862798" y="3489338"/>
            <a:chExt cx="1068018" cy="1278108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A53DDB6E-80F7-C321-FEC3-5BE861384D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862798" y="3489338"/>
              <a:ext cx="1068018" cy="1278108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04C2BCF3-42DE-3E63-5F7C-0C6137CCE2CB}"/>
                </a:ext>
              </a:extLst>
            </p:cNvPr>
            <p:cNvSpPr txBox="1"/>
            <p:nvPr/>
          </p:nvSpPr>
          <p:spPr>
            <a:xfrm>
              <a:off x="4170771" y="3969693"/>
              <a:ext cx="51928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</a:t>
              </a: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7BA5F634-41B6-CD95-BE4E-FCA97489BEA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405" b="100000" l="10000" r="90000">
                        <a14:foregroundMark x1="39600" y1="12242" x2="63000" y2="30843"/>
                        <a14:foregroundMark x1="33000" y1="18442" x2="32600" y2="35135"/>
                        <a14:foregroundMark x1="47200" y1="7472" x2="61800" y2="21145"/>
                        <a14:foregroundMark x1="35800" y1="11288" x2="36200" y2="16375"/>
                        <a14:backgroundMark x1="20200" y1="75835" x2="16200" y2="85851"/>
                        <a14:backgroundMark x1="18200" y1="72814" x2="16600" y2="89825"/>
                        <a14:backgroundMark x1="63200" y1="71224" x2="64000" y2="78378"/>
                      </a14:backgroundRemoval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b="19494"/>
          <a:stretch/>
        </p:blipFill>
        <p:spPr>
          <a:xfrm flipH="1">
            <a:off x="9202994" y="3382240"/>
            <a:ext cx="3494293" cy="347576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DC96F74E-1071-16D2-18E3-9A9614235259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9713" l="2558" r="99872">
                        <a14:foregroundMark x1="26471" y1="84034" x2="62020" y2="97992"/>
                        <a14:foregroundMark x1="21100" y1="92639" x2="91176" y2="97419"/>
                        <a14:foregroundMark x1="67136" y1="80593" x2="74297" y2="88432"/>
                        <a14:foregroundMark x1="17008" y1="97610" x2="58184" y2="97801"/>
                        <a14:backgroundMark x1="19565" y1="71797" x2="13939" y2="93021"/>
                        <a14:backgroundMark x1="61125" y1="2677" x2="95141" y2="46463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t="-1" b="21654"/>
          <a:stretch/>
        </p:blipFill>
        <p:spPr>
          <a:xfrm flipH="1">
            <a:off x="9615552" y="3727319"/>
            <a:ext cx="2856176" cy="31549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CC5B62B-0539-C3A3-2264-B8995EC1836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894320" y="72475"/>
            <a:ext cx="1848769" cy="2123515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324465" y="2313219"/>
            <a:ext cx="5427406" cy="958277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</a:t>
            </a:r>
            <a:r>
              <a:rPr lang="en-US" sz="3200" b="1" dirty="0">
                <a:solidFill>
                  <a:srgbClr val="5B9BD5">
                    <a:lumMod val="20000"/>
                    <a:lumOff val="80000"/>
                  </a:srgbClr>
                </a:solidFill>
                <a:latin typeface="Calibri" panose="020F0502020204030204"/>
              </a:rPr>
              <a:t>brown hair and big eyes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6489291" y="2328309"/>
            <a:ext cx="5427406" cy="958277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 </a:t>
            </a:r>
            <a:r>
              <a:rPr lang="en-US" sz="3200" b="1" dirty="0">
                <a:solidFill>
                  <a:srgbClr val="5B9BD5">
                    <a:lumMod val="20000"/>
                    <a:lumOff val="80000"/>
                  </a:srgbClr>
                </a:solidFill>
              </a:rPr>
              <a:t>black hair and small eyes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42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A8E8E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 animBg="1"/>
      <p:bldP spid="14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0">
            <a:extLst>
              <a:ext uri="{FF2B5EF4-FFF2-40B4-BE49-F238E27FC236}">
                <a16:creationId xmlns:a16="http://schemas.microsoft.com/office/drawing/2014/main" id="{FF92098D-D331-C9F7-9DCE-CB671B8C9A8F}"/>
              </a:ext>
            </a:extLst>
          </p:cNvPr>
          <p:cNvSpPr/>
          <p:nvPr/>
        </p:nvSpPr>
        <p:spPr>
          <a:xfrm>
            <a:off x="324465" y="56349"/>
            <a:ext cx="11592232" cy="2176306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	2. </a:t>
            </a:r>
            <a:r>
              <a:rPr lang="en-US" sz="3200" b="1" dirty="0">
                <a:solidFill>
                  <a:srgbClr val="5B9BD5">
                    <a:lumMod val="20000"/>
                    <a:lumOff val="80000"/>
                  </a:srgbClr>
                </a:solidFill>
                <a:latin typeface="Calibri" panose="020F0502020204030204"/>
              </a:rPr>
              <a:t>This is my granny.</a:t>
            </a:r>
            <a:br>
              <a:rPr lang="en-US" sz="3200" b="1" dirty="0">
                <a:solidFill>
                  <a:srgbClr val="5B9BD5">
                    <a:lumMod val="20000"/>
                    <a:lumOff val="80000"/>
                  </a:srgbClr>
                </a:solidFill>
                <a:latin typeface="Calibri" panose="020F0502020204030204"/>
              </a:rPr>
            </a:br>
            <a:r>
              <a:rPr lang="en-US" sz="3200" b="1" dirty="0">
                <a:solidFill>
                  <a:srgbClr val="5B9BD5">
                    <a:lumMod val="20000"/>
                    <a:lumOff val="80000"/>
                  </a:srgbClr>
                </a:solidFill>
                <a:latin typeface="Calibri" panose="020F0502020204030204"/>
              </a:rPr>
              <a:t>		She’s got ____________.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CB11B9B3-1EBD-E47A-07F8-9C639D06ABB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5667" l="10000" r="90000">
                        <a14:foregroundMark x1="36389" y1="16000" x2="40278" y2="52889"/>
                        <a14:foregroundMark x1="32639" y1="20111" x2="33056" y2="45556"/>
                        <a14:foregroundMark x1="40694" y1="18111" x2="45139" y2="29889"/>
                        <a14:foregroundMark x1="42986" y1="19222" x2="43403" y2="27778"/>
                        <a14:foregroundMark x1="44167" y1="20111" x2="44306" y2="27333"/>
                        <a14:foregroundMark x1="26667" y1="84556" x2="25694" y2="89889"/>
                        <a14:foregroundMark x1="28542" y1="83111" x2="30417" y2="91667"/>
                        <a14:foregroundMark x1="27431" y1="83667" x2="27708" y2="91222"/>
                        <a14:foregroundMark x1="36806" y1="77111" x2="56111" y2="81333"/>
                        <a14:foregroundMark x1="38125" y1="84333" x2="57292" y2="94889"/>
                        <a14:foregroundMark x1="32639" y1="75111" x2="35069" y2="95111"/>
                        <a14:foregroundMark x1="64931" y1="74333" x2="65208" y2="77667"/>
                        <a14:foregroundMark x1="36111" y1="16667" x2="31042" y2="23556"/>
                        <a14:foregroundMark x1="43125" y1="17111" x2="42986" y2="21111"/>
                        <a14:foregroundMark x1="42153" y1="16000" x2="43611" y2="19667"/>
                        <a14:backgroundMark x1="21806" y1="53333" x2="20694" y2="86556"/>
                        <a14:backgroundMark x1="56806" y1="52111" x2="61111" y2="64111"/>
                        <a14:backgroundMark x1="66389" y1="54778" x2="66944" y2="77222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19237" t="9695" r="30032" b="30312"/>
          <a:stretch/>
        </p:blipFill>
        <p:spPr>
          <a:xfrm flipH="1">
            <a:off x="8545794" y="3551223"/>
            <a:ext cx="4462852" cy="333103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58A25F9-E93F-F89D-D5F2-90F56D0D7C7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4739" y="4746439"/>
            <a:ext cx="6676103" cy="333805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4244B1A-4DD6-3BA8-A93C-33E80970C85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6" y="3203168"/>
            <a:ext cx="2806290" cy="3659338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8E1F6141-6F3B-8A96-A225-38DF7BC72C7C}"/>
              </a:ext>
            </a:extLst>
          </p:cNvPr>
          <p:cNvGrpSpPr/>
          <p:nvPr/>
        </p:nvGrpSpPr>
        <p:grpSpPr>
          <a:xfrm>
            <a:off x="3828051" y="4278192"/>
            <a:ext cx="1068018" cy="1278108"/>
            <a:chOff x="3866447" y="3698195"/>
            <a:chExt cx="1068018" cy="1278108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C112E078-560D-3097-AA72-DE20C741A1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866447" y="3698195"/>
              <a:ext cx="1068018" cy="1278108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B22CF45F-5E8D-0432-C696-21522077B09F}"/>
                </a:ext>
              </a:extLst>
            </p:cNvPr>
            <p:cNvSpPr txBox="1"/>
            <p:nvPr/>
          </p:nvSpPr>
          <p:spPr>
            <a:xfrm>
              <a:off x="4145091" y="4134177"/>
              <a:ext cx="51928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C285939-D19D-F94F-CFF5-1B1A3109FA95}"/>
              </a:ext>
            </a:extLst>
          </p:cNvPr>
          <p:cNvGrpSpPr/>
          <p:nvPr/>
        </p:nvGrpSpPr>
        <p:grpSpPr>
          <a:xfrm>
            <a:off x="6711412" y="4303278"/>
            <a:ext cx="1068018" cy="1278108"/>
            <a:chOff x="3862798" y="3489338"/>
            <a:chExt cx="1068018" cy="1278108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A53DDB6E-80F7-C321-FEC3-5BE861384D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862798" y="3489338"/>
              <a:ext cx="1068018" cy="1278108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04C2BCF3-42DE-3E63-5F7C-0C6137CCE2CB}"/>
                </a:ext>
              </a:extLst>
            </p:cNvPr>
            <p:cNvSpPr txBox="1"/>
            <p:nvPr/>
          </p:nvSpPr>
          <p:spPr>
            <a:xfrm>
              <a:off x="4170771" y="3969693"/>
              <a:ext cx="51928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</a:t>
              </a: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7BA5F634-41B6-CD95-BE4E-FCA97489BEA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405" b="100000" l="10000" r="90000">
                        <a14:foregroundMark x1="39600" y1="12242" x2="63000" y2="30843"/>
                        <a14:foregroundMark x1="33000" y1="18442" x2="32600" y2="35135"/>
                        <a14:foregroundMark x1="47200" y1="7472" x2="61800" y2="21145"/>
                        <a14:foregroundMark x1="35800" y1="11288" x2="36200" y2="16375"/>
                        <a14:backgroundMark x1="20200" y1="75835" x2="16200" y2="85851"/>
                        <a14:backgroundMark x1="18200" y1="72814" x2="16600" y2="89825"/>
                        <a14:backgroundMark x1="63200" y1="71224" x2="64000" y2="78378"/>
                      </a14:backgroundRemoval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b="19494"/>
          <a:stretch/>
        </p:blipFill>
        <p:spPr>
          <a:xfrm flipH="1">
            <a:off x="9202994" y="3382240"/>
            <a:ext cx="3494293" cy="347576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DC96F74E-1071-16D2-18E3-9A9614235259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9713" l="2558" r="99872">
                        <a14:foregroundMark x1="26471" y1="84034" x2="62020" y2="97992"/>
                        <a14:foregroundMark x1="21100" y1="92639" x2="91176" y2="97419"/>
                        <a14:foregroundMark x1="67136" y1="80593" x2="74297" y2="88432"/>
                        <a14:foregroundMark x1="17008" y1="97610" x2="58184" y2="97801"/>
                        <a14:backgroundMark x1="19565" y1="71797" x2="13939" y2="93021"/>
                        <a14:backgroundMark x1="61125" y1="2677" x2="95141" y2="46463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t="-1" b="21654"/>
          <a:stretch/>
        </p:blipFill>
        <p:spPr>
          <a:xfrm flipH="1">
            <a:off x="9615552" y="3727319"/>
            <a:ext cx="2856176" cy="31549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07DBD92-E852-DA4F-83C7-69C3CB879AD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538671" y="80333"/>
            <a:ext cx="1863188" cy="2128337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324465" y="2318644"/>
            <a:ext cx="5427406" cy="958277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</a:t>
            </a:r>
            <a:r>
              <a:rPr lang="en-US" sz="3200" b="1" dirty="0">
                <a:solidFill>
                  <a:srgbClr val="5B9BD5">
                    <a:lumMod val="20000"/>
                    <a:lumOff val="80000"/>
                  </a:srgbClr>
                </a:solidFill>
                <a:latin typeface="Calibri" panose="020F0502020204030204"/>
              </a:rPr>
              <a:t>grey hair and a small nose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6494126" y="2328308"/>
            <a:ext cx="5427406" cy="958277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 </a:t>
            </a:r>
            <a:r>
              <a:rPr lang="en-US" sz="3200" b="1" noProof="0" dirty="0">
                <a:solidFill>
                  <a:srgbClr val="5B9BD5">
                    <a:lumMod val="20000"/>
                    <a:lumOff val="80000"/>
                  </a:srgbClr>
                </a:solidFill>
                <a:latin typeface="Calibri" panose="020F0502020204030204"/>
              </a:rPr>
              <a:t>red hair and a big nose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1438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4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A8E8E"/>
                                      </p:to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0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  <p:bldP spid="12" grpId="1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0">
            <a:extLst>
              <a:ext uri="{FF2B5EF4-FFF2-40B4-BE49-F238E27FC236}">
                <a16:creationId xmlns:a16="http://schemas.microsoft.com/office/drawing/2014/main" id="{FF92098D-D331-C9F7-9DCE-CB671B8C9A8F}"/>
              </a:ext>
            </a:extLst>
          </p:cNvPr>
          <p:cNvSpPr/>
          <p:nvPr/>
        </p:nvSpPr>
        <p:spPr>
          <a:xfrm>
            <a:off x="324465" y="56349"/>
            <a:ext cx="11592232" cy="2176306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	3. This is my cousin.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	He’s got ____________. 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CB11B9B3-1EBD-E47A-07F8-9C639D06ABB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5667" l="10000" r="90000">
                        <a14:foregroundMark x1="36389" y1="16000" x2="40278" y2="52889"/>
                        <a14:foregroundMark x1="32639" y1="20111" x2="33056" y2="45556"/>
                        <a14:foregroundMark x1="40694" y1="18111" x2="45139" y2="29889"/>
                        <a14:foregroundMark x1="42986" y1="19222" x2="43403" y2="27778"/>
                        <a14:foregroundMark x1="44167" y1="20111" x2="44306" y2="27333"/>
                        <a14:foregroundMark x1="26667" y1="84556" x2="25694" y2="89889"/>
                        <a14:foregroundMark x1="28542" y1="83111" x2="30417" y2="91667"/>
                        <a14:foregroundMark x1="27431" y1="83667" x2="27708" y2="91222"/>
                        <a14:foregroundMark x1="36806" y1="77111" x2="56111" y2="81333"/>
                        <a14:foregroundMark x1="38125" y1="84333" x2="57292" y2="94889"/>
                        <a14:foregroundMark x1="32639" y1="75111" x2="35069" y2="95111"/>
                        <a14:foregroundMark x1="64931" y1="74333" x2="65208" y2="77667"/>
                        <a14:foregroundMark x1="36111" y1="16667" x2="31042" y2="23556"/>
                        <a14:foregroundMark x1="43125" y1="17111" x2="42986" y2="21111"/>
                        <a14:foregroundMark x1="42153" y1="16000" x2="43611" y2="19667"/>
                        <a14:backgroundMark x1="21806" y1="53333" x2="20694" y2="86556"/>
                        <a14:backgroundMark x1="56806" y1="52111" x2="61111" y2="64111"/>
                        <a14:backgroundMark x1="66389" y1="54778" x2="66944" y2="77222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19237" t="9695" r="30032" b="30312"/>
          <a:stretch/>
        </p:blipFill>
        <p:spPr>
          <a:xfrm flipH="1">
            <a:off x="8545794" y="3551223"/>
            <a:ext cx="4462852" cy="333103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58A25F9-E93F-F89D-D5F2-90F56D0D7C7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4739" y="4746439"/>
            <a:ext cx="6676103" cy="333805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4244B1A-4DD6-3BA8-A93C-33E80970C85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6" y="3203168"/>
            <a:ext cx="2806290" cy="3659338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8E1F6141-6F3B-8A96-A225-38DF7BC72C7C}"/>
              </a:ext>
            </a:extLst>
          </p:cNvPr>
          <p:cNvGrpSpPr/>
          <p:nvPr/>
        </p:nvGrpSpPr>
        <p:grpSpPr>
          <a:xfrm>
            <a:off x="3828051" y="4278192"/>
            <a:ext cx="1068018" cy="1278108"/>
            <a:chOff x="3866447" y="3698195"/>
            <a:chExt cx="1068018" cy="1278108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C112E078-560D-3097-AA72-DE20C741A1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866447" y="3698195"/>
              <a:ext cx="1068018" cy="1278108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B22CF45F-5E8D-0432-C696-21522077B09F}"/>
                </a:ext>
              </a:extLst>
            </p:cNvPr>
            <p:cNvSpPr txBox="1"/>
            <p:nvPr/>
          </p:nvSpPr>
          <p:spPr>
            <a:xfrm>
              <a:off x="4145091" y="4134177"/>
              <a:ext cx="51928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C285939-D19D-F94F-CFF5-1B1A3109FA95}"/>
              </a:ext>
            </a:extLst>
          </p:cNvPr>
          <p:cNvGrpSpPr/>
          <p:nvPr/>
        </p:nvGrpSpPr>
        <p:grpSpPr>
          <a:xfrm>
            <a:off x="6711412" y="4303278"/>
            <a:ext cx="1068018" cy="1278108"/>
            <a:chOff x="3862798" y="3489338"/>
            <a:chExt cx="1068018" cy="1278108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A53DDB6E-80F7-C321-FEC3-5BE861384D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862798" y="3489338"/>
              <a:ext cx="1068018" cy="1278108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04C2BCF3-42DE-3E63-5F7C-0C6137CCE2CB}"/>
                </a:ext>
              </a:extLst>
            </p:cNvPr>
            <p:cNvSpPr txBox="1"/>
            <p:nvPr/>
          </p:nvSpPr>
          <p:spPr>
            <a:xfrm>
              <a:off x="4170771" y="3969693"/>
              <a:ext cx="51928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</a:t>
              </a: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7BA5F634-41B6-CD95-BE4E-FCA97489BEA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405" b="100000" l="10000" r="90000">
                        <a14:foregroundMark x1="39600" y1="12242" x2="63000" y2="30843"/>
                        <a14:foregroundMark x1="33000" y1="18442" x2="32600" y2="35135"/>
                        <a14:foregroundMark x1="47200" y1="7472" x2="61800" y2="21145"/>
                        <a14:foregroundMark x1="35800" y1="11288" x2="36200" y2="16375"/>
                        <a14:backgroundMark x1="20200" y1="75835" x2="16200" y2="85851"/>
                        <a14:backgroundMark x1="18200" y1="72814" x2="16600" y2="89825"/>
                        <a14:backgroundMark x1="63200" y1="71224" x2="64000" y2="78378"/>
                      </a14:backgroundRemoval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b="19494"/>
          <a:stretch/>
        </p:blipFill>
        <p:spPr>
          <a:xfrm flipH="1">
            <a:off x="9202994" y="3382240"/>
            <a:ext cx="3494293" cy="347576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DC96F74E-1071-16D2-18E3-9A9614235259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9713" l="2558" r="99872">
                        <a14:foregroundMark x1="26471" y1="84034" x2="62020" y2="97992"/>
                        <a14:foregroundMark x1="21100" y1="92639" x2="91176" y2="97419"/>
                        <a14:foregroundMark x1="67136" y1="80593" x2="74297" y2="88432"/>
                        <a14:foregroundMark x1="17008" y1="97610" x2="58184" y2="97801"/>
                        <a14:backgroundMark x1="19565" y1="71797" x2="13939" y2="93021"/>
                        <a14:backgroundMark x1="61125" y1="2677" x2="95141" y2="46463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t="-1" b="21654"/>
          <a:stretch/>
        </p:blipFill>
        <p:spPr>
          <a:xfrm flipH="1">
            <a:off x="9615552" y="3727319"/>
            <a:ext cx="2856176" cy="315494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C7A5DBB-7D6A-1DE8-73AE-DA6567AC27A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538670" y="88614"/>
            <a:ext cx="1788210" cy="2091397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324465" y="2318644"/>
            <a:ext cx="5427406" cy="958277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</a:t>
            </a:r>
            <a:r>
              <a:rPr lang="en-US" sz="3200" b="1" dirty="0">
                <a:solidFill>
                  <a:srgbClr val="5B9BD5">
                    <a:lumMod val="20000"/>
                    <a:lumOff val="80000"/>
                  </a:srgbClr>
                </a:solidFill>
              </a:rPr>
              <a:t>a small nose and big ears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6494126" y="2328308"/>
            <a:ext cx="5427406" cy="958277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 a big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nose and small ears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1031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4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A8E8E"/>
                                      </p:to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0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  <p:bldP spid="12" grpId="1" animBg="1"/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id="{CB11B9B3-1EBD-E47A-07F8-9C639D06ABB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5667" l="10000" r="90000">
                        <a14:foregroundMark x1="36389" y1="16000" x2="40278" y2="52889"/>
                        <a14:foregroundMark x1="32639" y1="20111" x2="33056" y2="45556"/>
                        <a14:foregroundMark x1="40694" y1="18111" x2="45139" y2="29889"/>
                        <a14:foregroundMark x1="42986" y1="19222" x2="43403" y2="27778"/>
                        <a14:foregroundMark x1="44167" y1="20111" x2="44306" y2="27333"/>
                        <a14:foregroundMark x1="26667" y1="84556" x2="25694" y2="89889"/>
                        <a14:foregroundMark x1="28542" y1="83111" x2="30417" y2="91667"/>
                        <a14:foregroundMark x1="27431" y1="83667" x2="27708" y2="91222"/>
                        <a14:foregroundMark x1="36806" y1="77111" x2="56111" y2="81333"/>
                        <a14:foregroundMark x1="38125" y1="84333" x2="57292" y2="94889"/>
                        <a14:foregroundMark x1="32639" y1="75111" x2="35069" y2="95111"/>
                        <a14:foregroundMark x1="64931" y1="74333" x2="65208" y2="77667"/>
                        <a14:foregroundMark x1="36111" y1="16667" x2="31042" y2="23556"/>
                        <a14:foregroundMark x1="43125" y1="17111" x2="42986" y2="21111"/>
                        <a14:foregroundMark x1="42153" y1="16000" x2="43611" y2="19667"/>
                        <a14:backgroundMark x1="21806" y1="53333" x2="20694" y2="86556"/>
                        <a14:backgroundMark x1="56806" y1="52111" x2="61111" y2="64111"/>
                        <a14:backgroundMark x1="66389" y1="54778" x2="66944" y2="77222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19237" t="9695" r="30032" b="30312"/>
          <a:stretch/>
        </p:blipFill>
        <p:spPr>
          <a:xfrm flipH="1">
            <a:off x="8545794" y="3551223"/>
            <a:ext cx="4462852" cy="3331039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324465" y="56349"/>
            <a:ext cx="11592232" cy="2176306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	4. This is my dad.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	He’s got ____________. 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B58A25F9-E93F-F89D-D5F2-90F56D0D7C7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4739" y="4746439"/>
            <a:ext cx="6676103" cy="333805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4244B1A-4DD6-3BA8-A93C-33E80970C85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6" y="3203168"/>
            <a:ext cx="2806290" cy="3659338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8E1F6141-6F3B-8A96-A225-38DF7BC72C7C}"/>
              </a:ext>
            </a:extLst>
          </p:cNvPr>
          <p:cNvGrpSpPr/>
          <p:nvPr/>
        </p:nvGrpSpPr>
        <p:grpSpPr>
          <a:xfrm>
            <a:off x="3828051" y="4278192"/>
            <a:ext cx="1068018" cy="1278108"/>
            <a:chOff x="3866447" y="3698195"/>
            <a:chExt cx="1068018" cy="1278108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C112E078-560D-3097-AA72-DE20C741A1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866447" y="3698195"/>
              <a:ext cx="1068018" cy="1278108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B22CF45F-5E8D-0432-C696-21522077B09F}"/>
                </a:ext>
              </a:extLst>
            </p:cNvPr>
            <p:cNvSpPr txBox="1"/>
            <p:nvPr/>
          </p:nvSpPr>
          <p:spPr>
            <a:xfrm>
              <a:off x="4145091" y="4134177"/>
              <a:ext cx="51928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C285939-D19D-F94F-CFF5-1B1A3109FA95}"/>
              </a:ext>
            </a:extLst>
          </p:cNvPr>
          <p:cNvGrpSpPr/>
          <p:nvPr/>
        </p:nvGrpSpPr>
        <p:grpSpPr>
          <a:xfrm>
            <a:off x="6711412" y="4303278"/>
            <a:ext cx="1068018" cy="1278108"/>
            <a:chOff x="3862798" y="3489338"/>
            <a:chExt cx="1068018" cy="1278108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A53DDB6E-80F7-C321-FEC3-5BE861384D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862798" y="3489338"/>
              <a:ext cx="1068018" cy="1278108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04C2BCF3-42DE-3E63-5F7C-0C6137CCE2CB}"/>
                </a:ext>
              </a:extLst>
            </p:cNvPr>
            <p:cNvSpPr txBox="1"/>
            <p:nvPr/>
          </p:nvSpPr>
          <p:spPr>
            <a:xfrm>
              <a:off x="4170771" y="3969693"/>
              <a:ext cx="51928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</a:t>
              </a: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7BA5F634-41B6-CD95-BE4E-FCA97489BEA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405" b="100000" l="10000" r="90000">
                        <a14:foregroundMark x1="39600" y1="12242" x2="63000" y2="30843"/>
                        <a14:foregroundMark x1="33000" y1="18442" x2="32600" y2="35135"/>
                        <a14:foregroundMark x1="47200" y1="7472" x2="61800" y2="21145"/>
                        <a14:foregroundMark x1="35800" y1="11288" x2="36200" y2="16375"/>
                        <a14:backgroundMark x1="20200" y1="75835" x2="16200" y2="85851"/>
                        <a14:backgroundMark x1="18200" y1="72814" x2="16600" y2="89825"/>
                        <a14:backgroundMark x1="63200" y1="71224" x2="64000" y2="78378"/>
                      </a14:backgroundRemoval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b="19494"/>
          <a:stretch/>
        </p:blipFill>
        <p:spPr>
          <a:xfrm flipH="1">
            <a:off x="9202994" y="3382240"/>
            <a:ext cx="3494293" cy="347576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DC96F74E-1071-16D2-18E3-9A9614235259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9713" l="2558" r="99872">
                        <a14:foregroundMark x1="26471" y1="84034" x2="62020" y2="97992"/>
                        <a14:foregroundMark x1="21100" y1="92639" x2="91176" y2="97419"/>
                        <a14:foregroundMark x1="67136" y1="80593" x2="74297" y2="88432"/>
                        <a14:foregroundMark x1="17008" y1="97610" x2="58184" y2="97801"/>
                        <a14:backgroundMark x1="19565" y1="71797" x2="13939" y2="93021"/>
                        <a14:backgroundMark x1="61125" y1="2677" x2="95141" y2="46463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t="-1" b="21654"/>
          <a:stretch/>
        </p:blipFill>
        <p:spPr>
          <a:xfrm flipH="1">
            <a:off x="9615552" y="3727319"/>
            <a:ext cx="2856176" cy="315494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27E995D-4038-ADEE-9A63-2D0541C15E3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004966" y="74519"/>
            <a:ext cx="1762986" cy="2116935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324465" y="2313219"/>
            <a:ext cx="5427406" cy="958277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blond hair and big ears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6489291" y="2328309"/>
            <a:ext cx="5427406" cy="958277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 </a:t>
            </a:r>
            <a:r>
              <a:rPr lang="en-US" sz="3200" b="1" dirty="0">
                <a:solidFill>
                  <a:srgbClr val="5B9BD5">
                    <a:lumMod val="20000"/>
                    <a:lumOff val="80000"/>
                  </a:srgbClr>
                </a:solidFill>
                <a:latin typeface="Calibri" panose="020F0502020204030204"/>
              </a:rPr>
              <a:t>long hair and a small nose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5778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A8E8E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 animBg="1"/>
      <p:bldP spid="14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98;p3">
            <a:extLst>
              <a:ext uri="{FF2B5EF4-FFF2-40B4-BE49-F238E27FC236}">
                <a16:creationId xmlns:a16="http://schemas.microsoft.com/office/drawing/2014/main" id="{1BE9F606-58FB-48D3-53B9-BA02489C8E81}"/>
              </a:ext>
            </a:extLst>
          </p:cNvPr>
          <p:cNvSpPr/>
          <p:nvPr/>
        </p:nvSpPr>
        <p:spPr>
          <a:xfrm>
            <a:off x="6957509" y="601948"/>
            <a:ext cx="3745735" cy="5299547"/>
          </a:xfrm>
          <a:prstGeom prst="roundRect">
            <a:avLst>
              <a:gd name="adj" fmla="val 16667"/>
            </a:avLst>
          </a:prstGeom>
          <a:solidFill>
            <a:srgbClr val="C9E7F9"/>
          </a:solidFill>
          <a:ln w="12700" cap="flat" cmpd="sng">
            <a:solidFill>
              <a:srgbClr val="A4DBF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99;p3">
            <a:extLst>
              <a:ext uri="{FF2B5EF4-FFF2-40B4-BE49-F238E27FC236}">
                <a16:creationId xmlns:a16="http://schemas.microsoft.com/office/drawing/2014/main" id="{76AEB271-D159-97AB-A371-BDF13E30F9BC}"/>
              </a:ext>
            </a:extLst>
          </p:cNvPr>
          <p:cNvSpPr txBox="1"/>
          <p:nvPr/>
        </p:nvSpPr>
        <p:spPr>
          <a:xfrm>
            <a:off x="7139276" y="818026"/>
            <a:ext cx="3382200" cy="1169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UNIT 5: </a:t>
            </a:r>
            <a:b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/>
              <a:t>MEET MY FAMILY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" name="Google Shape;100;p3">
            <a:extLst>
              <a:ext uri="{FF2B5EF4-FFF2-40B4-BE49-F238E27FC236}">
                <a16:creationId xmlns:a16="http://schemas.microsoft.com/office/drawing/2014/main" id="{D3B4760C-7E79-78C5-6620-9F9191A74055}"/>
              </a:ext>
            </a:extLst>
          </p:cNvPr>
          <p:cNvSpPr txBox="1"/>
          <p:nvPr/>
        </p:nvSpPr>
        <p:spPr>
          <a:xfrm>
            <a:off x="7111746" y="1863190"/>
            <a:ext cx="2765234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We’re reviewing…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Google Shape;101;p3">
            <a:extLst>
              <a:ext uri="{FF2B5EF4-FFF2-40B4-BE49-F238E27FC236}">
                <a16:creationId xmlns:a16="http://schemas.microsoft.com/office/drawing/2014/main" id="{5A33BCFD-DE47-2709-404A-9665FD270CB5}"/>
              </a:ext>
            </a:extLst>
          </p:cNvPr>
          <p:cNvSpPr txBox="1"/>
          <p:nvPr/>
        </p:nvSpPr>
        <p:spPr>
          <a:xfrm>
            <a:off x="7140760" y="2585168"/>
            <a:ext cx="3382176" cy="1569620"/>
          </a:xfrm>
          <a:prstGeom prst="rect">
            <a:avLst/>
          </a:prstGeom>
          <a:solidFill>
            <a:srgbClr val="A4DBF8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Calibri"/>
              </a:rPr>
              <a:t>- family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Calibri"/>
              </a:rPr>
              <a:t> members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Calibri"/>
              </a:rPr>
              <a:t>- body parts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Calibri"/>
              </a:rPr>
              <a:t>- </a:t>
            </a:r>
            <a:r>
              <a:rPr lang="en-US" sz="2400" kern="0" dirty="0">
                <a:solidFill>
                  <a:srgbClr val="000000"/>
                </a:solidFill>
                <a:latin typeface="Calibri" panose="020F0502020204030204"/>
                <a:ea typeface="Calibri"/>
                <a:cs typeface="Calibri"/>
                <a:sym typeface="Calibri"/>
              </a:rPr>
              <a:t>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Calibri"/>
              </a:rPr>
              <a:t>ow to describe a family member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10EA502-990F-F567-AB61-5AA9F43C6ACE}"/>
              </a:ext>
            </a:extLst>
          </p:cNvPr>
          <p:cNvSpPr txBox="1"/>
          <p:nvPr/>
        </p:nvSpPr>
        <p:spPr>
          <a:xfrm>
            <a:off x="7140760" y="4367719"/>
            <a:ext cx="3382176" cy="830997"/>
          </a:xfrm>
          <a:prstGeom prst="rect">
            <a:avLst/>
          </a:prstGeom>
          <a:solidFill>
            <a:srgbClr val="A4DBF8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- SB p.64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rPr>
              <a:t>- AB p.54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E33C796-6D7C-33D8-2C59-6E33E6A645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9064" y="601948"/>
            <a:ext cx="3761640" cy="5299548"/>
          </a:xfrm>
          <a:prstGeom prst="rect">
            <a:avLst/>
          </a:prstGeom>
          <a:ln>
            <a:solidFill>
              <a:srgbClr val="F169A7"/>
            </a:solidFill>
          </a:ln>
        </p:spPr>
      </p:pic>
    </p:spTree>
    <p:extLst>
      <p:ext uri="{BB962C8B-B14F-4D97-AF65-F5344CB8AC3E}">
        <p14:creationId xmlns:p14="http://schemas.microsoft.com/office/powerpoint/2010/main" val="271638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id="{CB11B9B3-1EBD-E47A-07F8-9C639D06ABB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5667" l="10000" r="90000">
                        <a14:foregroundMark x1="36389" y1="16000" x2="40278" y2="52889"/>
                        <a14:foregroundMark x1="32639" y1="20111" x2="33056" y2="45556"/>
                        <a14:foregroundMark x1="40694" y1="18111" x2="45139" y2="29889"/>
                        <a14:foregroundMark x1="42986" y1="19222" x2="43403" y2="27778"/>
                        <a14:foregroundMark x1="44167" y1="20111" x2="44306" y2="27333"/>
                        <a14:foregroundMark x1="26667" y1="84556" x2="25694" y2="89889"/>
                        <a14:foregroundMark x1="28542" y1="83111" x2="30417" y2="91667"/>
                        <a14:foregroundMark x1="27431" y1="83667" x2="27708" y2="91222"/>
                        <a14:foregroundMark x1="36806" y1="77111" x2="56111" y2="81333"/>
                        <a14:foregroundMark x1="38125" y1="84333" x2="57292" y2="94889"/>
                        <a14:foregroundMark x1="32639" y1="75111" x2="35069" y2="95111"/>
                        <a14:foregroundMark x1="64931" y1="74333" x2="65208" y2="77667"/>
                        <a14:foregroundMark x1="36111" y1="16667" x2="31042" y2="23556"/>
                        <a14:foregroundMark x1="43125" y1="17111" x2="42986" y2="21111"/>
                        <a14:foregroundMark x1="42153" y1="16000" x2="43611" y2="19667"/>
                        <a14:backgroundMark x1="21806" y1="53333" x2="20694" y2="86556"/>
                        <a14:backgroundMark x1="56806" y1="52111" x2="61111" y2="64111"/>
                        <a14:backgroundMark x1="66389" y1="54778" x2="66944" y2="77222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19237" t="9695" r="30032" b="30312"/>
          <a:stretch/>
        </p:blipFill>
        <p:spPr>
          <a:xfrm flipH="1">
            <a:off x="8545794" y="3551223"/>
            <a:ext cx="4462852" cy="3331039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324465" y="56349"/>
            <a:ext cx="11592232" cy="2176306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	5. This is my aunt.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	She’s got ____________. 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B58A25F9-E93F-F89D-D5F2-90F56D0D7C7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4739" y="4746439"/>
            <a:ext cx="6676103" cy="333805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4244B1A-4DD6-3BA8-A93C-33E80970C85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6" y="3203168"/>
            <a:ext cx="2806290" cy="3659338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8E1F6141-6F3B-8A96-A225-38DF7BC72C7C}"/>
              </a:ext>
            </a:extLst>
          </p:cNvPr>
          <p:cNvGrpSpPr/>
          <p:nvPr/>
        </p:nvGrpSpPr>
        <p:grpSpPr>
          <a:xfrm>
            <a:off x="3828051" y="4278192"/>
            <a:ext cx="1068018" cy="1278108"/>
            <a:chOff x="3866447" y="3698195"/>
            <a:chExt cx="1068018" cy="1278108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C112E078-560D-3097-AA72-DE20C741A1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866447" y="3698195"/>
              <a:ext cx="1068018" cy="1278108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B22CF45F-5E8D-0432-C696-21522077B09F}"/>
                </a:ext>
              </a:extLst>
            </p:cNvPr>
            <p:cNvSpPr txBox="1"/>
            <p:nvPr/>
          </p:nvSpPr>
          <p:spPr>
            <a:xfrm>
              <a:off x="4145091" y="4134177"/>
              <a:ext cx="51928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C285939-D19D-F94F-CFF5-1B1A3109FA95}"/>
              </a:ext>
            </a:extLst>
          </p:cNvPr>
          <p:cNvGrpSpPr/>
          <p:nvPr/>
        </p:nvGrpSpPr>
        <p:grpSpPr>
          <a:xfrm>
            <a:off x="6711412" y="4303278"/>
            <a:ext cx="1068018" cy="1278108"/>
            <a:chOff x="3862798" y="3489338"/>
            <a:chExt cx="1068018" cy="1278108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A53DDB6E-80F7-C321-FEC3-5BE861384D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862798" y="3489338"/>
              <a:ext cx="1068018" cy="1278108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04C2BCF3-42DE-3E63-5F7C-0C6137CCE2CB}"/>
                </a:ext>
              </a:extLst>
            </p:cNvPr>
            <p:cNvSpPr txBox="1"/>
            <p:nvPr/>
          </p:nvSpPr>
          <p:spPr>
            <a:xfrm>
              <a:off x="4170771" y="3969693"/>
              <a:ext cx="51928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</a:t>
              </a: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7BA5F634-41B6-CD95-BE4E-FCA97489BEA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405" b="100000" l="10000" r="90000">
                        <a14:foregroundMark x1="39600" y1="12242" x2="63000" y2="30843"/>
                        <a14:foregroundMark x1="33000" y1="18442" x2="32600" y2="35135"/>
                        <a14:foregroundMark x1="47200" y1="7472" x2="61800" y2="21145"/>
                        <a14:foregroundMark x1="35800" y1="11288" x2="36200" y2="16375"/>
                        <a14:backgroundMark x1="20200" y1="75835" x2="16200" y2="85851"/>
                        <a14:backgroundMark x1="18200" y1="72814" x2="16600" y2="89825"/>
                        <a14:backgroundMark x1="63200" y1="71224" x2="64000" y2="78378"/>
                      </a14:backgroundRemoval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b="19494"/>
          <a:stretch/>
        </p:blipFill>
        <p:spPr>
          <a:xfrm flipH="1">
            <a:off x="9202994" y="3382240"/>
            <a:ext cx="3494293" cy="347576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DC96F74E-1071-16D2-18E3-9A9614235259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9713" l="2558" r="99872">
                        <a14:foregroundMark x1="26471" y1="84034" x2="62020" y2="97992"/>
                        <a14:foregroundMark x1="21100" y1="92639" x2="91176" y2="97419"/>
                        <a14:foregroundMark x1="67136" y1="80593" x2="74297" y2="88432"/>
                        <a14:foregroundMark x1="17008" y1="97610" x2="58184" y2="97801"/>
                        <a14:backgroundMark x1="19565" y1="71797" x2="13939" y2="93021"/>
                        <a14:backgroundMark x1="61125" y1="2677" x2="95141" y2="46463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t="-1" b="21654"/>
          <a:stretch/>
        </p:blipFill>
        <p:spPr>
          <a:xfrm flipH="1">
            <a:off x="9615552" y="3727319"/>
            <a:ext cx="2856176" cy="315494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20707FE-52AB-D168-0A13-42D9C7B9C7C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004965" y="69264"/>
            <a:ext cx="1799435" cy="2122189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324465" y="2313219"/>
            <a:ext cx="5427406" cy="958277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</a:t>
            </a:r>
            <a:r>
              <a:rPr lang="en-US" sz="3200" b="1" dirty="0">
                <a:solidFill>
                  <a:srgbClr val="5B9BD5">
                    <a:lumMod val="20000"/>
                    <a:lumOff val="80000"/>
                  </a:srgbClr>
                </a:solidFill>
                <a:latin typeface="Calibri" panose="020F0502020204030204"/>
              </a:rPr>
              <a:t>l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black hair </a:t>
            </a:r>
            <a:b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 a small mouth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6489291" y="2328309"/>
            <a:ext cx="5427406" cy="958277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 long red hair 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 a big mouth</a:t>
            </a:r>
          </a:p>
        </p:txBody>
      </p:sp>
    </p:spTree>
    <p:extLst>
      <p:ext uri="{BB962C8B-B14F-4D97-AF65-F5344CB8AC3E}">
        <p14:creationId xmlns:p14="http://schemas.microsoft.com/office/powerpoint/2010/main" val="3058805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A8E8E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 animBg="1"/>
      <p:bldP spid="14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0">
            <a:extLst>
              <a:ext uri="{FF2B5EF4-FFF2-40B4-BE49-F238E27FC236}">
                <a16:creationId xmlns:a16="http://schemas.microsoft.com/office/drawing/2014/main" id="{FF92098D-D331-C9F7-9DCE-CB671B8C9A8F}"/>
              </a:ext>
            </a:extLst>
          </p:cNvPr>
          <p:cNvSpPr/>
          <p:nvPr/>
        </p:nvSpPr>
        <p:spPr>
          <a:xfrm>
            <a:off x="324465" y="56349"/>
            <a:ext cx="11592232" cy="2176306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	6. This is my baby cousin.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	She’s got ____________. 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CB11B9B3-1EBD-E47A-07F8-9C639D06ABB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5667" l="10000" r="90000">
                        <a14:foregroundMark x1="36389" y1="16000" x2="40278" y2="52889"/>
                        <a14:foregroundMark x1="32639" y1="20111" x2="33056" y2="45556"/>
                        <a14:foregroundMark x1="40694" y1="18111" x2="45139" y2="29889"/>
                        <a14:foregroundMark x1="42986" y1="19222" x2="43403" y2="27778"/>
                        <a14:foregroundMark x1="44167" y1="20111" x2="44306" y2="27333"/>
                        <a14:foregroundMark x1="26667" y1="84556" x2="25694" y2="89889"/>
                        <a14:foregroundMark x1="28542" y1="83111" x2="30417" y2="91667"/>
                        <a14:foregroundMark x1="27431" y1="83667" x2="27708" y2="91222"/>
                        <a14:foregroundMark x1="36806" y1="77111" x2="56111" y2="81333"/>
                        <a14:foregroundMark x1="38125" y1="84333" x2="57292" y2="94889"/>
                        <a14:foregroundMark x1="32639" y1="75111" x2="35069" y2="95111"/>
                        <a14:foregroundMark x1="64931" y1="74333" x2="65208" y2="77667"/>
                        <a14:foregroundMark x1="36111" y1="16667" x2="31042" y2="23556"/>
                        <a14:foregroundMark x1="43125" y1="17111" x2="42986" y2="21111"/>
                        <a14:foregroundMark x1="42153" y1="16000" x2="43611" y2="19667"/>
                        <a14:backgroundMark x1="21806" y1="53333" x2="20694" y2="86556"/>
                        <a14:backgroundMark x1="56806" y1="52111" x2="61111" y2="64111"/>
                        <a14:backgroundMark x1="66389" y1="54778" x2="66944" y2="77222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19237" t="9695" r="30032" b="30312"/>
          <a:stretch/>
        </p:blipFill>
        <p:spPr>
          <a:xfrm flipH="1">
            <a:off x="8545794" y="3551223"/>
            <a:ext cx="4462852" cy="333103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58A25F9-E93F-F89D-D5F2-90F56D0D7C7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4739" y="4746439"/>
            <a:ext cx="6676103" cy="333805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4244B1A-4DD6-3BA8-A93C-33E80970C85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6" y="3203168"/>
            <a:ext cx="2806290" cy="3659338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8E1F6141-6F3B-8A96-A225-38DF7BC72C7C}"/>
              </a:ext>
            </a:extLst>
          </p:cNvPr>
          <p:cNvGrpSpPr/>
          <p:nvPr/>
        </p:nvGrpSpPr>
        <p:grpSpPr>
          <a:xfrm>
            <a:off x="3828051" y="4278192"/>
            <a:ext cx="1068018" cy="1278108"/>
            <a:chOff x="3866447" y="3698195"/>
            <a:chExt cx="1068018" cy="1278108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C112E078-560D-3097-AA72-DE20C741A1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866447" y="3698195"/>
              <a:ext cx="1068018" cy="1278108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B22CF45F-5E8D-0432-C696-21522077B09F}"/>
                </a:ext>
              </a:extLst>
            </p:cNvPr>
            <p:cNvSpPr txBox="1"/>
            <p:nvPr/>
          </p:nvSpPr>
          <p:spPr>
            <a:xfrm>
              <a:off x="4145091" y="4134177"/>
              <a:ext cx="51928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C285939-D19D-F94F-CFF5-1B1A3109FA95}"/>
              </a:ext>
            </a:extLst>
          </p:cNvPr>
          <p:cNvGrpSpPr/>
          <p:nvPr/>
        </p:nvGrpSpPr>
        <p:grpSpPr>
          <a:xfrm>
            <a:off x="6711412" y="4303278"/>
            <a:ext cx="1068018" cy="1278108"/>
            <a:chOff x="3862798" y="3489338"/>
            <a:chExt cx="1068018" cy="1278108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A53DDB6E-80F7-C321-FEC3-5BE861384D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862798" y="3489338"/>
              <a:ext cx="1068018" cy="1278108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04C2BCF3-42DE-3E63-5F7C-0C6137CCE2CB}"/>
                </a:ext>
              </a:extLst>
            </p:cNvPr>
            <p:cNvSpPr txBox="1"/>
            <p:nvPr/>
          </p:nvSpPr>
          <p:spPr>
            <a:xfrm>
              <a:off x="4170771" y="3969693"/>
              <a:ext cx="51928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</a:t>
              </a: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7BA5F634-41B6-CD95-BE4E-FCA97489BEA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405" b="100000" l="10000" r="90000">
                        <a14:foregroundMark x1="39600" y1="12242" x2="63000" y2="30843"/>
                        <a14:foregroundMark x1="33000" y1="18442" x2="32600" y2="35135"/>
                        <a14:foregroundMark x1="47200" y1="7472" x2="61800" y2="21145"/>
                        <a14:foregroundMark x1="35800" y1="11288" x2="36200" y2="16375"/>
                        <a14:backgroundMark x1="20200" y1="75835" x2="16200" y2="85851"/>
                        <a14:backgroundMark x1="18200" y1="72814" x2="16600" y2="89825"/>
                        <a14:backgroundMark x1="63200" y1="71224" x2="64000" y2="78378"/>
                      </a14:backgroundRemoval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b="19494"/>
          <a:stretch/>
        </p:blipFill>
        <p:spPr>
          <a:xfrm flipH="1">
            <a:off x="9202994" y="3382240"/>
            <a:ext cx="3494293" cy="347576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DC96F74E-1071-16D2-18E3-9A9614235259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9713" l="2558" r="99872">
                        <a14:foregroundMark x1="26471" y1="84034" x2="62020" y2="97992"/>
                        <a14:foregroundMark x1="21100" y1="92639" x2="91176" y2="97419"/>
                        <a14:foregroundMark x1="67136" y1="80593" x2="74297" y2="88432"/>
                        <a14:foregroundMark x1="17008" y1="97610" x2="58184" y2="97801"/>
                        <a14:backgroundMark x1="19565" y1="71797" x2="13939" y2="93021"/>
                        <a14:backgroundMark x1="61125" y1="2677" x2="95141" y2="46463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t="-1" b="21654"/>
          <a:stretch/>
        </p:blipFill>
        <p:spPr>
          <a:xfrm flipH="1">
            <a:off x="9615552" y="3727319"/>
            <a:ext cx="2856176" cy="31549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CDE6B1E-D417-FF0A-35A0-4E8D7E34AA3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538670" y="75570"/>
            <a:ext cx="1880934" cy="2101316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324465" y="2318644"/>
            <a:ext cx="5427406" cy="958277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</a:t>
            </a:r>
            <a:r>
              <a:rPr lang="en-US" sz="3200" b="1" dirty="0">
                <a:solidFill>
                  <a:srgbClr val="5B9BD5">
                    <a:lumMod val="20000"/>
                    <a:lumOff val="80000"/>
                  </a:srgbClr>
                </a:solidFill>
              </a:rPr>
              <a:t>small green eyes</a:t>
            </a:r>
          </a:p>
          <a:p>
            <a:pPr lvl="0" algn="ctr">
              <a:defRPr/>
            </a:pPr>
            <a:r>
              <a:rPr lang="en-US" sz="3200" b="1" dirty="0">
                <a:solidFill>
                  <a:srgbClr val="5B9BD5">
                    <a:lumMod val="20000"/>
                    <a:lumOff val="80000"/>
                  </a:srgbClr>
                </a:solidFill>
              </a:rPr>
              <a:t>and short hair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6494126" y="2328308"/>
            <a:ext cx="5427406" cy="958277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 </a:t>
            </a:r>
            <a:r>
              <a:rPr lang="en-US" sz="3200" b="1" dirty="0">
                <a:solidFill>
                  <a:srgbClr val="5B9BD5">
                    <a:lumMod val="20000"/>
                    <a:lumOff val="80000"/>
                  </a:srgbClr>
                </a:solidFill>
                <a:latin typeface="Calibri" panose="020F0502020204030204"/>
              </a:rPr>
              <a:t>small black eyes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5B9BD5">
                    <a:lumMod val="20000"/>
                    <a:lumOff val="80000"/>
                  </a:srgbClr>
                </a:solidFill>
                <a:latin typeface="Calibri" panose="020F0502020204030204"/>
              </a:rPr>
              <a:t>and no hair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0914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4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A8E8E"/>
                                      </p:to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0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  <p:bldP spid="12" grpId="1" animBg="1"/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E51B29-E0A9-9F82-86E0-51DD0C3F90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11326" y="603006"/>
            <a:ext cx="7711794" cy="5316246"/>
          </a:xfrm>
          <a:prstGeom prst="rect">
            <a:avLst/>
          </a:prstGeom>
        </p:spPr>
      </p:pic>
      <p:sp>
        <p:nvSpPr>
          <p:cNvPr id="6" name="Google Shape;281;p15">
            <a:extLst>
              <a:ext uri="{FF2B5EF4-FFF2-40B4-BE49-F238E27FC236}">
                <a16:creationId xmlns:a16="http://schemas.microsoft.com/office/drawing/2014/main" id="{3B17ECD8-3CB4-9292-587A-15F4CCFA7327}"/>
              </a:ext>
            </a:extLst>
          </p:cNvPr>
          <p:cNvSpPr txBox="1">
            <a:spLocks/>
          </p:cNvSpPr>
          <p:nvPr/>
        </p:nvSpPr>
        <p:spPr>
          <a:xfrm>
            <a:off x="838200" y="9958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4472C4"/>
              </a:buClr>
              <a:buSzPts val="3600"/>
              <a:defRPr/>
            </a:pPr>
            <a:r>
              <a:rPr lang="en-US" sz="2800" b="1" dirty="0">
                <a:solidFill>
                  <a:prstClr val="white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Pupils’ Book (p.64)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ADF9A1D-659B-5581-F735-FA40FAA95149}"/>
              </a:ext>
            </a:extLst>
          </p:cNvPr>
          <p:cNvSpPr txBox="1"/>
          <p:nvPr/>
        </p:nvSpPr>
        <p:spPr>
          <a:xfrm>
            <a:off x="3163321" y="6121217"/>
            <a:ext cx="6192973" cy="400110"/>
          </a:xfrm>
          <a:prstGeom prst="rect">
            <a:avLst/>
          </a:prstGeom>
          <a:noFill/>
          <a:ln w="19050">
            <a:noFill/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CDAE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on </a:t>
            </a:r>
            <a:r>
              <a:rPr lang="en-US" sz="2000" b="1" dirty="0">
                <a:solidFill>
                  <a:srgbClr val="9CDAE8"/>
                </a:solidFill>
                <a:latin typeface="Calibri" panose="020F0502020204030204"/>
              </a:rPr>
              <a:t>“Answers” to show the answers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9CDAE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9361B8E-06FA-1D16-82DE-E6C9FB6DEA32}"/>
              </a:ext>
            </a:extLst>
          </p:cNvPr>
          <p:cNvSpPr/>
          <p:nvPr/>
        </p:nvSpPr>
        <p:spPr>
          <a:xfrm>
            <a:off x="5673244" y="623326"/>
            <a:ext cx="1316836" cy="488274"/>
          </a:xfrm>
          <a:prstGeom prst="roundRect">
            <a:avLst/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SG" sz="2400" b="1" kern="0" noProof="0" dirty="0">
                <a:solidFill>
                  <a:srgbClr val="FFFFFF"/>
                </a:solidFill>
                <a:sym typeface="Arial"/>
              </a:rPr>
              <a:t>Answers</a:t>
            </a:r>
            <a:endParaRPr kumimoji="0" lang="en-SG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sym typeface="Arial"/>
            </a:endParaRP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5BB9C57D-7EE7-3720-2EEF-F1B52E520833}"/>
              </a:ext>
            </a:extLst>
          </p:cNvPr>
          <p:cNvSpPr/>
          <p:nvPr/>
        </p:nvSpPr>
        <p:spPr>
          <a:xfrm>
            <a:off x="4419600" y="1686560"/>
            <a:ext cx="1940560" cy="1981200"/>
          </a:xfrm>
          <a:custGeom>
            <a:avLst/>
            <a:gdLst>
              <a:gd name="connsiteX0" fmla="*/ 0 w 1940560"/>
              <a:gd name="connsiteY0" fmla="*/ 0 h 1981200"/>
              <a:gd name="connsiteX1" fmla="*/ 548640 w 1940560"/>
              <a:gd name="connsiteY1" fmla="*/ 1168400 h 1981200"/>
              <a:gd name="connsiteX2" fmla="*/ 1940560 w 1940560"/>
              <a:gd name="connsiteY2" fmla="*/ 1981200 h 198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40560" h="1981200">
                <a:moveTo>
                  <a:pt x="0" y="0"/>
                </a:moveTo>
                <a:cubicBezTo>
                  <a:pt x="112606" y="419100"/>
                  <a:pt x="225213" y="838200"/>
                  <a:pt x="548640" y="1168400"/>
                </a:cubicBezTo>
                <a:cubicBezTo>
                  <a:pt x="872067" y="1498600"/>
                  <a:pt x="1406313" y="1739900"/>
                  <a:pt x="1940560" y="1981200"/>
                </a:cubicBezTo>
              </a:path>
            </a:pathLst>
          </a:custGeom>
          <a:noFill/>
          <a:ln w="28575">
            <a:solidFill>
              <a:srgbClr val="ED16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7AB0435C-369C-9EFB-E8F6-BCB97ED2D721}"/>
              </a:ext>
            </a:extLst>
          </p:cNvPr>
          <p:cNvSpPr/>
          <p:nvPr/>
        </p:nvSpPr>
        <p:spPr>
          <a:xfrm>
            <a:off x="6004560" y="1686560"/>
            <a:ext cx="985520" cy="1026160"/>
          </a:xfrm>
          <a:custGeom>
            <a:avLst/>
            <a:gdLst>
              <a:gd name="connsiteX0" fmla="*/ 904240 w 912739"/>
              <a:gd name="connsiteY0" fmla="*/ 0 h 1016000"/>
              <a:gd name="connsiteX1" fmla="*/ 782320 w 912739"/>
              <a:gd name="connsiteY1" fmla="*/ 508000 h 1016000"/>
              <a:gd name="connsiteX2" fmla="*/ 0 w 912739"/>
              <a:gd name="connsiteY2" fmla="*/ 1016000 h 10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12739" h="1016000">
                <a:moveTo>
                  <a:pt x="904240" y="0"/>
                </a:moveTo>
                <a:cubicBezTo>
                  <a:pt x="918633" y="169333"/>
                  <a:pt x="933027" y="338667"/>
                  <a:pt x="782320" y="508000"/>
                </a:cubicBezTo>
                <a:cubicBezTo>
                  <a:pt x="631613" y="677333"/>
                  <a:pt x="315806" y="846666"/>
                  <a:pt x="0" y="1016000"/>
                </a:cubicBezTo>
              </a:path>
            </a:pathLst>
          </a:custGeom>
          <a:noFill/>
          <a:ln w="28575">
            <a:solidFill>
              <a:srgbClr val="ED16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37AA3443-1A8C-FA62-8A17-4B9C441DCC47}"/>
              </a:ext>
            </a:extLst>
          </p:cNvPr>
          <p:cNvSpPr/>
          <p:nvPr/>
        </p:nvSpPr>
        <p:spPr>
          <a:xfrm>
            <a:off x="5223595" y="2814320"/>
            <a:ext cx="394885" cy="2580640"/>
          </a:xfrm>
          <a:custGeom>
            <a:avLst/>
            <a:gdLst>
              <a:gd name="connsiteX0" fmla="*/ 394885 w 394885"/>
              <a:gd name="connsiteY0" fmla="*/ 2428240 h 2428240"/>
              <a:gd name="connsiteX1" fmla="*/ 293285 w 394885"/>
              <a:gd name="connsiteY1" fmla="*/ 1686560 h 2428240"/>
              <a:gd name="connsiteX2" fmla="*/ 8805 w 394885"/>
              <a:gd name="connsiteY2" fmla="*/ 629920 h 2428240"/>
              <a:gd name="connsiteX3" fmla="*/ 100245 w 394885"/>
              <a:gd name="connsiteY3" fmla="*/ 0 h 2428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885" h="2428240">
                <a:moveTo>
                  <a:pt x="394885" y="2428240"/>
                </a:moveTo>
                <a:cubicBezTo>
                  <a:pt x="376258" y="2207260"/>
                  <a:pt x="357632" y="1986280"/>
                  <a:pt x="293285" y="1686560"/>
                </a:cubicBezTo>
                <a:cubicBezTo>
                  <a:pt x="228938" y="1386840"/>
                  <a:pt x="40978" y="911013"/>
                  <a:pt x="8805" y="629920"/>
                </a:cubicBezTo>
                <a:cubicBezTo>
                  <a:pt x="-23368" y="348827"/>
                  <a:pt x="38438" y="174413"/>
                  <a:pt x="100245" y="0"/>
                </a:cubicBezTo>
              </a:path>
            </a:pathLst>
          </a:custGeom>
          <a:noFill/>
          <a:ln w="28575">
            <a:solidFill>
              <a:srgbClr val="ED16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FE603410-B632-E39C-6CDF-A3AF5F8DBDB0}"/>
              </a:ext>
            </a:extLst>
          </p:cNvPr>
          <p:cNvSpPr/>
          <p:nvPr/>
        </p:nvSpPr>
        <p:spPr>
          <a:xfrm>
            <a:off x="7924800" y="4886960"/>
            <a:ext cx="550970" cy="497840"/>
          </a:xfrm>
          <a:custGeom>
            <a:avLst/>
            <a:gdLst>
              <a:gd name="connsiteX0" fmla="*/ 548640 w 550970"/>
              <a:gd name="connsiteY0" fmla="*/ 497840 h 497840"/>
              <a:gd name="connsiteX1" fmla="*/ 467360 w 550970"/>
              <a:gd name="connsiteY1" fmla="*/ 243840 h 497840"/>
              <a:gd name="connsiteX2" fmla="*/ 0 w 550970"/>
              <a:gd name="connsiteY2" fmla="*/ 0 h 497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50970" h="497840">
                <a:moveTo>
                  <a:pt x="548640" y="497840"/>
                </a:moveTo>
                <a:cubicBezTo>
                  <a:pt x="553720" y="412326"/>
                  <a:pt x="558800" y="326813"/>
                  <a:pt x="467360" y="243840"/>
                </a:cubicBezTo>
                <a:cubicBezTo>
                  <a:pt x="375920" y="160867"/>
                  <a:pt x="187960" y="80433"/>
                  <a:pt x="0" y="0"/>
                </a:cubicBezTo>
              </a:path>
            </a:pathLst>
          </a:custGeom>
          <a:noFill/>
          <a:ln w="28575">
            <a:solidFill>
              <a:srgbClr val="ED16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7" name="U5_16">
            <a:hlinkClick r:id="" action="ppaction://media"/>
            <a:extLst>
              <a:ext uri="{FF2B5EF4-FFF2-40B4-BE49-F238E27FC236}">
                <a16:creationId xmlns:a16="http://schemas.microsoft.com/office/drawing/2014/main" id="{8DDBCA45-8435-8986-826A-108F83AA700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2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7285" y="6242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531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95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 animBg="1"/>
      <p:bldP spid="11" grpId="0" animBg="1"/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2A0E275-DB54-641A-8188-85E8C3C21B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9725" y="938925"/>
            <a:ext cx="10458094" cy="4698691"/>
          </a:xfrm>
          <a:prstGeom prst="rect">
            <a:avLst/>
          </a:prstGeom>
        </p:spPr>
      </p:pic>
      <p:sp>
        <p:nvSpPr>
          <p:cNvPr id="6" name="Google Shape;281;p15">
            <a:extLst>
              <a:ext uri="{FF2B5EF4-FFF2-40B4-BE49-F238E27FC236}">
                <a16:creationId xmlns:a16="http://schemas.microsoft.com/office/drawing/2014/main" id="{3B17ECD8-3CB4-9292-587A-15F4CCFA7327}"/>
              </a:ext>
            </a:extLst>
          </p:cNvPr>
          <p:cNvSpPr txBox="1">
            <a:spLocks/>
          </p:cNvSpPr>
          <p:nvPr/>
        </p:nvSpPr>
        <p:spPr>
          <a:xfrm>
            <a:off x="838200" y="9958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3600"/>
              <a:buFont typeface="Calibri"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 pitchFamily="34" charset="0"/>
              <a:cs typeface="Calibri Light" panose="020F0302020204030204" pitchFamily="34" charset="0"/>
              <a:sym typeface="Calibri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ADF9A1D-659B-5581-F735-FA40FAA95149}"/>
              </a:ext>
            </a:extLst>
          </p:cNvPr>
          <p:cNvSpPr txBox="1"/>
          <p:nvPr/>
        </p:nvSpPr>
        <p:spPr>
          <a:xfrm>
            <a:off x="3163321" y="6121217"/>
            <a:ext cx="6192973" cy="400110"/>
          </a:xfrm>
          <a:prstGeom prst="rect">
            <a:avLst/>
          </a:prstGeom>
          <a:noFill/>
          <a:ln w="19050">
            <a:noFill/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CDAE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on </a:t>
            </a:r>
            <a:r>
              <a:rPr lang="en-US" sz="2000" b="1" dirty="0">
                <a:solidFill>
                  <a:srgbClr val="9CDAE8"/>
                </a:solidFill>
                <a:latin typeface="Calibri" panose="020F0502020204030204"/>
              </a:rPr>
              <a:t>“Answers” to show the answers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9CDAE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Graphic 12" descr="Checkmark">
            <a:extLst>
              <a:ext uri="{FF2B5EF4-FFF2-40B4-BE49-F238E27FC236}">
                <a16:creationId xmlns:a16="http://schemas.microsoft.com/office/drawing/2014/main" id="{5DD39D56-4586-1D2F-C6EA-5C5CF8BB828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780910" y="2436725"/>
            <a:ext cx="582891" cy="582891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9361B8E-06FA-1D16-82DE-E6C9FB6DEA32}"/>
              </a:ext>
            </a:extLst>
          </p:cNvPr>
          <p:cNvSpPr/>
          <p:nvPr/>
        </p:nvSpPr>
        <p:spPr>
          <a:xfrm>
            <a:off x="5227320" y="938925"/>
            <a:ext cx="1371198" cy="488274"/>
          </a:xfrm>
          <a:prstGeom prst="roundRect">
            <a:avLst/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SG" sz="2400" b="1" kern="0" noProof="0" dirty="0">
                <a:solidFill>
                  <a:srgbClr val="FFFFFF"/>
                </a:solidFill>
                <a:sym typeface="Arial"/>
              </a:rPr>
              <a:t>Answers</a:t>
            </a:r>
            <a:endParaRPr kumimoji="0" lang="en-SG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sym typeface="Arial"/>
            </a:endParaRPr>
          </a:p>
        </p:txBody>
      </p:sp>
      <p:pic>
        <p:nvPicPr>
          <p:cNvPr id="15" name="Graphic 14" descr="Checkmark">
            <a:extLst>
              <a:ext uri="{FF2B5EF4-FFF2-40B4-BE49-F238E27FC236}">
                <a16:creationId xmlns:a16="http://schemas.microsoft.com/office/drawing/2014/main" id="{53A05BED-CD4D-4030-0A76-A93EAFB2757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785431" y="3198514"/>
            <a:ext cx="582891" cy="582891"/>
          </a:xfrm>
          <a:prstGeom prst="rect">
            <a:avLst/>
          </a:prstGeom>
        </p:spPr>
      </p:pic>
      <p:pic>
        <p:nvPicPr>
          <p:cNvPr id="16" name="Graphic 15" descr="Checkmark">
            <a:extLst>
              <a:ext uri="{FF2B5EF4-FFF2-40B4-BE49-F238E27FC236}">
                <a16:creationId xmlns:a16="http://schemas.microsoft.com/office/drawing/2014/main" id="{680616CD-D220-58C7-282C-B628926307D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780910" y="3879025"/>
            <a:ext cx="582891" cy="58289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99D6616-231E-3EEA-78C9-2A22E4D596F0}"/>
              </a:ext>
            </a:extLst>
          </p:cNvPr>
          <p:cNvSpPr txBox="1"/>
          <p:nvPr/>
        </p:nvSpPr>
        <p:spPr>
          <a:xfrm>
            <a:off x="838200" y="19050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  <a:sym typeface="Calibri"/>
              </a:rPr>
              <a:t>Pupils’ Book (p.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64) </a:t>
            </a:r>
            <a:endParaRPr lang="en-SG" dirty="0"/>
          </a:p>
        </p:txBody>
      </p:sp>
      <p:pic>
        <p:nvPicPr>
          <p:cNvPr id="8" name="Graphic 7" descr="Checkmark">
            <a:extLst>
              <a:ext uri="{FF2B5EF4-FFF2-40B4-BE49-F238E27FC236}">
                <a16:creationId xmlns:a16="http://schemas.microsoft.com/office/drawing/2014/main" id="{C732B53A-2B85-5FB6-BC99-DC6C44D9DBC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785430" y="4590225"/>
            <a:ext cx="582891" cy="582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133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2DE503-FD61-41C2-A419-2A256F3C82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388" y="1110725"/>
            <a:ext cx="11158837" cy="4188199"/>
          </a:xfrm>
          <a:prstGeom prst="rect">
            <a:avLst/>
          </a:prstGeom>
        </p:spPr>
      </p:pic>
      <p:sp>
        <p:nvSpPr>
          <p:cNvPr id="6" name="Google Shape;281;p15">
            <a:extLst>
              <a:ext uri="{FF2B5EF4-FFF2-40B4-BE49-F238E27FC236}">
                <a16:creationId xmlns:a16="http://schemas.microsoft.com/office/drawing/2014/main" id="{3B17ECD8-3CB4-9292-587A-15F4CCFA7327}"/>
              </a:ext>
            </a:extLst>
          </p:cNvPr>
          <p:cNvSpPr txBox="1">
            <a:spLocks/>
          </p:cNvSpPr>
          <p:nvPr/>
        </p:nvSpPr>
        <p:spPr>
          <a:xfrm>
            <a:off x="838200" y="9958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3600"/>
              <a:buFont typeface="Calibri"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 pitchFamily="34" charset="0"/>
              <a:cs typeface="Calibri Light" panose="020F0302020204030204" pitchFamily="34" charset="0"/>
              <a:sym typeface="Calibri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99D6616-231E-3EEA-78C9-2A22E4D596F0}"/>
              </a:ext>
            </a:extLst>
          </p:cNvPr>
          <p:cNvSpPr txBox="1"/>
          <p:nvPr/>
        </p:nvSpPr>
        <p:spPr>
          <a:xfrm>
            <a:off x="838200" y="19050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  <a:sym typeface="Calibri"/>
              </a:rPr>
              <a:t>Pupils’ Book (p.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64) </a:t>
            </a:r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26081601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3338BB-7BAC-DEFC-B081-8E8A7067F2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2825" y="682409"/>
            <a:ext cx="9866350" cy="5157225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A6BACD7A-99CF-322C-75B2-54969F0F689A}"/>
              </a:ext>
            </a:extLst>
          </p:cNvPr>
          <p:cNvSpPr txBox="1"/>
          <p:nvPr/>
        </p:nvSpPr>
        <p:spPr>
          <a:xfrm>
            <a:off x="3163321" y="6121217"/>
            <a:ext cx="6192973" cy="400110"/>
          </a:xfrm>
          <a:prstGeom prst="rect">
            <a:avLst/>
          </a:prstGeom>
          <a:noFill/>
          <a:ln w="19050">
            <a:noFill/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CDAE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on </a:t>
            </a:r>
            <a:r>
              <a:rPr lang="en-US" sz="2000" b="1" dirty="0">
                <a:solidFill>
                  <a:srgbClr val="9CDAE8"/>
                </a:solidFill>
                <a:latin typeface="Calibri" panose="020F0502020204030204"/>
              </a:rPr>
              <a:t>“Answers” to show the answers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9CDAE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D88AA03D-6F21-0579-3F46-FA0E5BB06195}"/>
              </a:ext>
            </a:extLst>
          </p:cNvPr>
          <p:cNvSpPr/>
          <p:nvPr/>
        </p:nvSpPr>
        <p:spPr>
          <a:xfrm>
            <a:off x="4892675" y="823853"/>
            <a:ext cx="1315085" cy="488274"/>
          </a:xfrm>
          <a:prstGeom prst="roundRect">
            <a:avLst/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SG" sz="2400" b="1" kern="0" noProof="0" dirty="0">
                <a:solidFill>
                  <a:srgbClr val="FFFFFF"/>
                </a:solidFill>
                <a:sym typeface="Arial"/>
              </a:rPr>
              <a:t>Answers</a:t>
            </a:r>
            <a:endParaRPr kumimoji="0" lang="en-SG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sym typeface="Arial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2A6D0A8-57CB-B171-B474-F5867712E00A}"/>
              </a:ext>
            </a:extLst>
          </p:cNvPr>
          <p:cNvSpPr txBox="1"/>
          <p:nvPr/>
        </p:nvSpPr>
        <p:spPr>
          <a:xfrm>
            <a:off x="838200" y="19050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  <a:sym typeface="Calibri"/>
              </a:rPr>
              <a:t>Activity Book (p.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54) </a:t>
            </a:r>
            <a:endParaRPr lang="en-SG" dirty="0"/>
          </a:p>
        </p:txBody>
      </p:sp>
      <p:pic>
        <p:nvPicPr>
          <p:cNvPr id="4" name="Graphic 3" descr="Checkmark">
            <a:extLst>
              <a:ext uri="{FF2B5EF4-FFF2-40B4-BE49-F238E27FC236}">
                <a16:creationId xmlns:a16="http://schemas.microsoft.com/office/drawing/2014/main" id="{DC2D9C02-6E10-E4E2-1055-21BE76D7411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473310" y="4804005"/>
            <a:ext cx="582891" cy="582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742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F1C74CB-D53C-868D-34E4-7CFDF9192D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77744" y="622802"/>
            <a:ext cx="7564125" cy="5262968"/>
          </a:xfrm>
          <a:prstGeom prst="rect">
            <a:avLst/>
          </a:prstGeom>
        </p:spPr>
      </p:pic>
      <p:sp>
        <p:nvSpPr>
          <p:cNvPr id="6" name="Google Shape;281;p15">
            <a:extLst>
              <a:ext uri="{FF2B5EF4-FFF2-40B4-BE49-F238E27FC236}">
                <a16:creationId xmlns:a16="http://schemas.microsoft.com/office/drawing/2014/main" id="{3B17ECD8-3CB4-9292-587A-15F4CCFA7327}"/>
              </a:ext>
            </a:extLst>
          </p:cNvPr>
          <p:cNvSpPr txBox="1">
            <a:spLocks/>
          </p:cNvSpPr>
          <p:nvPr/>
        </p:nvSpPr>
        <p:spPr>
          <a:xfrm>
            <a:off x="838200" y="9958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  <a:sym typeface="Calibri"/>
              </a:rPr>
              <a:t>Activity Book (p.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54) </a:t>
            </a:r>
            <a:endParaRPr lang="en-SG" sz="11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ADF9A1D-659B-5581-F735-FA40FAA95149}"/>
              </a:ext>
            </a:extLst>
          </p:cNvPr>
          <p:cNvSpPr txBox="1"/>
          <p:nvPr/>
        </p:nvSpPr>
        <p:spPr>
          <a:xfrm>
            <a:off x="3163321" y="6121217"/>
            <a:ext cx="6192973" cy="400110"/>
          </a:xfrm>
          <a:prstGeom prst="rect">
            <a:avLst/>
          </a:prstGeom>
          <a:noFill/>
          <a:ln w="19050">
            <a:noFill/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CDAE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on </a:t>
            </a:r>
            <a:r>
              <a:rPr lang="en-US" sz="2000" b="1" dirty="0">
                <a:solidFill>
                  <a:srgbClr val="9CDAE8"/>
                </a:solidFill>
                <a:latin typeface="Calibri" panose="020F0502020204030204"/>
              </a:rPr>
              <a:t>“Example” to show the example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9CDAE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9361B8E-06FA-1D16-82DE-E6C9FB6DEA32}"/>
              </a:ext>
            </a:extLst>
          </p:cNvPr>
          <p:cNvSpPr/>
          <p:nvPr/>
        </p:nvSpPr>
        <p:spPr>
          <a:xfrm>
            <a:off x="7744627" y="703863"/>
            <a:ext cx="1371198" cy="488274"/>
          </a:xfrm>
          <a:prstGeom prst="roundRect">
            <a:avLst/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SG" sz="2400" b="1" kern="0" noProof="0" dirty="0">
                <a:solidFill>
                  <a:srgbClr val="FFFFFF"/>
                </a:solidFill>
                <a:sym typeface="Arial"/>
              </a:rPr>
              <a:t>Example</a:t>
            </a:r>
            <a:endParaRPr kumimoji="0" lang="en-SG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8BB9DB3-D0EA-7BB7-CFB7-A483063E74BC}"/>
              </a:ext>
            </a:extLst>
          </p:cNvPr>
          <p:cNvSpPr txBox="1"/>
          <p:nvPr/>
        </p:nvSpPr>
        <p:spPr>
          <a:xfrm>
            <a:off x="4701540" y="3423366"/>
            <a:ext cx="1051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400" dirty="0">
                <a:solidFill>
                  <a:srgbClr val="FF0000"/>
                </a:solidFill>
              </a:rPr>
              <a:t>cousin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4AD4561-8E3F-EF4A-ECD4-09C6AD92B968}"/>
              </a:ext>
            </a:extLst>
          </p:cNvPr>
          <p:cNvSpPr txBox="1"/>
          <p:nvPr/>
        </p:nvSpPr>
        <p:spPr>
          <a:xfrm>
            <a:off x="5108347" y="3889645"/>
            <a:ext cx="1051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400" dirty="0">
                <a:solidFill>
                  <a:srgbClr val="FF0000"/>
                </a:solidFill>
              </a:rPr>
              <a:t>Pippi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C01899D-41BB-8CC5-F6C3-64884C10EBA2}"/>
              </a:ext>
            </a:extLst>
          </p:cNvPr>
          <p:cNvSpPr txBox="1"/>
          <p:nvPr/>
        </p:nvSpPr>
        <p:spPr>
          <a:xfrm>
            <a:off x="5320234" y="4351310"/>
            <a:ext cx="1051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400" dirty="0">
                <a:solidFill>
                  <a:srgbClr val="FF0000"/>
                </a:solidFill>
              </a:rPr>
              <a:t>blond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0E79788-435D-0031-1A09-9F5CD967B9A7}"/>
              </a:ext>
            </a:extLst>
          </p:cNvPr>
          <p:cNvSpPr txBox="1"/>
          <p:nvPr/>
        </p:nvSpPr>
        <p:spPr>
          <a:xfrm>
            <a:off x="4582567" y="4692171"/>
            <a:ext cx="1051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400" dirty="0">
                <a:solidFill>
                  <a:srgbClr val="FF0000"/>
                </a:solidFill>
              </a:rPr>
              <a:t>black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4ADBAB0-7923-32E3-659F-36012C8176BB}"/>
              </a:ext>
            </a:extLst>
          </p:cNvPr>
          <p:cNvSpPr txBox="1"/>
          <p:nvPr/>
        </p:nvSpPr>
        <p:spPr>
          <a:xfrm>
            <a:off x="5320234" y="5153836"/>
            <a:ext cx="1051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2400" dirty="0">
                <a:solidFill>
                  <a:srgbClr val="FF0000"/>
                </a:solidFill>
              </a:rPr>
              <a:t>small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B82EB7D4-F0C5-D169-EB24-3DB56A0DF697}"/>
              </a:ext>
            </a:extLst>
          </p:cNvPr>
          <p:cNvSpPr/>
          <p:nvPr/>
        </p:nvSpPr>
        <p:spPr>
          <a:xfrm>
            <a:off x="3479254" y="3921759"/>
            <a:ext cx="442506" cy="38891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26EF7EC6-A897-ECF3-EC85-6EE7634E3640}"/>
              </a:ext>
            </a:extLst>
          </p:cNvPr>
          <p:cNvSpPr/>
          <p:nvPr/>
        </p:nvSpPr>
        <p:spPr>
          <a:xfrm>
            <a:off x="3968337" y="4384620"/>
            <a:ext cx="1051559" cy="38891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423999C1-F821-E67A-F643-4BE4C58749D4}"/>
              </a:ext>
            </a:extLst>
          </p:cNvPr>
          <p:cNvSpPr/>
          <p:nvPr/>
        </p:nvSpPr>
        <p:spPr>
          <a:xfrm>
            <a:off x="3968337" y="5188544"/>
            <a:ext cx="1051559" cy="38891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F4C5B67-959C-8C15-1E73-2BEC516D1856}"/>
              </a:ext>
            </a:extLst>
          </p:cNvPr>
          <p:cNvGrpSpPr/>
          <p:nvPr/>
        </p:nvGrpSpPr>
        <p:grpSpPr>
          <a:xfrm>
            <a:off x="6438902" y="1530301"/>
            <a:ext cx="4053677" cy="3392702"/>
            <a:chOff x="6438902" y="1530301"/>
            <a:chExt cx="4053677" cy="3392702"/>
          </a:xfrm>
        </p:grpSpPr>
        <p:pic>
          <p:nvPicPr>
            <p:cNvPr id="7" name="Picture 2" descr="Woman Hair png download - 600*530 - Free Transparent Blond png Download. -  CleanPNG / KissPNG">
              <a:extLst>
                <a:ext uri="{FF2B5EF4-FFF2-40B4-BE49-F238E27FC236}">
                  <a16:creationId xmlns:a16="http://schemas.microsoft.com/office/drawing/2014/main" id="{17F83F76-C207-5C78-EA0A-3857DEAE9C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296" b="96852" l="10000" r="90000">
                          <a14:foregroundMark x1="24667" y1="92963" x2="24667" y2="92963"/>
                          <a14:foregroundMark x1="69444" y1="95741" x2="69444" y2="95741"/>
                          <a14:foregroundMark x1="63778" y1="96852" x2="63778" y2="96852"/>
                          <a14:foregroundMark x1="53222" y1="7222" x2="53222" y2="7222"/>
                          <a14:foregroundMark x1="53333" y1="1296" x2="53333" y2="129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38902" y="1530301"/>
              <a:ext cx="4053677" cy="33927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2176D47-1DFB-4B77-7850-064399FB1A9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64104" y="2511475"/>
              <a:ext cx="1332243" cy="19027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97394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11" grpId="0"/>
      <p:bldP spid="13" grpId="0"/>
      <p:bldP spid="18" grpId="0" animBg="1"/>
      <p:bldP spid="19" grpId="0" animBg="1"/>
      <p:bldP spid="2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6" descr="Vector - Hand drawing black hearts with cute frame isolated on white  background. Border. 5501111 Vector Art at Vecteezy">
            <a:extLst>
              <a:ext uri="{FF2B5EF4-FFF2-40B4-BE49-F238E27FC236}">
                <a16:creationId xmlns:a16="http://schemas.microsoft.com/office/drawing/2014/main" id="{9EECCB31-1602-E9A4-F982-4761FEC7AB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9030" y="763930"/>
            <a:ext cx="6852978" cy="4846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AF4FF50-5F66-BD05-607A-26F78E2EC3F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9028" y="1594820"/>
            <a:ext cx="2282251" cy="4556789"/>
          </a:xfrm>
          <a:prstGeom prst="rect">
            <a:avLst/>
          </a:prstGeom>
        </p:spPr>
      </p:pic>
      <p:sp>
        <p:nvSpPr>
          <p:cNvPr id="4" name="Google Shape;281;p15">
            <a:extLst>
              <a:ext uri="{FF2B5EF4-FFF2-40B4-BE49-F238E27FC236}">
                <a16:creationId xmlns:a16="http://schemas.microsoft.com/office/drawing/2014/main" id="{FBE82A5B-E3F3-0973-A6A2-DF952CABC7EB}"/>
              </a:ext>
            </a:extLst>
          </p:cNvPr>
          <p:cNvSpPr txBox="1">
            <a:spLocks/>
          </p:cNvSpPr>
          <p:nvPr/>
        </p:nvSpPr>
        <p:spPr>
          <a:xfrm>
            <a:off x="446476" y="14208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3600"/>
              <a:buFont typeface="Calibri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PRODUCTION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244A9F-23CB-8F14-3960-2D66E9B2899E}"/>
              </a:ext>
            </a:extLst>
          </p:cNvPr>
          <p:cNvSpPr txBox="1"/>
          <p:nvPr/>
        </p:nvSpPr>
        <p:spPr>
          <a:xfrm>
            <a:off x="6476595" y="3907825"/>
            <a:ext cx="481111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67DA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This is my ________.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67DA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67DA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He’s got ____________,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67DA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67DA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__________ and __________. </a:t>
            </a:r>
            <a:endParaRPr kumimoji="0" lang="en-SG" sz="2800" b="1" i="0" u="none" strike="noStrike" kern="1200" cap="none" spc="0" normalizeH="0" baseline="0" noProof="0" dirty="0">
              <a:ln>
                <a:noFill/>
              </a:ln>
              <a:solidFill>
                <a:srgbClr val="467DA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C3F60C-4BB7-4EE9-24E5-DF924424276A}"/>
              </a:ext>
            </a:extLst>
          </p:cNvPr>
          <p:cNvSpPr txBox="1"/>
          <p:nvPr/>
        </p:nvSpPr>
        <p:spPr>
          <a:xfrm>
            <a:off x="8030868" y="4376707"/>
            <a:ext cx="21429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big mouth</a:t>
            </a:r>
            <a:endParaRPr kumimoji="0" lang="en-SG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A6BFDB0-7FA8-EB1F-330B-F66E8946FB7E}"/>
              </a:ext>
            </a:extLst>
          </p:cNvPr>
          <p:cNvSpPr txBox="1"/>
          <p:nvPr/>
        </p:nvSpPr>
        <p:spPr>
          <a:xfrm>
            <a:off x="6592160" y="4801498"/>
            <a:ext cx="18672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short hair</a:t>
            </a:r>
            <a:endParaRPr kumimoji="0" lang="en-SG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2DE03B1-E223-3D9E-87EC-793F21B30D90}"/>
              </a:ext>
            </a:extLst>
          </p:cNvPr>
          <p:cNvSpPr txBox="1"/>
          <p:nvPr/>
        </p:nvSpPr>
        <p:spPr>
          <a:xfrm>
            <a:off x="9102326" y="4801498"/>
            <a:ext cx="17025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black eyes</a:t>
            </a:r>
            <a:endParaRPr kumimoji="0" lang="en-SG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Speech Bubble: Rectangle with Corners Rounded 23">
            <a:extLst>
              <a:ext uri="{FF2B5EF4-FFF2-40B4-BE49-F238E27FC236}">
                <a16:creationId xmlns:a16="http://schemas.microsoft.com/office/drawing/2014/main" id="{94EB8C71-A344-32D2-FB56-9C70CFA78EDD}"/>
              </a:ext>
            </a:extLst>
          </p:cNvPr>
          <p:cNvSpPr/>
          <p:nvPr/>
        </p:nvSpPr>
        <p:spPr>
          <a:xfrm>
            <a:off x="771975" y="873529"/>
            <a:ext cx="3942265" cy="1160338"/>
          </a:xfrm>
          <a:prstGeom prst="wedgeRoundRectCallout">
            <a:avLst>
              <a:gd name="adj1" fmla="val -32624"/>
              <a:gd name="adj2" fmla="val 79129"/>
              <a:gd name="adj3" fmla="val 16667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Draw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2400" noProof="0" dirty="0">
                <a:solidFill>
                  <a:prstClr val="black"/>
                </a:solidFill>
                <a:latin typeface="Calibri" panose="020F0502020204030204"/>
              </a:rPr>
              <a:t>a friend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Write 5 sentences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to </a:t>
            </a:r>
            <a:b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describe your friend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13F6DA6-CF5B-B77F-C926-C8FB6F426332}"/>
              </a:ext>
            </a:extLst>
          </p:cNvPr>
          <p:cNvSpPr txBox="1"/>
          <p:nvPr/>
        </p:nvSpPr>
        <p:spPr>
          <a:xfrm>
            <a:off x="8102201" y="3953420"/>
            <a:ext cx="14101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friend</a:t>
            </a:r>
            <a:endParaRPr kumimoji="0" lang="en-SG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4351A16-2932-C49E-7AFA-54D5E747A86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45835" y="1102260"/>
            <a:ext cx="3086441" cy="2683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332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24" grpId="0" animBg="1"/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1E6C827-C33B-96FC-E94B-1B4BB693E9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5215" y="658847"/>
            <a:ext cx="2169180" cy="22513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244F9A5-F14F-DF6D-CE8E-D5EB620DFD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35" b="93215" l="2210" r="89503">
                        <a14:foregroundMark x1="6630" y1="53097" x2="7182" y2="58407"/>
                        <a14:foregroundMark x1="3591" y1="54572" x2="3591" y2="54572"/>
                        <a14:foregroundMark x1="3867" y1="50737" x2="5249" y2="57227"/>
                        <a14:foregroundMark x1="12155" y1="68437" x2="17956" y2="64307"/>
                        <a14:foregroundMark x1="7182" y1="65782" x2="3315" y2="56342"/>
                        <a14:foregroundMark x1="9945" y1="68732" x2="4972" y2="62537"/>
                        <a14:foregroundMark x1="3315" y1="61652" x2="2762" y2="50442"/>
                        <a14:foregroundMark x1="3591" y1="49558" x2="8840" y2="45723"/>
                        <a14:foregroundMark x1="11326" y1="45428" x2="6077" y2="47198"/>
                        <a14:foregroundMark x1="50276" y1="18879" x2="46961" y2="25664"/>
                        <a14:foregroundMark x1="49448" y1="11799" x2="34530" y2="12389"/>
                        <a14:foregroundMark x1="88674" y1="29794" x2="87293" y2="37463"/>
                        <a14:foregroundMark x1="34530" y1="89971" x2="44475" y2="89086"/>
                        <a14:foregroundMark x1="35359" y1="90855" x2="45856" y2="92035"/>
                        <a14:foregroundMark x1="48343" y1="92330" x2="59116" y2="9321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39701" y="614418"/>
            <a:ext cx="2094220" cy="196116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FD9A9AF-D423-7CAA-885F-67EBAE8F5D9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041" b="89863" l="9859" r="89906">
                        <a14:foregroundMark x1="49531" y1="9041" x2="49531" y2="9041"/>
                        <a14:foregroundMark x1="40376" y1="9863" x2="40610" y2="10959"/>
                        <a14:foregroundMark x1="43897" y1="11507" x2="42488" y2="30959"/>
                        <a14:foregroundMark x1="39906" y1="31233" x2="27465" y2="39178"/>
                        <a14:foregroundMark x1="25822" y1="61096" x2="24413" y2="66849"/>
                        <a14:foregroundMark x1="21596" y1="68219" x2="27934" y2="786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44343" y="3314466"/>
            <a:ext cx="2560582" cy="219392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15B9889-AB0C-C1D5-263A-8A6E521157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806" b="95550" l="4762" r="96359">
                        <a14:foregroundMark x1="25770" y1="20157" x2="30252" y2="31937"/>
                        <a14:foregroundMark x1="21289" y1="22775" x2="21569" y2="31675"/>
                        <a14:foregroundMark x1="21569" y1="21466" x2="33053" y2="23560"/>
                        <a14:foregroundMark x1="49860" y1="13874" x2="60224" y2="14136"/>
                        <a14:foregroundMark x1="59384" y1="14921" x2="59664" y2="46597"/>
                        <a14:foregroundMark x1="57143" y1="35864" x2="55742" y2="54188"/>
                        <a14:foregroundMark x1="54902" y1="24346" x2="36975" y2="35864"/>
                        <a14:foregroundMark x1="29412" y1="23037" x2="19888" y2="30105"/>
                        <a14:foregroundMark x1="40896" y1="27487" x2="17087" y2="20419"/>
                        <a14:foregroundMark x1="24370" y1="37173" x2="17367" y2="38220"/>
                        <a14:foregroundMark x1="31653" y1="36649" x2="35014" y2="50524"/>
                        <a14:foregroundMark x1="23529" y1="54450" x2="19048" y2="68586"/>
                        <a14:foregroundMark x1="41176" y1="52880" x2="21289" y2="63089"/>
                        <a14:foregroundMark x1="23529" y1="56283" x2="14286" y2="67277"/>
                        <a14:foregroundMark x1="29132" y1="54712" x2="20448" y2="61780"/>
                        <a14:foregroundMark x1="7283" y1="59162" x2="17927" y2="68586"/>
                        <a14:foregroundMark x1="14286" y1="70942" x2="31933" y2="76702"/>
                        <a14:foregroundMark x1="12605" y1="78010" x2="23810" y2="78796"/>
                        <a14:foregroundMark x1="43417" y1="85079" x2="44258" y2="91099"/>
                        <a14:foregroundMark x1="42857" y1="95550" x2="50140" y2="93979"/>
                        <a14:foregroundMark x1="42857" y1="87435" x2="48459" y2="90314"/>
                        <a14:foregroundMark x1="93277" y1="35602" x2="91597" y2="42408"/>
                        <a14:foregroundMark x1="5322" y1="76178" x2="5882" y2="76440"/>
                        <a14:foregroundMark x1="54622" y1="7068" x2="59664" y2="7330"/>
                        <a14:foregroundMark x1="96359" y1="31152" x2="96359" y2="31152"/>
                        <a14:foregroundMark x1="40056" y1="88220" x2="42297" y2="908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20927" y="586171"/>
            <a:ext cx="2086394" cy="2232499"/>
          </a:xfrm>
          <a:prstGeom prst="rect">
            <a:avLst/>
          </a:prstGeom>
        </p:spPr>
      </p:pic>
      <p:sp>
        <p:nvSpPr>
          <p:cNvPr id="26" name="Google Shape;281;p15">
            <a:extLst>
              <a:ext uri="{FF2B5EF4-FFF2-40B4-BE49-F238E27FC236}">
                <a16:creationId xmlns:a16="http://schemas.microsoft.com/office/drawing/2014/main" id="{415112B3-1836-C11D-CD96-8BBB0D8244D2}"/>
              </a:ext>
            </a:extLst>
          </p:cNvPr>
          <p:cNvSpPr txBox="1">
            <a:spLocks/>
          </p:cNvSpPr>
          <p:nvPr/>
        </p:nvSpPr>
        <p:spPr>
          <a:xfrm>
            <a:off x="593888" y="113801"/>
            <a:ext cx="10368187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3600"/>
              <a:buFont typeface="Calibri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WRAP-UP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33F3254-3F92-09BE-A8CA-3B1E59F6783D}"/>
              </a:ext>
            </a:extLst>
          </p:cNvPr>
          <p:cNvSpPr txBox="1"/>
          <p:nvPr/>
        </p:nvSpPr>
        <p:spPr>
          <a:xfrm>
            <a:off x="1824383" y="2671917"/>
            <a:ext cx="910873" cy="64698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hair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005794D-3947-9218-33BE-1F6F6A2BD331}"/>
              </a:ext>
            </a:extLst>
          </p:cNvPr>
          <p:cNvSpPr txBox="1"/>
          <p:nvPr/>
        </p:nvSpPr>
        <p:spPr>
          <a:xfrm>
            <a:off x="5190487" y="2700164"/>
            <a:ext cx="1002281" cy="64698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eyes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F4E0BFC-C80D-A373-4827-296C12715CB3}"/>
              </a:ext>
            </a:extLst>
          </p:cNvPr>
          <p:cNvSpPr txBox="1"/>
          <p:nvPr/>
        </p:nvSpPr>
        <p:spPr>
          <a:xfrm>
            <a:off x="1897850" y="5150235"/>
            <a:ext cx="1053569" cy="64698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nose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7E19349-2E73-81C4-352A-C6AB95619395}"/>
              </a:ext>
            </a:extLst>
          </p:cNvPr>
          <p:cNvSpPr txBox="1"/>
          <p:nvPr/>
        </p:nvSpPr>
        <p:spPr>
          <a:xfrm>
            <a:off x="8490730" y="5111427"/>
            <a:ext cx="1994590" cy="64698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blond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hair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8E1B483-3ED0-A556-0BAB-E2FABD374EF0}"/>
              </a:ext>
            </a:extLst>
          </p:cNvPr>
          <p:cNvSpPr txBox="1"/>
          <p:nvPr/>
        </p:nvSpPr>
        <p:spPr>
          <a:xfrm>
            <a:off x="8726754" y="2695727"/>
            <a:ext cx="1372306" cy="64698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mouth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67E48D6-24B7-9AFB-13A9-B2749AAEB07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25215" y="3363617"/>
            <a:ext cx="2402450" cy="181600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AD55341-0A3F-B60B-2A60-37207DAE0571}"/>
              </a:ext>
            </a:extLst>
          </p:cNvPr>
          <p:cNvSpPr txBox="1"/>
          <p:nvPr/>
        </p:nvSpPr>
        <p:spPr>
          <a:xfrm>
            <a:off x="5190487" y="5111427"/>
            <a:ext cx="1025020" cy="64698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ears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8A4D8D26-FACC-5C20-3A2D-F99F7BDEBF4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319342" y="3480245"/>
            <a:ext cx="2187130" cy="1493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614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3" grpId="0" animBg="1"/>
      <p:bldP spid="11" grpId="0" animBg="1"/>
      <p:bldP spid="2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71B16301-2051-251F-62C7-2A98EDBA5407}"/>
              </a:ext>
            </a:extLst>
          </p:cNvPr>
          <p:cNvGrpSpPr/>
          <p:nvPr/>
        </p:nvGrpSpPr>
        <p:grpSpPr>
          <a:xfrm>
            <a:off x="4876236" y="588014"/>
            <a:ext cx="2673991" cy="2705727"/>
            <a:chOff x="3895527" y="525230"/>
            <a:chExt cx="3484232" cy="392707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A134505-05C5-E72F-A1F2-505E7C70228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299280" y="1945982"/>
              <a:ext cx="2440737" cy="1919962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43F3909-D5C8-7756-1091-A75DBB86601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23127">
              <a:off x="3895527" y="525230"/>
              <a:ext cx="3484232" cy="3927072"/>
            </a:xfrm>
            <a:prstGeom prst="rect">
              <a:avLst/>
            </a:prstGeom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84B10171-A61D-5140-6C58-A34D35DA175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1268" y="2534138"/>
            <a:ext cx="1390476" cy="272747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24E565B-1B77-8C0D-4487-99E25AB3641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0683" y="3285840"/>
            <a:ext cx="1363533" cy="2722458"/>
          </a:xfrm>
          <a:prstGeom prst="rect">
            <a:avLst/>
          </a:prstGeom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B4A0D799-A8C9-36FA-FB67-8DB50F2A9072}"/>
              </a:ext>
            </a:extLst>
          </p:cNvPr>
          <p:cNvCxnSpPr>
            <a:cxnSpLocks/>
          </p:cNvCxnSpPr>
          <p:nvPr/>
        </p:nvCxnSpPr>
        <p:spPr>
          <a:xfrm>
            <a:off x="6117663" y="814079"/>
            <a:ext cx="0" cy="4943523"/>
          </a:xfrm>
          <a:prstGeom prst="line">
            <a:avLst/>
          </a:prstGeom>
          <a:ln w="57150">
            <a:solidFill>
              <a:schemeClr val="accent4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72FA8AE1-035E-1DFD-83E6-4DC57FE0DAA0}"/>
              </a:ext>
            </a:extLst>
          </p:cNvPr>
          <p:cNvSpPr txBox="1"/>
          <p:nvPr/>
        </p:nvSpPr>
        <p:spPr>
          <a:xfrm>
            <a:off x="1965913" y="725784"/>
            <a:ext cx="1839537" cy="578882"/>
          </a:xfrm>
          <a:prstGeom prst="roundRect">
            <a:avLst/>
          </a:prstGeom>
          <a:solidFill>
            <a:srgbClr val="FED2E1"/>
          </a:solidFill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’s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1696C9F-50AD-87F7-242B-7DF68B07B945}"/>
              </a:ext>
            </a:extLst>
          </p:cNvPr>
          <p:cNvSpPr txBox="1"/>
          <p:nvPr/>
        </p:nvSpPr>
        <p:spPr>
          <a:xfrm>
            <a:off x="8390375" y="725784"/>
            <a:ext cx="1674981" cy="578882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’s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79E5111-5E85-1A6B-7FE9-579668C61FD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7599" y="2622309"/>
            <a:ext cx="1345526" cy="26393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D355E01-CDFA-5AD8-35EB-A9C09CB9D7D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44194" y="3373849"/>
            <a:ext cx="1319454" cy="2634449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49E02AE-9D0E-5CC8-747D-00D54FB8FA3B}"/>
              </a:ext>
            </a:extLst>
          </p:cNvPr>
          <p:cNvSpPr/>
          <p:nvPr/>
        </p:nvSpPr>
        <p:spPr>
          <a:xfrm>
            <a:off x="259740" y="1571628"/>
            <a:ext cx="1991183" cy="801741"/>
          </a:xfrm>
          <a:prstGeom prst="wedgeRoundRectCallout">
            <a:avLst>
              <a:gd name="adj1" fmla="val -10155"/>
              <a:gd name="adj2" fmla="val 93903"/>
              <a:gd name="adj3" fmla="val 16667"/>
            </a:avLst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Tell me about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your mom!</a:t>
            </a:r>
          </a:p>
        </p:txBody>
      </p:sp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1C996559-465E-6AE1-DDE1-C89125BCB6CE}"/>
              </a:ext>
            </a:extLst>
          </p:cNvPr>
          <p:cNvSpPr/>
          <p:nvPr/>
        </p:nvSpPr>
        <p:spPr>
          <a:xfrm>
            <a:off x="2032538" y="2289585"/>
            <a:ext cx="2875688" cy="801741"/>
          </a:xfrm>
          <a:prstGeom prst="wedgeRoundRectCallout">
            <a:avLst>
              <a:gd name="adj1" fmla="val -3714"/>
              <a:gd name="adj2" fmla="val 100013"/>
              <a:gd name="adj3" fmla="val 16667"/>
            </a:avLst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This is my mum. 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’s got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black eyes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E880591C-308D-816B-9B7F-E166CAD64D7B}"/>
              </a:ext>
            </a:extLst>
          </p:cNvPr>
          <p:cNvSpPr/>
          <p:nvPr/>
        </p:nvSpPr>
        <p:spPr>
          <a:xfrm>
            <a:off x="7438093" y="2377594"/>
            <a:ext cx="2389787" cy="820545"/>
          </a:xfrm>
          <a:prstGeom prst="wedgeRoundRectCallout">
            <a:avLst>
              <a:gd name="adj1" fmla="val -27960"/>
              <a:gd name="adj2" fmla="val 88162"/>
              <a:gd name="adj3" fmla="val 16667"/>
            </a:avLst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This is my dad. 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’s got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red hair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sp>
        <p:nvSpPr>
          <p:cNvPr id="23" name="Speech Bubble: Rectangle with Corners Rounded 22">
            <a:extLst>
              <a:ext uri="{FF2B5EF4-FFF2-40B4-BE49-F238E27FC236}">
                <a16:creationId xmlns:a16="http://schemas.microsoft.com/office/drawing/2014/main" id="{108CE1B8-6A37-C013-BB7F-EA71DCA3787D}"/>
              </a:ext>
            </a:extLst>
          </p:cNvPr>
          <p:cNvSpPr/>
          <p:nvPr/>
        </p:nvSpPr>
        <p:spPr>
          <a:xfrm>
            <a:off x="9970251" y="1737063"/>
            <a:ext cx="1991183" cy="801741"/>
          </a:xfrm>
          <a:prstGeom prst="wedgeRoundRectCallout">
            <a:avLst>
              <a:gd name="adj1" fmla="val -31350"/>
              <a:gd name="adj2" fmla="val 81370"/>
              <a:gd name="adj3" fmla="val 16667"/>
            </a:avLst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Tell me about your dad!</a:t>
            </a:r>
          </a:p>
        </p:txBody>
      </p:sp>
      <p:pic>
        <p:nvPicPr>
          <p:cNvPr id="12" name="Picture 8" descr="Red Arrow Sticker by Hot Topic for iOS &amp; Android | GIPHY">
            <a:extLst>
              <a:ext uri="{FF2B5EF4-FFF2-40B4-BE49-F238E27FC236}">
                <a16:creationId xmlns:a16="http://schemas.microsoft.com/office/drawing/2014/main" id="{5FC40D06-BBBA-0B6A-4034-A1BB635703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3705">
            <a:off x="4733046" y="1193610"/>
            <a:ext cx="776443" cy="776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Google Shape;281;p15">
            <a:extLst>
              <a:ext uri="{FF2B5EF4-FFF2-40B4-BE49-F238E27FC236}">
                <a16:creationId xmlns:a16="http://schemas.microsoft.com/office/drawing/2014/main" id="{D70BC668-D19E-2EF7-1941-6915B4F45EDC}"/>
              </a:ext>
            </a:extLst>
          </p:cNvPr>
          <p:cNvSpPr txBox="1">
            <a:spLocks/>
          </p:cNvSpPr>
          <p:nvPr/>
        </p:nvSpPr>
        <p:spPr>
          <a:xfrm>
            <a:off x="259740" y="106152"/>
            <a:ext cx="10368187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3600"/>
              <a:buFont typeface="Calibri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3635244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4.44444E-6 L 0.07227 -0.00209 " pathEditMode="relative" rAng="0" ptsTypes="AA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07" y="-1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8" grpId="0" animBg="1"/>
      <p:bldP spid="20" grpId="0" animBg="1"/>
      <p:bldP spid="15" grpId="0" animBg="1"/>
      <p:bldP spid="2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D05C1ED8-33F1-F382-922E-62A4BB2CC23F}"/>
              </a:ext>
            </a:extLst>
          </p:cNvPr>
          <p:cNvSpPr txBox="1">
            <a:spLocks/>
          </p:cNvSpPr>
          <p:nvPr/>
        </p:nvSpPr>
        <p:spPr>
          <a:xfrm>
            <a:off x="4425907" y="0"/>
            <a:ext cx="7003307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Song: Head Shoulders Knees &amp; Toes</a:t>
            </a:r>
            <a:endParaRPr kumimoji="0" lang="en-SG" sz="36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D5C2DCE-580A-FEE7-8098-0488915638A1}"/>
              </a:ext>
            </a:extLst>
          </p:cNvPr>
          <p:cNvSpPr txBox="1">
            <a:spLocks/>
          </p:cNvSpPr>
          <p:nvPr/>
        </p:nvSpPr>
        <p:spPr>
          <a:xfrm>
            <a:off x="288076" y="-67217"/>
            <a:ext cx="4403644" cy="62423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WARM-UP</a:t>
            </a:r>
            <a:endParaRPr kumimoji="0" lang="en-SG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7CBAA0F-75B6-4DF2-4B2D-8B7CA890EAFF}"/>
              </a:ext>
            </a:extLst>
          </p:cNvPr>
          <p:cNvGrpSpPr/>
          <p:nvPr/>
        </p:nvGrpSpPr>
        <p:grpSpPr>
          <a:xfrm>
            <a:off x="288076" y="1182628"/>
            <a:ext cx="3218695" cy="3244198"/>
            <a:chOff x="288076" y="1182628"/>
            <a:chExt cx="3218695" cy="3244198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1FE4B702-12D1-FFEA-340A-2DC538EF30F0}"/>
                </a:ext>
              </a:extLst>
            </p:cNvPr>
            <p:cNvSpPr/>
            <p:nvPr/>
          </p:nvSpPr>
          <p:spPr>
            <a:xfrm>
              <a:off x="288076" y="1643554"/>
              <a:ext cx="3218695" cy="2783272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9F0CCF6-4AE0-441E-866C-FBB5169764BD}"/>
                </a:ext>
              </a:extLst>
            </p:cNvPr>
            <p:cNvSpPr txBox="1"/>
            <p:nvPr/>
          </p:nvSpPr>
          <p:spPr>
            <a:xfrm>
              <a:off x="430746" y="2768657"/>
              <a:ext cx="295474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All students stand up.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Listen to the song.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Dance along.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E26B000-80B7-4A13-B4BB-48EFBC2017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8548" b="90000" l="8000" r="90111">
                          <a14:foregroundMark x1="24111" y1="26935" x2="15889" y2="34355"/>
                          <a14:foregroundMark x1="23778" y1="15161" x2="14222" y2="45161"/>
                          <a14:foregroundMark x1="14222" y1="45161" x2="14111" y2="46129"/>
                          <a14:foregroundMark x1="15556" y1="20161" x2="25556" y2="34516"/>
                          <a14:foregroundMark x1="29778" y1="15645" x2="18333" y2="26935"/>
                          <a14:foregroundMark x1="35222" y1="13226" x2="28111" y2="12742"/>
                          <a14:foregroundMark x1="28111" y1="12742" x2="21222" y2="17419"/>
                          <a14:foregroundMark x1="16111" y1="23387" x2="11333" y2="48710"/>
                          <a14:foregroundMark x1="11333" y1="48710" x2="11444" y2="50161"/>
                          <a14:foregroundMark x1="8111" y1="52903" x2="10556" y2="69194"/>
                          <a14:foregroundMark x1="24111" y1="34194" x2="20889" y2="37742"/>
                          <a14:foregroundMark x1="20667" y1="32742" x2="18889" y2="39677"/>
                          <a14:foregroundMark x1="33778" y1="10645" x2="40333" y2="11774"/>
                          <a14:foregroundMark x1="40333" y1="11774" x2="47889" y2="10161"/>
                          <a14:foregroundMark x1="47889" y1="10161" x2="66778" y2="12742"/>
                          <a14:foregroundMark x1="66778" y1="12742" x2="75667" y2="21452"/>
                          <a14:foregroundMark x1="75667" y1="21452" x2="80556" y2="47419"/>
                          <a14:foregroundMark x1="81222" y1="20323" x2="84667" y2="33065"/>
                          <a14:foregroundMark x1="84667" y1="33065" x2="85889" y2="56129"/>
                          <a14:foregroundMark x1="85889" y1="56129" x2="85111" y2="60645"/>
                          <a14:foregroundMark x1="89333" y1="53548" x2="80222" y2="81129"/>
                          <a14:foregroundMark x1="80222" y1="81129" x2="79778" y2="81774"/>
                          <a14:foregroundMark x1="71667" y1="31290" x2="84778" y2="58710"/>
                          <a14:foregroundMark x1="84333" y1="28387" x2="90000" y2="45484"/>
                          <a14:foregroundMark x1="87333" y1="28871" x2="73667" y2="14032"/>
                          <a14:foregroundMark x1="73667" y1="14032" x2="61333" y2="12419"/>
                          <a14:foregroundMark x1="61333" y1="12419" x2="58889" y2="13548"/>
                          <a14:foregroundMark x1="74444" y1="17097" x2="79556" y2="29839"/>
                          <a14:foregroundMark x1="66889" y1="32581" x2="71444" y2="41290"/>
                          <a14:foregroundMark x1="73667" y1="25645" x2="65222" y2="37742"/>
                          <a14:foregroundMark x1="69111" y1="19194" x2="72000" y2="31774"/>
                          <a14:foregroundMark x1="76111" y1="22742" x2="82667" y2="27581"/>
                          <a14:foregroundMark x1="81667" y1="17258" x2="87000" y2="28710"/>
                          <a14:foregroundMark x1="87000" y1="28710" x2="87000" y2="29516"/>
                          <a14:foregroundMark x1="89556" y1="36129" x2="90333" y2="48065"/>
                          <a14:foregroundMark x1="90111" y1="54677" x2="86556" y2="74839"/>
                          <a14:foregroundMark x1="79889" y1="84355" x2="69000" y2="83710"/>
                          <a14:foregroundMark x1="71222" y1="85968" x2="57778" y2="83226"/>
                          <a14:foregroundMark x1="60556" y1="87097" x2="49333" y2="83710"/>
                          <a14:foregroundMark x1="69000" y1="88710" x2="59556" y2="86613"/>
                          <a14:foregroundMark x1="56889" y1="87742" x2="44444" y2="83548"/>
                          <a14:foregroundMark x1="51444" y1="88226" x2="40667" y2="86613"/>
                          <a14:foregroundMark x1="38333" y1="88710" x2="19333" y2="81290"/>
                          <a14:foregroundMark x1="29778" y1="89194" x2="20222" y2="84194"/>
                          <a14:foregroundMark x1="17222" y1="82742" x2="8333" y2="62258"/>
                          <a14:foregroundMark x1="11556" y1="58226" x2="18556" y2="38065"/>
                          <a14:foregroundMark x1="19889" y1="45000" x2="27889" y2="36613"/>
                          <a14:foregroundMark x1="28444" y1="42742" x2="30000" y2="24355"/>
                          <a14:foregroundMark x1="24222" y1="30161" x2="24667" y2="32097"/>
                          <a14:foregroundMark x1="24778" y1="32097" x2="29444" y2="22581"/>
                          <a14:foregroundMark x1="27778" y1="33710" x2="30556" y2="29032"/>
                          <a14:foregroundMark x1="8333" y1="47742" x2="13556" y2="30000"/>
                          <a14:foregroundMark x1="40111" y1="9839" x2="53333" y2="11774"/>
                          <a14:foregroundMark x1="60444" y1="9032" x2="43222" y2="8548"/>
                          <a14:foregroundMark x1="74889" y1="25161" x2="78778" y2="2161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786" y="1182628"/>
              <a:ext cx="2290666" cy="1578014"/>
            </a:xfrm>
            <a:prstGeom prst="rect">
              <a:avLst/>
            </a:prstGeom>
          </p:spPr>
        </p:pic>
      </p:grpSp>
      <p:pic>
        <p:nvPicPr>
          <p:cNvPr id="7" name="Head Shoulders Knees &amp; Toes (Speeding Up) - Nursery Rhyme - Super Simple Songs">
            <a:hlinkClick r:id="" action="ppaction://media"/>
            <a:extLst>
              <a:ext uri="{FF2B5EF4-FFF2-40B4-BE49-F238E27FC236}">
                <a16:creationId xmlns:a16="http://schemas.microsoft.com/office/drawing/2014/main" id="{E03942C0-7A9C-83B1-B0AE-DBB4CFA0817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813252" y="1325564"/>
            <a:ext cx="8052821" cy="4529712"/>
          </a:xfrm>
          <a:prstGeom prst="rect">
            <a:avLst/>
          </a:prstGeom>
          <a:ln>
            <a:solidFill>
              <a:srgbClr val="F169A7"/>
            </a:solidFill>
          </a:ln>
        </p:spPr>
      </p:pic>
    </p:spTree>
    <p:extLst>
      <p:ext uri="{BB962C8B-B14F-4D97-AF65-F5344CB8AC3E}">
        <p14:creationId xmlns:p14="http://schemas.microsoft.com/office/powerpoint/2010/main" val="1670772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63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0AA882B-2865-5EC4-83EB-B6561AEB5D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884" y="593535"/>
            <a:ext cx="5333116" cy="5333116"/>
          </a:xfrm>
          <a:prstGeom prst="rect">
            <a:avLst/>
          </a:prstGeom>
          <a:ln>
            <a:solidFill>
              <a:srgbClr val="D96EAB"/>
            </a:solidFill>
          </a:ln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1C00284-5F8D-4519-98F3-1B96ECC8AE94}"/>
              </a:ext>
            </a:extLst>
          </p:cNvPr>
          <p:cNvSpPr/>
          <p:nvPr/>
        </p:nvSpPr>
        <p:spPr>
          <a:xfrm>
            <a:off x="7051039" y="610320"/>
            <a:ext cx="4246881" cy="5299547"/>
          </a:xfrm>
          <a:prstGeom prst="roundRect">
            <a:avLst/>
          </a:prstGeom>
          <a:solidFill>
            <a:srgbClr val="C9E7F9"/>
          </a:solidFill>
          <a:ln>
            <a:solidFill>
              <a:srgbClr val="A4DB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B9D0F7-ED16-4CD3-85BD-735EDC6E7B57}"/>
              </a:ext>
            </a:extLst>
          </p:cNvPr>
          <p:cNvSpPr txBox="1"/>
          <p:nvPr/>
        </p:nvSpPr>
        <p:spPr>
          <a:xfrm>
            <a:off x="7547181" y="672006"/>
            <a:ext cx="3382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UNIT 5: Lesson 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FC0BE4-6D3B-46E7-A507-F632E4B21D3C}"/>
              </a:ext>
            </a:extLst>
          </p:cNvPr>
          <p:cNvSpPr txBox="1"/>
          <p:nvPr/>
        </p:nvSpPr>
        <p:spPr>
          <a:xfrm>
            <a:off x="7843216" y="1161252"/>
            <a:ext cx="29493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We’ve reviewed…</a:t>
            </a:r>
          </a:p>
        </p:txBody>
      </p:sp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C17A7AD5-9A4F-4454-A3E3-CA6951471F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3216" y="3508459"/>
            <a:ext cx="2581877" cy="25818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29CADB0-E707-76DE-D995-EC64D30887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43406" y="1746027"/>
            <a:ext cx="1350871" cy="1903161"/>
          </a:xfrm>
          <a:prstGeom prst="rect">
            <a:avLst/>
          </a:prstGeom>
          <a:ln>
            <a:solidFill>
              <a:srgbClr val="F169A7"/>
            </a:solidFill>
          </a:ln>
        </p:spPr>
      </p:pic>
    </p:spTree>
    <p:extLst>
      <p:ext uri="{BB962C8B-B14F-4D97-AF65-F5344CB8AC3E}">
        <p14:creationId xmlns:p14="http://schemas.microsoft.com/office/powerpoint/2010/main" val="2121118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281;p15">
            <a:extLst>
              <a:ext uri="{FF2B5EF4-FFF2-40B4-BE49-F238E27FC236}">
                <a16:creationId xmlns:a16="http://schemas.microsoft.com/office/drawing/2014/main" id="{6828D382-80FE-5C45-A796-A316982FDD7A}"/>
              </a:ext>
            </a:extLst>
          </p:cNvPr>
          <p:cNvSpPr txBox="1">
            <a:spLocks/>
          </p:cNvSpPr>
          <p:nvPr/>
        </p:nvSpPr>
        <p:spPr>
          <a:xfrm>
            <a:off x="504385" y="138867"/>
            <a:ext cx="9563887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3600"/>
              <a:buFont typeface="Calibri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REVIEW: Family members</a:t>
            </a:r>
          </a:p>
        </p:txBody>
      </p:sp>
      <p:sp>
        <p:nvSpPr>
          <p:cNvPr id="51" name="Speech Bubble: Rectangle with Corners Rounded 50">
            <a:extLst>
              <a:ext uri="{FF2B5EF4-FFF2-40B4-BE49-F238E27FC236}">
                <a16:creationId xmlns:a16="http://schemas.microsoft.com/office/drawing/2014/main" id="{94A89925-F6D4-6EAA-9CD6-C31FDB4215CA}"/>
              </a:ext>
            </a:extLst>
          </p:cNvPr>
          <p:cNvSpPr/>
          <p:nvPr/>
        </p:nvSpPr>
        <p:spPr>
          <a:xfrm>
            <a:off x="5461283" y="193979"/>
            <a:ext cx="1840030" cy="579833"/>
          </a:xfrm>
          <a:prstGeom prst="wedgeRoundRectCallout">
            <a:avLst>
              <a:gd name="adj1" fmla="val -67109"/>
              <a:gd name="adj2" fmla="val 28736"/>
              <a:gd name="adj3" fmla="val 16667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Who’s this?</a:t>
            </a:r>
          </a:p>
        </p:txBody>
      </p:sp>
      <p:sp>
        <p:nvSpPr>
          <p:cNvPr id="52" name="Speech Bubble: Rectangle with Corners Rounded 51">
            <a:extLst>
              <a:ext uri="{FF2B5EF4-FFF2-40B4-BE49-F238E27FC236}">
                <a16:creationId xmlns:a16="http://schemas.microsoft.com/office/drawing/2014/main" id="{DEE056CB-5905-715C-6D78-45F1F195BF7B}"/>
              </a:ext>
            </a:extLst>
          </p:cNvPr>
          <p:cNvSpPr/>
          <p:nvPr/>
        </p:nvSpPr>
        <p:spPr>
          <a:xfrm>
            <a:off x="7971564" y="326734"/>
            <a:ext cx="1604171" cy="579834"/>
          </a:xfrm>
          <a:prstGeom prst="wedgeRoundRectCallout">
            <a:avLst>
              <a:gd name="adj1" fmla="val 76015"/>
              <a:gd name="adj2" fmla="val 30923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It’s my …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C4D9641B-456F-B7C8-9EB4-775F71388AE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60911" y="51785"/>
            <a:ext cx="578488" cy="1134726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756B7AF6-2DB3-12A2-CA72-5B95A60EF81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21167" y="38248"/>
            <a:ext cx="582230" cy="1162493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CE9F75CE-06BD-D32C-C44C-43186F098035}"/>
              </a:ext>
            </a:extLst>
          </p:cNvPr>
          <p:cNvGraphicFramePr>
            <a:graphicFrameLocks noGrp="1"/>
          </p:cNvGraphicFramePr>
          <p:nvPr/>
        </p:nvGraphicFramePr>
        <p:xfrm>
          <a:off x="551122" y="3787158"/>
          <a:ext cx="11089755" cy="255746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17951">
                  <a:extLst>
                    <a:ext uri="{9D8B030D-6E8A-4147-A177-3AD203B41FA5}">
                      <a16:colId xmlns:a16="http://schemas.microsoft.com/office/drawing/2014/main" val="613089139"/>
                    </a:ext>
                  </a:extLst>
                </a:gridCol>
                <a:gridCol w="2217951">
                  <a:extLst>
                    <a:ext uri="{9D8B030D-6E8A-4147-A177-3AD203B41FA5}">
                      <a16:colId xmlns:a16="http://schemas.microsoft.com/office/drawing/2014/main" val="2425153690"/>
                    </a:ext>
                  </a:extLst>
                </a:gridCol>
                <a:gridCol w="2217951">
                  <a:extLst>
                    <a:ext uri="{9D8B030D-6E8A-4147-A177-3AD203B41FA5}">
                      <a16:colId xmlns:a16="http://schemas.microsoft.com/office/drawing/2014/main" val="2589444249"/>
                    </a:ext>
                  </a:extLst>
                </a:gridCol>
                <a:gridCol w="2217951">
                  <a:extLst>
                    <a:ext uri="{9D8B030D-6E8A-4147-A177-3AD203B41FA5}">
                      <a16:colId xmlns:a16="http://schemas.microsoft.com/office/drawing/2014/main" val="4078676430"/>
                    </a:ext>
                  </a:extLst>
                </a:gridCol>
                <a:gridCol w="2217951">
                  <a:extLst>
                    <a:ext uri="{9D8B030D-6E8A-4147-A177-3AD203B41FA5}">
                      <a16:colId xmlns:a16="http://schemas.microsoft.com/office/drawing/2014/main" val="3469318519"/>
                    </a:ext>
                  </a:extLst>
                </a:gridCol>
              </a:tblGrid>
              <a:tr h="2050612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>
                    <a:lnL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34263394"/>
                  </a:ext>
                </a:extLst>
              </a:tr>
              <a:tr h="50685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sis</a:t>
                      </a: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ter</a:t>
                      </a:r>
                    </a:p>
                  </a:txBody>
                  <a:tcPr>
                    <a:lnL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uncle</a:t>
                      </a:r>
                      <a:endParaRPr kumimoji="0" lang="en-US" sz="2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aunt</a:t>
                      </a:r>
                      <a:endParaRPr kumimoji="0" lang="en-US" sz="2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cou</a:t>
                      </a: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sin</a:t>
                      </a:r>
                    </a:p>
                  </a:txBody>
                  <a:tcPr>
                    <a:lnL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me</a:t>
                      </a:r>
                    </a:p>
                  </a:txBody>
                  <a:tcPr>
                    <a:lnL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5682334"/>
                  </a:ext>
                </a:extLst>
              </a:tr>
            </a:tbl>
          </a:graphicData>
        </a:graphic>
      </p:graphicFrame>
      <p:graphicFrame>
        <p:nvGraphicFramePr>
          <p:cNvPr id="8" name="Table 6">
            <a:extLst>
              <a:ext uri="{FF2B5EF4-FFF2-40B4-BE49-F238E27FC236}">
                <a16:creationId xmlns:a16="http://schemas.microsoft.com/office/drawing/2014/main" id="{5C622E34-FB53-E53C-4C7F-29D0C6D9B44E}"/>
              </a:ext>
            </a:extLst>
          </p:cNvPr>
          <p:cNvGraphicFramePr>
            <a:graphicFrameLocks noGrp="1"/>
          </p:cNvGraphicFramePr>
          <p:nvPr/>
        </p:nvGraphicFramePr>
        <p:xfrm>
          <a:off x="551122" y="1287130"/>
          <a:ext cx="11089755" cy="24984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17951">
                  <a:extLst>
                    <a:ext uri="{9D8B030D-6E8A-4147-A177-3AD203B41FA5}">
                      <a16:colId xmlns:a16="http://schemas.microsoft.com/office/drawing/2014/main" val="613089139"/>
                    </a:ext>
                  </a:extLst>
                </a:gridCol>
                <a:gridCol w="2217951">
                  <a:extLst>
                    <a:ext uri="{9D8B030D-6E8A-4147-A177-3AD203B41FA5}">
                      <a16:colId xmlns:a16="http://schemas.microsoft.com/office/drawing/2014/main" val="2425153690"/>
                    </a:ext>
                  </a:extLst>
                </a:gridCol>
                <a:gridCol w="2217951">
                  <a:extLst>
                    <a:ext uri="{9D8B030D-6E8A-4147-A177-3AD203B41FA5}">
                      <a16:colId xmlns:a16="http://schemas.microsoft.com/office/drawing/2014/main" val="2589444249"/>
                    </a:ext>
                  </a:extLst>
                </a:gridCol>
                <a:gridCol w="2217951">
                  <a:extLst>
                    <a:ext uri="{9D8B030D-6E8A-4147-A177-3AD203B41FA5}">
                      <a16:colId xmlns:a16="http://schemas.microsoft.com/office/drawing/2014/main" val="4078676430"/>
                    </a:ext>
                  </a:extLst>
                </a:gridCol>
                <a:gridCol w="2217951">
                  <a:extLst>
                    <a:ext uri="{9D8B030D-6E8A-4147-A177-3AD203B41FA5}">
                      <a16:colId xmlns:a16="http://schemas.microsoft.com/office/drawing/2014/main" val="1016432174"/>
                    </a:ext>
                  </a:extLst>
                </a:gridCol>
              </a:tblGrid>
              <a:tr h="2006019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34263394"/>
                  </a:ext>
                </a:extLst>
              </a:tr>
              <a:tr h="492401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C00000"/>
                          </a:solidFill>
                        </a:rPr>
                        <a:t>gran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</a:rPr>
                        <a:t>ny</a:t>
                      </a:r>
                    </a:p>
                  </a:txBody>
                  <a:tcPr>
                    <a:lnL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gran</a:t>
                      </a: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dad</a:t>
                      </a:r>
                    </a:p>
                  </a:txBody>
                  <a:tcPr>
                    <a:lnL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mum</a:t>
                      </a:r>
                    </a:p>
                  </a:txBody>
                  <a:tcPr>
                    <a:lnL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dad</a:t>
                      </a:r>
                    </a:p>
                  </a:txBody>
                  <a:tcPr>
                    <a:lnL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bro</a:t>
                      </a: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ther</a:t>
                      </a:r>
                    </a:p>
                  </a:txBody>
                  <a:tcPr>
                    <a:lnL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5682334"/>
                  </a:ext>
                </a:extLst>
              </a:tr>
            </a:tbl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3B9467E0-8C4D-B65C-A2E1-3D55382309C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149" t="4880" r="5419" b="5082"/>
          <a:stretch/>
        </p:blipFill>
        <p:spPr>
          <a:xfrm>
            <a:off x="813897" y="3928701"/>
            <a:ext cx="1696877" cy="17234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71B4398-6392-025C-4067-CB67C3ADAE1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958" t="5591" r="6492" b="4866"/>
          <a:stretch/>
        </p:blipFill>
        <p:spPr>
          <a:xfrm>
            <a:off x="9681975" y="3936257"/>
            <a:ext cx="1692571" cy="17234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2ABC447-CE64-F245-8168-BB5E20BD15B8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6312" t="6482" r="5996" b="4595"/>
          <a:stretch/>
        </p:blipFill>
        <p:spPr>
          <a:xfrm>
            <a:off x="9693577" y="1437837"/>
            <a:ext cx="1680969" cy="17234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4353786-2DFF-C548-9696-2E0FB762B627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5261" t="4813" r="5291" b="5009"/>
          <a:stretch/>
        </p:blipFill>
        <p:spPr>
          <a:xfrm>
            <a:off x="7495364" y="1437837"/>
            <a:ext cx="1658586" cy="17234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7D9D47B-92E3-9055-F81C-B7FD3B81C34C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8570" t="4954" r="7090" b="3297"/>
          <a:stretch/>
        </p:blipFill>
        <p:spPr>
          <a:xfrm>
            <a:off x="5301533" y="1437837"/>
            <a:ext cx="1588932" cy="17234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D2DB9E7-1CDA-51F5-67F7-FD1D4F7D6C6D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6513" t="5134" r="6121" b="3070"/>
          <a:stretch/>
        </p:blipFill>
        <p:spPr>
          <a:xfrm>
            <a:off x="3034221" y="3936257"/>
            <a:ext cx="1658589" cy="17234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DFF8C4C-E3DD-E1DA-DF4E-DEA00512AABB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6800" t="4436" r="6589" b="4601"/>
          <a:stretch/>
        </p:blipFill>
        <p:spPr>
          <a:xfrm>
            <a:off x="3059024" y="1437837"/>
            <a:ext cx="1633786" cy="17234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35711EF-57E2-DBB3-B21A-7C65A6E7F55D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6265" t="4687" r="5654" b="4281"/>
          <a:stretch/>
        </p:blipFill>
        <p:spPr>
          <a:xfrm>
            <a:off x="5260355" y="3936257"/>
            <a:ext cx="1671288" cy="17234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9E416AD-59A9-5F65-4668-9C4A9C92CBA0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7077" t="6102" r="7851" b="4199"/>
          <a:stretch/>
        </p:blipFill>
        <p:spPr>
          <a:xfrm>
            <a:off x="843253" y="1437837"/>
            <a:ext cx="1638163" cy="17234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DD00921-1A66-9486-D751-1DDC8FCF79E6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6032" t="5489" r="5822" b="4425"/>
          <a:stretch/>
        </p:blipFill>
        <p:spPr>
          <a:xfrm>
            <a:off x="7495364" y="3928701"/>
            <a:ext cx="1690094" cy="17234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4" name="Speech Bubble: Rectangle with Corners Rounded 23">
            <a:extLst>
              <a:ext uri="{FF2B5EF4-FFF2-40B4-BE49-F238E27FC236}">
                <a16:creationId xmlns:a16="http://schemas.microsoft.com/office/drawing/2014/main" id="{D727761D-E7AE-08AA-6B58-0E0DA96EE5DB}"/>
              </a:ext>
            </a:extLst>
          </p:cNvPr>
          <p:cNvSpPr/>
          <p:nvPr/>
        </p:nvSpPr>
        <p:spPr>
          <a:xfrm>
            <a:off x="7971563" y="340018"/>
            <a:ext cx="1635925" cy="579833"/>
          </a:xfrm>
          <a:prstGeom prst="wedgeRoundRectCallout">
            <a:avLst>
              <a:gd name="adj1" fmla="val 69043"/>
              <a:gd name="adj2" fmla="val 2454"/>
              <a:gd name="adj3" fmla="val 16667"/>
            </a:avLst>
          </a:prstGeom>
          <a:solidFill>
            <a:schemeClr val="bg1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It’s me!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32DEB6D-8C22-906F-B1BD-D2D2D977BCF5}"/>
              </a:ext>
            </a:extLst>
          </p:cNvPr>
          <p:cNvSpPr/>
          <p:nvPr/>
        </p:nvSpPr>
        <p:spPr>
          <a:xfrm>
            <a:off x="1073132" y="3346101"/>
            <a:ext cx="1178404" cy="350603"/>
          </a:xfrm>
          <a:prstGeom prst="roundRect">
            <a:avLst/>
          </a:prstGeom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DA7E33BE-9924-2CFB-77D8-5F2DA02A8B86}"/>
              </a:ext>
            </a:extLst>
          </p:cNvPr>
          <p:cNvSpPr/>
          <p:nvPr/>
        </p:nvSpPr>
        <p:spPr>
          <a:xfrm>
            <a:off x="3286715" y="3362005"/>
            <a:ext cx="1178404" cy="350603"/>
          </a:xfrm>
          <a:prstGeom prst="roundRect">
            <a:avLst/>
          </a:prstGeom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9BA8E6F3-8DF6-D8AE-FA47-5A10F4B58E33}"/>
              </a:ext>
            </a:extLst>
          </p:cNvPr>
          <p:cNvSpPr/>
          <p:nvPr/>
        </p:nvSpPr>
        <p:spPr>
          <a:xfrm>
            <a:off x="5524046" y="3349278"/>
            <a:ext cx="1178404" cy="350603"/>
          </a:xfrm>
          <a:prstGeom prst="roundRect">
            <a:avLst/>
          </a:prstGeom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0AA41418-4481-8234-D92E-1B14B8579AF0}"/>
              </a:ext>
            </a:extLst>
          </p:cNvPr>
          <p:cNvSpPr/>
          <p:nvPr/>
        </p:nvSpPr>
        <p:spPr>
          <a:xfrm>
            <a:off x="7737629" y="3365182"/>
            <a:ext cx="1178404" cy="350603"/>
          </a:xfrm>
          <a:prstGeom prst="roundRect">
            <a:avLst/>
          </a:prstGeom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EF3161D2-9A1B-502F-0FAF-3D0F72C3704B}"/>
              </a:ext>
            </a:extLst>
          </p:cNvPr>
          <p:cNvSpPr/>
          <p:nvPr/>
        </p:nvSpPr>
        <p:spPr>
          <a:xfrm>
            <a:off x="9939058" y="3354910"/>
            <a:ext cx="1178404" cy="350603"/>
          </a:xfrm>
          <a:prstGeom prst="roundRect">
            <a:avLst/>
          </a:prstGeom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B0561350-9549-86C1-64DA-D9FD22A08A71}"/>
              </a:ext>
            </a:extLst>
          </p:cNvPr>
          <p:cNvSpPr/>
          <p:nvPr/>
        </p:nvSpPr>
        <p:spPr>
          <a:xfrm>
            <a:off x="1073132" y="5890008"/>
            <a:ext cx="1178404" cy="350603"/>
          </a:xfrm>
          <a:prstGeom prst="roundRect">
            <a:avLst/>
          </a:prstGeom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8D94F1D4-F901-680A-0331-EB3750DFFDE8}"/>
              </a:ext>
            </a:extLst>
          </p:cNvPr>
          <p:cNvSpPr/>
          <p:nvPr/>
        </p:nvSpPr>
        <p:spPr>
          <a:xfrm>
            <a:off x="3286715" y="5905912"/>
            <a:ext cx="1178404" cy="350603"/>
          </a:xfrm>
          <a:prstGeom prst="roundRect">
            <a:avLst/>
          </a:prstGeom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BE79C06C-1FCF-831A-1627-F46AD4C8717E}"/>
              </a:ext>
            </a:extLst>
          </p:cNvPr>
          <p:cNvSpPr/>
          <p:nvPr/>
        </p:nvSpPr>
        <p:spPr>
          <a:xfrm>
            <a:off x="5524046" y="5893185"/>
            <a:ext cx="1178404" cy="350603"/>
          </a:xfrm>
          <a:prstGeom prst="roundRect">
            <a:avLst/>
          </a:prstGeom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BB0166BF-6A15-155B-A508-AAE9CA1BF675}"/>
              </a:ext>
            </a:extLst>
          </p:cNvPr>
          <p:cNvSpPr/>
          <p:nvPr/>
        </p:nvSpPr>
        <p:spPr>
          <a:xfrm>
            <a:off x="7737629" y="5909089"/>
            <a:ext cx="1178404" cy="350603"/>
          </a:xfrm>
          <a:prstGeom prst="roundRect">
            <a:avLst/>
          </a:prstGeom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F4D93101-84ED-A316-990E-18876374D172}"/>
              </a:ext>
            </a:extLst>
          </p:cNvPr>
          <p:cNvSpPr/>
          <p:nvPr/>
        </p:nvSpPr>
        <p:spPr>
          <a:xfrm>
            <a:off x="9939058" y="5898817"/>
            <a:ext cx="1178404" cy="350603"/>
          </a:xfrm>
          <a:prstGeom prst="roundRect">
            <a:avLst/>
          </a:prstGeom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9239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24" grpId="0" animBg="1"/>
      <p:bldP spid="2" grpId="0" animBg="1"/>
      <p:bldP spid="29" grpId="0" animBg="1"/>
      <p:bldP spid="30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4" name="Group 33"/>
          <p:cNvGrpSpPr/>
          <p:nvPr/>
        </p:nvGrpSpPr>
        <p:grpSpPr>
          <a:xfrm rot="16200000">
            <a:off x="4898034" y="3914051"/>
            <a:ext cx="2754439" cy="3166571"/>
            <a:chOff x="745748" y="1082056"/>
            <a:chExt cx="3709446" cy="2975594"/>
          </a:xfrm>
          <a:solidFill>
            <a:srgbClr val="002060"/>
          </a:solidFill>
        </p:grpSpPr>
        <p:sp>
          <p:nvSpPr>
            <p:cNvPr id="35" name="Chevron 34"/>
            <p:cNvSpPr/>
            <p:nvPr/>
          </p:nvSpPr>
          <p:spPr>
            <a:xfrm>
              <a:off x="745748" y="1488621"/>
              <a:ext cx="1238985" cy="2144379"/>
            </a:xfrm>
            <a:prstGeom prst="chevron">
              <a:avLst>
                <a:gd name="adj" fmla="val 39816"/>
              </a:avLst>
            </a:prstGeom>
            <a:solidFill>
              <a:srgbClr val="FFC000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200" b="1" i="0" u="none" strike="noStrike" kern="1200" cap="none" spc="0" normalizeH="0" baseline="0" noProof="0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.VnBlack" panose="020B7200000000000000" pitchFamily="34" charset="0"/>
                <a:ea typeface="+mn-ea"/>
                <a:cs typeface="+mn-cs"/>
              </a:endParaRPr>
            </a:p>
          </p:txBody>
        </p:sp>
        <p:grpSp>
          <p:nvGrpSpPr>
            <p:cNvPr id="36" name="hinh 1"/>
            <p:cNvGrpSpPr/>
            <p:nvPr/>
          </p:nvGrpSpPr>
          <p:grpSpPr>
            <a:xfrm>
              <a:off x="1657350" y="1503055"/>
              <a:ext cx="2797844" cy="2144379"/>
              <a:chOff x="700618" y="1503055"/>
              <a:chExt cx="3398112" cy="2144379"/>
            </a:xfrm>
            <a:grpFill/>
          </p:grpSpPr>
          <p:sp>
            <p:nvSpPr>
              <p:cNvPr id="39" name="Rectangle 38"/>
              <p:cNvSpPr/>
              <p:nvPr/>
            </p:nvSpPr>
            <p:spPr>
              <a:xfrm>
                <a:off x="700618" y="1503055"/>
                <a:ext cx="3398112" cy="2144379"/>
              </a:xfrm>
              <a:prstGeom prst="rect">
                <a:avLst/>
              </a:prstGeom>
              <a:grpFill/>
              <a:ln w="28575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endParaRPr>
              </a:p>
            </p:txBody>
          </p:sp>
          <p:pic>
            <p:nvPicPr>
              <p:cNvPr id="40" name="Picture 3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1568873" y="1258021"/>
                <a:ext cx="1691821" cy="2634445"/>
              </a:xfrm>
              <a:prstGeom prst="rect">
                <a:avLst/>
              </a:prstGeom>
              <a:grpFill/>
              <a:ln w="28575">
                <a:solidFill>
                  <a:schemeClr val="bg1">
                    <a:lumMod val="95000"/>
                  </a:schemeClr>
                </a:solidFill>
              </a:ln>
            </p:spPr>
          </p:pic>
        </p:grpSp>
        <p:sp>
          <p:nvSpPr>
            <p:cNvPr id="37" name="Flowchart: Data 36"/>
            <p:cNvSpPr/>
            <p:nvPr/>
          </p:nvSpPr>
          <p:spPr>
            <a:xfrm flipH="1">
              <a:off x="1984733" y="1082056"/>
              <a:ext cx="1667652" cy="410216"/>
            </a:xfrm>
            <a:prstGeom prst="flowChartInputOutput">
              <a:avLst/>
            </a:prstGeom>
            <a:solidFill>
              <a:srgbClr val="FFC000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200" b="1" i="0" u="none" strike="noStrike" kern="1200" cap="none" spc="0" normalizeH="0" baseline="0" noProof="0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.VnBlack" panose="020B7200000000000000" pitchFamily="34" charset="0"/>
                <a:ea typeface="+mn-ea"/>
                <a:cs typeface="+mn-cs"/>
              </a:endParaRPr>
            </a:p>
          </p:txBody>
        </p:sp>
        <p:sp>
          <p:nvSpPr>
            <p:cNvPr id="38" name="Flowchart: Data 37"/>
            <p:cNvSpPr/>
            <p:nvPr/>
          </p:nvSpPr>
          <p:spPr>
            <a:xfrm>
              <a:off x="1984733" y="3647434"/>
              <a:ext cx="1667652" cy="410216"/>
            </a:xfrm>
            <a:prstGeom prst="flowChartInputOutput">
              <a:avLst/>
            </a:prstGeom>
            <a:solidFill>
              <a:srgbClr val="FFC000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200" b="1" i="0" u="none" strike="noStrike" kern="1200" cap="none" spc="0" normalizeH="0" baseline="0" noProof="0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.VnBlack" panose="020B7200000000000000" pitchFamily="34" charset="0"/>
                <a:ea typeface="+mn-ea"/>
                <a:cs typeface="+mn-cs"/>
              </a:endParaRPr>
            </a:p>
          </p:txBody>
        </p:sp>
      </p:grpSp>
      <p:sp>
        <p:nvSpPr>
          <p:cNvPr id="69" name="Rectangle 68"/>
          <p:cNvSpPr/>
          <p:nvPr/>
        </p:nvSpPr>
        <p:spPr>
          <a:xfrm>
            <a:off x="5318449" y="4275064"/>
            <a:ext cx="1928408" cy="169817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b="1" dirty="0">
                <a:solidFill>
                  <a:srgbClr val="FF0000"/>
                </a:solidFill>
              </a:rPr>
              <a:t>This is </a:t>
            </a:r>
            <a:br>
              <a:rPr lang="en-US" sz="2800" b="1" dirty="0">
                <a:solidFill>
                  <a:srgbClr val="FF0000"/>
                </a:solidFill>
              </a:rPr>
            </a:br>
            <a:r>
              <a:rPr lang="en-US" sz="2800" b="1" dirty="0">
                <a:solidFill>
                  <a:srgbClr val="FF0000"/>
                </a:solidFill>
              </a:rPr>
              <a:t>me.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575219" y="366896"/>
            <a:ext cx="8418001" cy="1485400"/>
          </a:xfrm>
          <a:prstGeom prst="rect">
            <a:avLst/>
          </a:prstGeom>
          <a:noFill/>
        </p:spPr>
        <p:txBody>
          <a:bodyPr wrap="none" rtlCol="0">
            <a:prstTxWarp prst="textDeflateBottom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 "/>
                <a:ea typeface="+mn-ea"/>
                <a:cs typeface="+mn-cs"/>
              </a:rPr>
              <a:t>ASSEMBLING ROCKETS</a:t>
            </a:r>
          </a:p>
        </p:txBody>
      </p:sp>
      <p:pic>
        <p:nvPicPr>
          <p:cNvPr id="18" name="nhac n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43171" y="-838827"/>
            <a:ext cx="609600" cy="6096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63264E3B-582D-4619-64B9-7638A872F3DD}"/>
              </a:ext>
            </a:extLst>
          </p:cNvPr>
          <p:cNvGrpSpPr/>
          <p:nvPr/>
        </p:nvGrpSpPr>
        <p:grpSpPr>
          <a:xfrm>
            <a:off x="9450250" y="258637"/>
            <a:ext cx="2282010" cy="3083414"/>
            <a:chOff x="9450250" y="258637"/>
            <a:chExt cx="2282010" cy="3083414"/>
          </a:xfrm>
        </p:grpSpPr>
        <p:grpSp>
          <p:nvGrpSpPr>
            <p:cNvPr id="48" name="dung"/>
            <p:cNvGrpSpPr/>
            <p:nvPr/>
          </p:nvGrpSpPr>
          <p:grpSpPr>
            <a:xfrm rot="16200000">
              <a:off x="9049548" y="659339"/>
              <a:ext cx="3083414" cy="2282010"/>
              <a:chOff x="4475866" y="1503055"/>
              <a:chExt cx="4132296" cy="2144381"/>
            </a:xfrm>
          </p:grpSpPr>
          <p:sp>
            <p:nvSpPr>
              <p:cNvPr id="52" name="Rectangle 51"/>
              <p:cNvSpPr/>
              <p:nvPr/>
            </p:nvSpPr>
            <p:spPr>
              <a:xfrm>
                <a:off x="4475866" y="1503055"/>
                <a:ext cx="2797844" cy="2144379"/>
              </a:xfrm>
              <a:prstGeom prst="rect">
                <a:avLst/>
              </a:prstGeom>
              <a:solidFill>
                <a:srgbClr val="002060"/>
              </a:solidFill>
              <a:ln w="28575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endParaRPr>
              </a:p>
            </p:txBody>
          </p:sp>
          <p:sp>
            <p:nvSpPr>
              <p:cNvPr id="50" name="Isosceles Triangle 49"/>
              <p:cNvSpPr/>
              <p:nvPr/>
            </p:nvSpPr>
            <p:spPr>
              <a:xfrm rot="5400000">
                <a:off x="6873307" y="1912580"/>
                <a:ext cx="2144380" cy="1325331"/>
              </a:xfrm>
              <a:prstGeom prst="triangle">
                <a:avLst/>
              </a:prstGeom>
              <a:solidFill>
                <a:srgbClr val="FFC000"/>
              </a:solidFill>
              <a:ln w="28575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200" b="1" i="0" u="none" strike="noStrike" kern="1200" cap="none" spc="0" normalizeH="0" baseline="0" noProof="0">
                  <a:ln w="28575">
                    <a:solidFill>
                      <a:srgbClr val="FF0000"/>
                    </a:solidFill>
                    <a:prstDash val="solid"/>
                  </a:ln>
                  <a:solidFill>
                    <a:srgbClr val="FFC000"/>
                  </a:solidFill>
                  <a:effectLst>
                    <a:outerShdw blurRad="12700" dist="38100" dir="2700000" algn="tl" rotWithShape="0">
                      <a:prstClr val="white">
                        <a:lumMod val="50000"/>
                      </a:prstClr>
                    </a:outerShdw>
                  </a:effectLst>
                  <a:uLnTx/>
                  <a:uFillTx/>
                  <a:latin typeface=".VnBlack" panose="020B7200000000000000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1" name="Oval 50"/>
              <p:cNvSpPr/>
              <p:nvPr/>
            </p:nvSpPr>
            <p:spPr>
              <a:xfrm>
                <a:off x="7427412" y="2232343"/>
                <a:ext cx="656509" cy="628650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200" b="1" i="0" u="none" strike="noStrike" kern="1200" cap="none" spc="0" normalizeH="0" baseline="0" noProof="0">
                  <a:ln w="28575">
                    <a:solidFill>
                      <a:srgbClr val="FF0000"/>
                    </a:solidFill>
                    <a:prstDash val="solid"/>
                  </a:ln>
                  <a:solidFill>
                    <a:srgbClr val="FFC000"/>
                  </a:solidFill>
                  <a:effectLst>
                    <a:outerShdw blurRad="12700" dist="38100" dir="2700000" algn="tl" rotWithShape="0">
                      <a:prstClr val="white">
                        <a:lumMod val="50000"/>
                      </a:prstClr>
                    </a:outerShdw>
                  </a:effectLst>
                  <a:uLnTx/>
                  <a:uFillTx/>
                  <a:latin typeface=".VnBlack" panose="020B7200000000000000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3AAB676C-974C-8201-6B43-0FA95ABF719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775200" y="1464605"/>
              <a:ext cx="1632108" cy="169459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4BF4EEAF-C3B3-CCC3-7BEF-F16B4B6B9006}"/>
              </a:ext>
            </a:extLst>
          </p:cNvPr>
          <p:cNvSpPr txBox="1"/>
          <p:nvPr/>
        </p:nvSpPr>
        <p:spPr>
          <a:xfrm>
            <a:off x="796496" y="1708445"/>
            <a:ext cx="8061932" cy="4646378"/>
          </a:xfrm>
          <a:prstGeom prst="roundRect">
            <a:avLst/>
          </a:prstGeom>
          <a:solidFill>
            <a:schemeClr val="lt1">
              <a:alpha val="92000"/>
            </a:schemeClr>
          </a:solidFill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  <a:buClr>
                <a:schemeClr val="tx1"/>
              </a:buClr>
            </a:pPr>
            <a:r>
              <a:rPr lang="en-US" sz="2000" b="1" dirty="0">
                <a:latin typeface="Calibri" pitchFamily="34" charset="0"/>
                <a:cs typeface="Calibri" pitchFamily="34" charset="0"/>
              </a:rPr>
              <a:t>RULES</a:t>
            </a:r>
          </a:p>
          <a:p>
            <a:pPr marL="457200" indent="-457200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itchFamily="34" charset="0"/>
                <a:cs typeface="Calibri" pitchFamily="34" charset="0"/>
              </a:rPr>
              <a:t>There are 6 questions.</a:t>
            </a:r>
          </a:p>
          <a:p>
            <a:pPr marL="457200" indent="-457200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itchFamily="34" charset="0"/>
                <a:cs typeface="Calibri" pitchFamily="34" charset="0"/>
              </a:rPr>
              <a:t>All students read the sentence and raise fingers 1, 2 or 3 to answer.</a:t>
            </a:r>
          </a:p>
          <a:p>
            <a:pPr marL="457200" indent="-457200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itchFamily="34" charset="0"/>
                <a:cs typeface="Calibri" pitchFamily="34" charset="0"/>
              </a:rPr>
              <a:t>1 student says aloud the sentence and its number.</a:t>
            </a:r>
          </a:p>
          <a:p>
            <a:pPr marL="457200" indent="-457200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itchFamily="34" charset="0"/>
                <a:cs typeface="Calibri" pitchFamily="34" charset="0"/>
              </a:rPr>
              <a:t>1 correct answer = 1 point.</a:t>
            </a:r>
          </a:p>
          <a:p>
            <a:pPr marL="457200" indent="-457200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itchFamily="34" charset="0"/>
                <a:cs typeface="Calibri" pitchFamily="34" charset="0"/>
              </a:rPr>
              <a:t>The whole class says aloud the sentence one more time.</a:t>
            </a:r>
          </a:p>
          <a:p>
            <a:pPr marL="457200" indent="-457200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itchFamily="34" charset="0"/>
                <a:cs typeface="Calibri" pitchFamily="34" charset="0"/>
              </a:rPr>
              <a:t>NOTE: </a:t>
            </a:r>
          </a:p>
          <a:p>
            <a:pPr marL="342900" indent="-342900">
              <a:lnSpc>
                <a:spcPct val="150000"/>
              </a:lnSpc>
              <a:buClr>
                <a:schemeClr val="tx1"/>
              </a:buClr>
              <a:buFontTx/>
              <a:buChar char="-"/>
            </a:pPr>
            <a:r>
              <a:rPr lang="en-US" sz="2000" dirty="0">
                <a:latin typeface="Calibri" pitchFamily="34" charset="0"/>
                <a:cs typeface="Calibri" pitchFamily="34" charset="0"/>
              </a:rPr>
              <a:t>Click on the pictures to check the answer.</a:t>
            </a:r>
          </a:p>
          <a:p>
            <a:pPr marL="342900" indent="-342900">
              <a:lnSpc>
                <a:spcPct val="150000"/>
              </a:lnSpc>
              <a:buClr>
                <a:schemeClr val="tx1"/>
              </a:buClr>
              <a:buFontTx/>
              <a:buChar char="-"/>
            </a:pPr>
            <a:r>
              <a:rPr lang="en-US" sz="2000" dirty="0">
                <a:latin typeface="Calibri" pitchFamily="34" charset="0"/>
                <a:cs typeface="Calibri" pitchFamily="34" charset="0"/>
              </a:rPr>
              <a:t>Click         to continue.</a:t>
            </a:r>
          </a:p>
        </p:txBody>
      </p:sp>
      <p:sp>
        <p:nvSpPr>
          <p:cNvPr id="89" name="Pentagon 88">
            <a:hlinkClick r:id="" action="ppaction://hlinkshowjump?jump=nextslide"/>
          </p:cNvPr>
          <p:cNvSpPr/>
          <p:nvPr/>
        </p:nvSpPr>
        <p:spPr>
          <a:xfrm>
            <a:off x="6625774" y="5436350"/>
            <a:ext cx="1928408" cy="688971"/>
          </a:xfrm>
          <a:prstGeom prst="homePlate">
            <a:avLst/>
          </a:prstGeom>
          <a:solidFill>
            <a:srgbClr val="FFC000"/>
          </a:solidFill>
          <a:ln w="2857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12700">
                  <a:solidFill>
                    <a:srgbClr val="5F5F5F"/>
                  </a:solidFill>
                  <a:prstDash val="solid"/>
                </a:ln>
                <a:pattFill prst="ltDnDiag">
                  <a:fgClr>
                    <a:srgbClr val="5F5F5F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Arial "/>
                <a:ea typeface="+mn-ea"/>
                <a:cs typeface="+mn-cs"/>
              </a:rPr>
              <a:t>PLAY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69641ED-6255-8018-F8C4-65D90A07B35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50421" y="5743126"/>
            <a:ext cx="343437" cy="338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346057"/>
      </p:ext>
    </p:extLst>
  </p:cSld>
  <p:clrMapOvr>
    <a:masterClrMapping/>
  </p:clrMapOvr>
  <p:transition spd="med" advClick="0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6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33333E-6 -0.00278 L 0.35482 -0.11643 " pathEditMode="relative" rAng="0" ptsTypes="AA">
                                      <p:cBhvr>
                                        <p:cTn id="11" dur="1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34" y="-5694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56" presetClass="path" presetSubtype="0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4.375E-6 -0.00278 L 0.35482 -0.11643 " pathEditMode="relative" rAng="0" ptsTypes="AA">
                                      <p:cBhvr>
                                        <p:cTn id="13" dur="12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34" y="-5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7" showWhenStopped="0">
                <p:cTn id="3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9" grpId="0" animBg="1"/>
      <p:bldP spid="88" grpId="0"/>
      <p:bldP spid="5" grpId="0" animBg="1"/>
      <p:bldP spid="8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2F9A075E-C92C-3696-C2D1-576F2FBF3909}"/>
              </a:ext>
            </a:extLst>
          </p:cNvPr>
          <p:cNvGrpSpPr/>
          <p:nvPr/>
        </p:nvGrpSpPr>
        <p:grpSpPr>
          <a:xfrm>
            <a:off x="8791871" y="247704"/>
            <a:ext cx="2282010" cy="3083414"/>
            <a:chOff x="7621756" y="253443"/>
            <a:chExt cx="2282010" cy="3083414"/>
          </a:xfrm>
        </p:grpSpPr>
        <p:grpSp>
          <p:nvGrpSpPr>
            <p:cNvPr id="35" name="dung"/>
            <p:cNvGrpSpPr/>
            <p:nvPr/>
          </p:nvGrpSpPr>
          <p:grpSpPr>
            <a:xfrm rot="16200000">
              <a:off x="7221054" y="654145"/>
              <a:ext cx="3083414" cy="2282010"/>
              <a:chOff x="4475866" y="1503055"/>
              <a:chExt cx="4132296" cy="2144381"/>
            </a:xfrm>
          </p:grpSpPr>
          <p:sp>
            <p:nvSpPr>
              <p:cNvPr id="39" name="Rectangle 38"/>
              <p:cNvSpPr/>
              <p:nvPr/>
            </p:nvSpPr>
            <p:spPr>
              <a:xfrm>
                <a:off x="4475866" y="1503055"/>
                <a:ext cx="2797844" cy="2144379"/>
              </a:xfrm>
              <a:prstGeom prst="rect">
                <a:avLst/>
              </a:prstGeom>
              <a:solidFill>
                <a:srgbClr val="002060"/>
              </a:solidFill>
              <a:ln w="28575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endParaRPr>
              </a:p>
            </p:txBody>
          </p:sp>
          <p:sp>
            <p:nvSpPr>
              <p:cNvPr id="37" name="Isosceles Triangle 36"/>
              <p:cNvSpPr/>
              <p:nvPr/>
            </p:nvSpPr>
            <p:spPr>
              <a:xfrm rot="5400000">
                <a:off x="6873307" y="1912580"/>
                <a:ext cx="2144380" cy="1325331"/>
              </a:xfrm>
              <a:prstGeom prst="triangle">
                <a:avLst/>
              </a:prstGeom>
              <a:solidFill>
                <a:srgbClr val="FFC000"/>
              </a:solidFill>
              <a:ln w="28575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200" b="1" i="0" u="none" strike="noStrike" kern="1200" cap="none" spc="0" normalizeH="0" baseline="0" noProof="0">
                  <a:ln w="28575">
                    <a:solidFill>
                      <a:srgbClr val="FF0000"/>
                    </a:solidFill>
                    <a:prstDash val="solid"/>
                  </a:ln>
                  <a:solidFill>
                    <a:srgbClr val="FFC000"/>
                  </a:solidFill>
                  <a:effectLst>
                    <a:outerShdw blurRad="12700" dist="38100" dir="2700000" algn="tl" rotWithShape="0">
                      <a:prstClr val="white">
                        <a:lumMod val="50000"/>
                      </a:prstClr>
                    </a:outerShdw>
                  </a:effectLst>
                  <a:uLnTx/>
                  <a:uFillTx/>
                  <a:latin typeface=".VnBlack" panose="020B7200000000000000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7427412" y="2232343"/>
                <a:ext cx="656509" cy="628650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200" b="1" i="0" u="none" strike="noStrike" kern="1200" cap="none" spc="0" normalizeH="0" baseline="0" noProof="0">
                  <a:ln w="28575">
                    <a:solidFill>
                      <a:srgbClr val="FF0000"/>
                    </a:solidFill>
                    <a:prstDash val="solid"/>
                  </a:ln>
                  <a:solidFill>
                    <a:srgbClr val="FFC000"/>
                  </a:solidFill>
                  <a:effectLst>
                    <a:outerShdw blurRad="12700" dist="38100" dir="2700000" algn="tl" rotWithShape="0">
                      <a:prstClr val="white">
                        <a:lumMod val="50000"/>
                      </a:prstClr>
                    </a:outerShdw>
                  </a:effectLst>
                  <a:uLnTx/>
                  <a:uFillTx/>
                  <a:latin typeface=".VnBlack" panose="020B7200000000000000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7385587-07A2-DD33-B161-D7DA2652812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930280" y="1403187"/>
              <a:ext cx="1668281" cy="177966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EEDEC50-417D-3FAC-8E81-F4772A303BC2}"/>
              </a:ext>
            </a:extLst>
          </p:cNvPr>
          <p:cNvGrpSpPr/>
          <p:nvPr/>
        </p:nvGrpSpPr>
        <p:grpSpPr>
          <a:xfrm>
            <a:off x="4957248" y="244829"/>
            <a:ext cx="2282010" cy="3083414"/>
            <a:chOff x="4642269" y="253444"/>
            <a:chExt cx="2282010" cy="3083414"/>
          </a:xfrm>
        </p:grpSpPr>
        <p:grpSp>
          <p:nvGrpSpPr>
            <p:cNvPr id="34" name="sai3"/>
            <p:cNvGrpSpPr/>
            <p:nvPr/>
          </p:nvGrpSpPr>
          <p:grpSpPr>
            <a:xfrm rot="16200000">
              <a:off x="4241567" y="654146"/>
              <a:ext cx="3083414" cy="2282010"/>
              <a:chOff x="4475866" y="1503055"/>
              <a:chExt cx="4132296" cy="2144381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4475866" y="1503055"/>
                <a:ext cx="2797844" cy="2144379"/>
              </a:xfrm>
              <a:prstGeom prst="rect">
                <a:avLst/>
              </a:prstGeom>
              <a:solidFill>
                <a:srgbClr val="002060"/>
              </a:solidFill>
              <a:ln w="28575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endParaRPr>
              </a:p>
            </p:txBody>
          </p:sp>
          <p:sp>
            <p:nvSpPr>
              <p:cNvPr id="13" name="Isosceles Triangle 12"/>
              <p:cNvSpPr/>
              <p:nvPr/>
            </p:nvSpPr>
            <p:spPr>
              <a:xfrm rot="5400000">
                <a:off x="6873307" y="1912580"/>
                <a:ext cx="2144380" cy="1325331"/>
              </a:xfrm>
              <a:prstGeom prst="triangle">
                <a:avLst/>
              </a:prstGeom>
              <a:solidFill>
                <a:srgbClr val="FFC000"/>
              </a:solidFill>
              <a:ln w="28575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200" b="1" i="0" u="none" strike="noStrike" kern="1200" cap="none" spc="0" normalizeH="0" baseline="0" noProof="0">
                  <a:ln w="28575">
                    <a:solidFill>
                      <a:srgbClr val="FF0000"/>
                    </a:solidFill>
                    <a:prstDash val="solid"/>
                  </a:ln>
                  <a:solidFill>
                    <a:srgbClr val="FFC000"/>
                  </a:solidFill>
                  <a:effectLst>
                    <a:outerShdw blurRad="12700" dist="38100" dir="2700000" algn="tl" rotWithShape="0">
                      <a:prstClr val="white">
                        <a:lumMod val="50000"/>
                      </a:prstClr>
                    </a:outerShdw>
                  </a:effectLst>
                  <a:uLnTx/>
                  <a:uFillTx/>
                  <a:latin typeface=".VnBlack" panose="020B7200000000000000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" name="Oval 31"/>
              <p:cNvSpPr/>
              <p:nvPr/>
            </p:nvSpPr>
            <p:spPr>
              <a:xfrm>
                <a:off x="7427412" y="2232343"/>
                <a:ext cx="656509" cy="628650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200" b="1" i="0" u="none" strike="noStrike" kern="1200" cap="none" spc="0" normalizeH="0" baseline="0" noProof="0">
                  <a:ln w="28575">
                    <a:solidFill>
                      <a:srgbClr val="FF0000"/>
                    </a:solidFill>
                    <a:prstDash val="solid"/>
                  </a:ln>
                  <a:solidFill>
                    <a:srgbClr val="FFC000"/>
                  </a:solidFill>
                  <a:effectLst>
                    <a:outerShdw blurRad="12700" dist="38100" dir="2700000" algn="tl" rotWithShape="0">
                      <a:prstClr val="white">
                        <a:lumMod val="50000"/>
                      </a:prstClr>
                    </a:outerShdw>
                  </a:effectLst>
                  <a:uLnTx/>
                  <a:uFillTx/>
                  <a:latin typeface=".VnBlack" panose="020B7200000000000000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874764D-F776-6D68-379F-9818D6FCF02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947894" y="1391444"/>
              <a:ext cx="1668281" cy="177966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48AE49A-5553-4019-1CBF-D469833D4A3B}"/>
              </a:ext>
            </a:extLst>
          </p:cNvPr>
          <p:cNvGrpSpPr/>
          <p:nvPr/>
        </p:nvGrpSpPr>
        <p:grpSpPr>
          <a:xfrm>
            <a:off x="1118118" y="266788"/>
            <a:ext cx="2282010" cy="3083414"/>
            <a:chOff x="1662783" y="253444"/>
            <a:chExt cx="2282010" cy="3083414"/>
          </a:xfrm>
        </p:grpSpPr>
        <p:grpSp>
          <p:nvGrpSpPr>
            <p:cNvPr id="41" name="sai2"/>
            <p:cNvGrpSpPr/>
            <p:nvPr/>
          </p:nvGrpSpPr>
          <p:grpSpPr>
            <a:xfrm rot="16200000">
              <a:off x="1262081" y="654146"/>
              <a:ext cx="3083414" cy="2282010"/>
              <a:chOff x="4475866" y="1503055"/>
              <a:chExt cx="4132296" cy="2144381"/>
            </a:xfrm>
          </p:grpSpPr>
          <p:sp>
            <p:nvSpPr>
              <p:cNvPr id="45" name="Rectangle 44"/>
              <p:cNvSpPr/>
              <p:nvPr/>
            </p:nvSpPr>
            <p:spPr>
              <a:xfrm>
                <a:off x="4475866" y="1503055"/>
                <a:ext cx="2797844" cy="2144379"/>
              </a:xfrm>
              <a:prstGeom prst="rect">
                <a:avLst/>
              </a:prstGeom>
              <a:solidFill>
                <a:srgbClr val="002060"/>
              </a:solidFill>
              <a:ln w="28575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endParaRPr>
              </a:p>
            </p:txBody>
          </p:sp>
          <p:sp>
            <p:nvSpPr>
              <p:cNvPr id="43" name="Isosceles Triangle 42"/>
              <p:cNvSpPr/>
              <p:nvPr/>
            </p:nvSpPr>
            <p:spPr>
              <a:xfrm rot="5400000">
                <a:off x="6873307" y="1912580"/>
                <a:ext cx="2144380" cy="1325331"/>
              </a:xfrm>
              <a:prstGeom prst="triangle">
                <a:avLst/>
              </a:prstGeom>
              <a:solidFill>
                <a:srgbClr val="FFC000"/>
              </a:solidFill>
              <a:ln w="28575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200" b="1" i="0" u="none" strike="noStrike" kern="1200" cap="none" spc="0" normalizeH="0" baseline="0" noProof="0">
                  <a:ln w="28575">
                    <a:solidFill>
                      <a:srgbClr val="FF0000"/>
                    </a:solidFill>
                    <a:prstDash val="solid"/>
                  </a:ln>
                  <a:solidFill>
                    <a:srgbClr val="FFC000"/>
                  </a:solidFill>
                  <a:effectLst>
                    <a:outerShdw blurRad="12700" dist="38100" dir="2700000" algn="tl" rotWithShape="0">
                      <a:prstClr val="white">
                        <a:lumMod val="50000"/>
                      </a:prstClr>
                    </a:outerShdw>
                  </a:effectLst>
                  <a:uLnTx/>
                  <a:uFillTx/>
                  <a:latin typeface=".VnBlack" panose="020B7200000000000000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4" name="Oval 43"/>
              <p:cNvSpPr/>
              <p:nvPr/>
            </p:nvSpPr>
            <p:spPr>
              <a:xfrm>
                <a:off x="7427412" y="2232343"/>
                <a:ext cx="656509" cy="628650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200" b="1" i="0" u="none" strike="noStrike" kern="1200" cap="none" spc="0" normalizeH="0" baseline="0" noProof="0" dirty="0">
                  <a:ln w="28575">
                    <a:solidFill>
                      <a:srgbClr val="FF0000"/>
                    </a:solidFill>
                    <a:prstDash val="solid"/>
                  </a:ln>
                  <a:solidFill>
                    <a:srgbClr val="FFC000"/>
                  </a:solidFill>
                  <a:effectLst>
                    <a:outerShdw blurRad="12700" dist="38100" dir="2700000" algn="tl" rotWithShape="0">
                      <a:prstClr val="white">
                        <a:lumMod val="50000"/>
                      </a:prstClr>
                    </a:outerShdw>
                  </a:effectLst>
                  <a:uLnTx/>
                  <a:uFillTx/>
                  <a:latin typeface=".VnBlack" panose="020B7200000000000000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B2EF0C5-1748-FD8A-3E6E-AF54701B164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001902" y="1403187"/>
              <a:ext cx="1668281" cy="177966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33" name="Group 32"/>
          <p:cNvGrpSpPr/>
          <p:nvPr/>
        </p:nvGrpSpPr>
        <p:grpSpPr>
          <a:xfrm rot="16200000">
            <a:off x="4377173" y="3804781"/>
            <a:ext cx="2754439" cy="3166571"/>
            <a:chOff x="745748" y="1082056"/>
            <a:chExt cx="3709446" cy="2975594"/>
          </a:xfrm>
          <a:solidFill>
            <a:srgbClr val="002060"/>
          </a:solidFill>
        </p:grpSpPr>
        <p:sp>
          <p:nvSpPr>
            <p:cNvPr id="26" name="Chevron 25"/>
            <p:cNvSpPr/>
            <p:nvPr/>
          </p:nvSpPr>
          <p:spPr>
            <a:xfrm>
              <a:off x="745748" y="1488621"/>
              <a:ext cx="1238985" cy="2144379"/>
            </a:xfrm>
            <a:prstGeom prst="chevron">
              <a:avLst>
                <a:gd name="adj" fmla="val 39816"/>
              </a:avLst>
            </a:prstGeom>
            <a:solidFill>
              <a:srgbClr val="FFC000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200" b="1" i="0" u="none" strike="noStrike" kern="1200" cap="none" spc="0" normalizeH="0" baseline="0" noProof="0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.VnBlack" panose="020B7200000000000000" pitchFamily="34" charset="0"/>
                <a:ea typeface="+mn-ea"/>
                <a:cs typeface="+mn-cs"/>
              </a:endParaRPr>
            </a:p>
          </p:txBody>
        </p:sp>
        <p:grpSp>
          <p:nvGrpSpPr>
            <p:cNvPr id="27" name="hinh 1"/>
            <p:cNvGrpSpPr/>
            <p:nvPr/>
          </p:nvGrpSpPr>
          <p:grpSpPr>
            <a:xfrm>
              <a:off x="1657350" y="1503055"/>
              <a:ext cx="2797844" cy="2144379"/>
              <a:chOff x="700618" y="1503055"/>
              <a:chExt cx="3398112" cy="2144379"/>
            </a:xfrm>
            <a:grpFill/>
          </p:grpSpPr>
          <p:sp>
            <p:nvSpPr>
              <p:cNvPr id="10" name="Rectangle 9"/>
              <p:cNvSpPr/>
              <p:nvPr/>
            </p:nvSpPr>
            <p:spPr>
              <a:xfrm>
                <a:off x="700618" y="1503055"/>
                <a:ext cx="3398112" cy="2144379"/>
              </a:xfrm>
              <a:prstGeom prst="rect">
                <a:avLst/>
              </a:prstGeom>
              <a:grpFill/>
              <a:ln w="28575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endParaRPr>
              </a:p>
            </p:txBody>
          </p:sp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1568873" y="1258021"/>
                <a:ext cx="1691821" cy="2634445"/>
              </a:xfrm>
              <a:prstGeom prst="rect">
                <a:avLst/>
              </a:prstGeom>
              <a:grpFill/>
              <a:ln w="28575">
                <a:solidFill>
                  <a:schemeClr val="bg1">
                    <a:lumMod val="95000"/>
                  </a:schemeClr>
                </a:solidFill>
              </a:ln>
            </p:spPr>
          </p:pic>
        </p:grpSp>
        <p:sp>
          <p:nvSpPr>
            <p:cNvPr id="30" name="Flowchart: Data 29"/>
            <p:cNvSpPr/>
            <p:nvPr/>
          </p:nvSpPr>
          <p:spPr>
            <a:xfrm flipH="1">
              <a:off x="1984733" y="1082056"/>
              <a:ext cx="1667652" cy="410216"/>
            </a:xfrm>
            <a:prstGeom prst="flowChartInputOutput">
              <a:avLst/>
            </a:prstGeom>
            <a:solidFill>
              <a:srgbClr val="FFC000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200" b="1" i="0" u="none" strike="noStrike" kern="1200" cap="none" spc="0" normalizeH="0" baseline="0" noProof="0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.VnBlack" panose="020B7200000000000000" pitchFamily="34" charset="0"/>
                <a:ea typeface="+mn-ea"/>
                <a:cs typeface="+mn-cs"/>
              </a:endParaRPr>
            </a:p>
          </p:txBody>
        </p:sp>
        <p:sp>
          <p:nvSpPr>
            <p:cNvPr id="31" name="Flowchart: Data 30"/>
            <p:cNvSpPr/>
            <p:nvPr/>
          </p:nvSpPr>
          <p:spPr>
            <a:xfrm>
              <a:off x="1984733" y="3647434"/>
              <a:ext cx="1667652" cy="410216"/>
            </a:xfrm>
            <a:prstGeom prst="flowChartInputOutput">
              <a:avLst/>
            </a:prstGeom>
            <a:solidFill>
              <a:srgbClr val="FFC000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200" b="1" i="0" u="none" strike="noStrike" kern="1200" cap="none" spc="0" normalizeH="0" baseline="0" noProof="0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.VnBlack" panose="020B7200000000000000" pitchFamily="34" charset="0"/>
                <a:ea typeface="+mn-ea"/>
                <a:cs typeface="+mn-cs"/>
              </a:endParaRPr>
            </a:p>
          </p:txBody>
        </p:sp>
      </p:grpSp>
      <p:pic>
        <p:nvPicPr>
          <p:cNvPr id="5" name="next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1601" y="5785002"/>
            <a:ext cx="836676" cy="825294"/>
          </a:xfrm>
          <a:prstGeom prst="ellipse">
            <a:avLst/>
          </a:prstGeom>
        </p:spPr>
      </p:pic>
      <p:sp>
        <p:nvSpPr>
          <p:cNvPr id="74" name="Rectangle 73"/>
          <p:cNvSpPr/>
          <p:nvPr/>
        </p:nvSpPr>
        <p:spPr>
          <a:xfrm>
            <a:off x="4797588" y="4196274"/>
            <a:ext cx="1928408" cy="169817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This is 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</a:b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my granny.</a:t>
            </a:r>
          </a:p>
        </p:txBody>
      </p:sp>
      <p:sp>
        <p:nvSpPr>
          <p:cNvPr id="47" name="Oval 46"/>
          <p:cNvSpPr/>
          <p:nvPr/>
        </p:nvSpPr>
        <p:spPr>
          <a:xfrm>
            <a:off x="1894212" y="651157"/>
            <a:ext cx="668998" cy="49667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+mn-cs"/>
              </a:rPr>
              <a:t>1</a:t>
            </a:r>
          </a:p>
        </p:txBody>
      </p:sp>
      <p:sp>
        <p:nvSpPr>
          <p:cNvPr id="48" name="Oval 47"/>
          <p:cNvSpPr/>
          <p:nvPr/>
        </p:nvSpPr>
        <p:spPr>
          <a:xfrm>
            <a:off x="5733342" y="614856"/>
            <a:ext cx="668998" cy="49667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+mn-cs"/>
              </a:rPr>
              <a:t>2</a:t>
            </a:r>
          </a:p>
        </p:txBody>
      </p:sp>
      <p:sp>
        <p:nvSpPr>
          <p:cNvPr id="49" name="Oval 48"/>
          <p:cNvSpPr/>
          <p:nvPr/>
        </p:nvSpPr>
        <p:spPr>
          <a:xfrm>
            <a:off x="9567965" y="577615"/>
            <a:ext cx="668998" cy="49667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+mn-cs"/>
              </a:rPr>
              <a:t>3</a:t>
            </a:r>
          </a:p>
        </p:txBody>
      </p:sp>
      <p:pic>
        <p:nvPicPr>
          <p:cNvPr id="16" name="iconsai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394" y="2878089"/>
            <a:ext cx="740128" cy="748835"/>
          </a:xfrm>
          <a:prstGeom prst="ellipse">
            <a:avLst/>
          </a:prstGeom>
        </p:spPr>
      </p:pic>
      <p:pic>
        <p:nvPicPr>
          <p:cNvPr id="17" name="iconsai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6949" y="2869474"/>
            <a:ext cx="740128" cy="748835"/>
          </a:xfrm>
          <a:prstGeom prst="ellipse">
            <a:avLst/>
          </a:prstGeom>
        </p:spPr>
      </p:pic>
      <p:pic>
        <p:nvPicPr>
          <p:cNvPr id="15" name="icondun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5359" y="2855620"/>
            <a:ext cx="755608" cy="75560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777525784"/>
      </p:ext>
    </p:extLst>
  </p:cSld>
  <p:clrMapOvr>
    <a:masterClrMapping/>
  </p:clrMapOvr>
  <p:transition spd="med" advClick="0">
    <p:pull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85185E-6 L 0.34232 -0.09676 " pathEditMode="relative" rAng="0" ptsTypes="AA">
                                      <p:cBhvr>
                                        <p:cTn id="22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09" y="-4838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56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0.34336 -0.09931 " pathEditMode="relative" rAng="0" ptsTypes="AA">
                                      <p:cBhvr>
                                        <p:cTn id="24" dur="12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61" y="-4977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25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7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46BE951C-BD3F-87AA-734E-7988C0A1FF86}"/>
              </a:ext>
            </a:extLst>
          </p:cNvPr>
          <p:cNvGrpSpPr/>
          <p:nvPr/>
        </p:nvGrpSpPr>
        <p:grpSpPr>
          <a:xfrm>
            <a:off x="1118117" y="266788"/>
            <a:ext cx="2282010" cy="3083414"/>
            <a:chOff x="2145139" y="248175"/>
            <a:chExt cx="2282010" cy="3083414"/>
          </a:xfrm>
        </p:grpSpPr>
        <p:grpSp>
          <p:nvGrpSpPr>
            <p:cNvPr id="41" name="sai2"/>
            <p:cNvGrpSpPr/>
            <p:nvPr/>
          </p:nvGrpSpPr>
          <p:grpSpPr>
            <a:xfrm rot="16200000">
              <a:off x="1744437" y="648877"/>
              <a:ext cx="3083414" cy="2282010"/>
              <a:chOff x="4475866" y="1503055"/>
              <a:chExt cx="4132296" cy="2144381"/>
            </a:xfrm>
          </p:grpSpPr>
          <p:sp>
            <p:nvSpPr>
              <p:cNvPr id="45" name="Rectangle 44"/>
              <p:cNvSpPr/>
              <p:nvPr/>
            </p:nvSpPr>
            <p:spPr>
              <a:xfrm>
                <a:off x="4475866" y="1503055"/>
                <a:ext cx="2797844" cy="2144379"/>
              </a:xfrm>
              <a:prstGeom prst="rect">
                <a:avLst/>
              </a:prstGeom>
              <a:solidFill>
                <a:srgbClr val="002060"/>
              </a:solidFill>
              <a:ln w="28575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endParaRPr>
              </a:p>
            </p:txBody>
          </p:sp>
          <p:sp>
            <p:nvSpPr>
              <p:cNvPr id="43" name="Isosceles Triangle 42"/>
              <p:cNvSpPr/>
              <p:nvPr/>
            </p:nvSpPr>
            <p:spPr>
              <a:xfrm rot="5400000">
                <a:off x="6873307" y="1912580"/>
                <a:ext cx="2144380" cy="1325331"/>
              </a:xfrm>
              <a:prstGeom prst="triangle">
                <a:avLst/>
              </a:prstGeom>
              <a:solidFill>
                <a:srgbClr val="FFC000"/>
              </a:solidFill>
              <a:ln w="28575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200" b="1" i="0" u="none" strike="noStrike" kern="1200" cap="none" spc="0" normalizeH="0" baseline="0" noProof="0">
                  <a:ln w="28575">
                    <a:solidFill>
                      <a:srgbClr val="FF0000"/>
                    </a:solidFill>
                    <a:prstDash val="solid"/>
                  </a:ln>
                  <a:solidFill>
                    <a:srgbClr val="FFC000"/>
                  </a:solidFill>
                  <a:effectLst>
                    <a:outerShdw blurRad="12700" dist="38100" dir="2700000" algn="tl" rotWithShape="0">
                      <a:prstClr val="white">
                        <a:lumMod val="50000"/>
                      </a:prstClr>
                    </a:outerShdw>
                  </a:effectLst>
                  <a:uLnTx/>
                  <a:uFillTx/>
                  <a:latin typeface=".VnBlack" panose="020B7200000000000000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4" name="Oval 43"/>
              <p:cNvSpPr/>
              <p:nvPr/>
            </p:nvSpPr>
            <p:spPr>
              <a:xfrm>
                <a:off x="7427412" y="2232343"/>
                <a:ext cx="656509" cy="628650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200" b="1" i="0" u="none" strike="noStrike" kern="1200" cap="none" spc="0" normalizeH="0" baseline="0" noProof="0">
                  <a:ln w="28575">
                    <a:solidFill>
                      <a:srgbClr val="FF0000"/>
                    </a:solidFill>
                    <a:prstDash val="solid"/>
                  </a:ln>
                  <a:solidFill>
                    <a:srgbClr val="FFC000"/>
                  </a:solidFill>
                  <a:effectLst>
                    <a:outerShdw blurRad="12700" dist="38100" dir="2700000" algn="tl" rotWithShape="0">
                      <a:prstClr val="white">
                        <a:lumMod val="50000"/>
                      </a:prstClr>
                    </a:outerShdw>
                  </a:effectLst>
                  <a:uLnTx/>
                  <a:uFillTx/>
                  <a:latin typeface=".VnBlack" panose="020B7200000000000000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3753900-CD48-2CFC-C773-0071BD01F36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454531" y="1378061"/>
              <a:ext cx="1674480" cy="177966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9E86E9FF-CB2A-C605-952D-521BBF8AC572}"/>
              </a:ext>
            </a:extLst>
          </p:cNvPr>
          <p:cNvGrpSpPr/>
          <p:nvPr/>
        </p:nvGrpSpPr>
        <p:grpSpPr>
          <a:xfrm>
            <a:off x="4927307" y="248686"/>
            <a:ext cx="2282010" cy="3083414"/>
            <a:chOff x="5124625" y="248175"/>
            <a:chExt cx="2282010" cy="3083414"/>
          </a:xfrm>
        </p:grpSpPr>
        <p:grpSp>
          <p:nvGrpSpPr>
            <p:cNvPr id="34" name="dung"/>
            <p:cNvGrpSpPr/>
            <p:nvPr/>
          </p:nvGrpSpPr>
          <p:grpSpPr>
            <a:xfrm rot="16200000">
              <a:off x="4723923" y="648877"/>
              <a:ext cx="3083414" cy="2282010"/>
              <a:chOff x="4475866" y="1503055"/>
              <a:chExt cx="4132296" cy="2144381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4475866" y="1503055"/>
                <a:ext cx="2797844" cy="2144379"/>
              </a:xfrm>
              <a:prstGeom prst="rect">
                <a:avLst/>
              </a:prstGeom>
              <a:solidFill>
                <a:srgbClr val="002060"/>
              </a:solidFill>
              <a:ln w="28575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endParaRPr>
              </a:p>
            </p:txBody>
          </p:sp>
          <p:sp>
            <p:nvSpPr>
              <p:cNvPr id="13" name="Isosceles Triangle 12"/>
              <p:cNvSpPr/>
              <p:nvPr/>
            </p:nvSpPr>
            <p:spPr>
              <a:xfrm rot="5400000">
                <a:off x="6873307" y="1912580"/>
                <a:ext cx="2144380" cy="1325331"/>
              </a:xfrm>
              <a:prstGeom prst="triangle">
                <a:avLst/>
              </a:prstGeom>
              <a:solidFill>
                <a:srgbClr val="FFC000"/>
              </a:solidFill>
              <a:ln w="28575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200" b="1" i="0" u="none" strike="noStrike" kern="1200" cap="none" spc="0" normalizeH="0" baseline="0" noProof="0">
                  <a:ln w="28575">
                    <a:solidFill>
                      <a:srgbClr val="FF0000"/>
                    </a:solidFill>
                    <a:prstDash val="solid"/>
                  </a:ln>
                  <a:solidFill>
                    <a:srgbClr val="FFC000"/>
                  </a:solidFill>
                  <a:effectLst>
                    <a:outerShdw blurRad="12700" dist="38100" dir="2700000" algn="tl" rotWithShape="0">
                      <a:prstClr val="white">
                        <a:lumMod val="50000"/>
                      </a:prstClr>
                    </a:outerShdw>
                  </a:effectLst>
                  <a:uLnTx/>
                  <a:uFillTx/>
                  <a:latin typeface=".VnBlack" panose="020B7200000000000000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" name="Oval 31"/>
              <p:cNvSpPr/>
              <p:nvPr/>
            </p:nvSpPr>
            <p:spPr>
              <a:xfrm>
                <a:off x="7427412" y="2232343"/>
                <a:ext cx="656509" cy="628650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200" b="1" i="0" u="none" strike="noStrike" kern="1200" cap="none" spc="0" normalizeH="0" baseline="0" noProof="0">
                  <a:ln w="28575">
                    <a:solidFill>
                      <a:srgbClr val="FF0000"/>
                    </a:solidFill>
                    <a:prstDash val="solid"/>
                  </a:ln>
                  <a:solidFill>
                    <a:srgbClr val="FFC000"/>
                  </a:solidFill>
                  <a:effectLst>
                    <a:outerShdw blurRad="12700" dist="38100" dir="2700000" algn="tl" rotWithShape="0">
                      <a:prstClr val="white">
                        <a:lumMod val="50000"/>
                      </a:prstClr>
                    </a:outerShdw>
                  </a:effectLst>
                  <a:uLnTx/>
                  <a:uFillTx/>
                  <a:latin typeface=".VnBlack" panose="020B7200000000000000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DCBB29E-0E95-B44D-D291-D1EDB7CDEE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12890"/>
            <a:stretch/>
          </p:blipFill>
          <p:spPr>
            <a:xfrm>
              <a:off x="5428389" y="1377704"/>
              <a:ext cx="1674480" cy="177378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D9ED352-5A38-AA9C-BB2E-68A344147178}"/>
              </a:ext>
            </a:extLst>
          </p:cNvPr>
          <p:cNvGrpSpPr/>
          <p:nvPr/>
        </p:nvGrpSpPr>
        <p:grpSpPr>
          <a:xfrm>
            <a:off x="8711839" y="247153"/>
            <a:ext cx="2282010" cy="3083414"/>
            <a:chOff x="8104112" y="248174"/>
            <a:chExt cx="2282010" cy="3083414"/>
          </a:xfrm>
        </p:grpSpPr>
        <p:grpSp>
          <p:nvGrpSpPr>
            <p:cNvPr id="35" name="sai3"/>
            <p:cNvGrpSpPr/>
            <p:nvPr/>
          </p:nvGrpSpPr>
          <p:grpSpPr>
            <a:xfrm rot="16200000">
              <a:off x="7703410" y="648876"/>
              <a:ext cx="3083414" cy="2282010"/>
              <a:chOff x="4475866" y="1503055"/>
              <a:chExt cx="4132296" cy="2144381"/>
            </a:xfrm>
          </p:grpSpPr>
          <p:sp>
            <p:nvSpPr>
              <p:cNvPr id="39" name="Rectangle 38"/>
              <p:cNvSpPr/>
              <p:nvPr/>
            </p:nvSpPr>
            <p:spPr>
              <a:xfrm>
                <a:off x="4475866" y="1503055"/>
                <a:ext cx="2797844" cy="2144379"/>
              </a:xfrm>
              <a:prstGeom prst="rect">
                <a:avLst/>
              </a:prstGeom>
              <a:solidFill>
                <a:srgbClr val="002060"/>
              </a:solidFill>
              <a:ln w="28575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endParaRPr>
              </a:p>
            </p:txBody>
          </p:sp>
          <p:sp>
            <p:nvSpPr>
              <p:cNvPr id="37" name="Isosceles Triangle 36"/>
              <p:cNvSpPr/>
              <p:nvPr/>
            </p:nvSpPr>
            <p:spPr>
              <a:xfrm rot="5400000">
                <a:off x="6873307" y="1912580"/>
                <a:ext cx="2144380" cy="1325331"/>
              </a:xfrm>
              <a:prstGeom prst="triangle">
                <a:avLst/>
              </a:prstGeom>
              <a:solidFill>
                <a:srgbClr val="FFC000"/>
              </a:solidFill>
              <a:ln w="28575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200" b="1" i="0" u="none" strike="noStrike" kern="1200" cap="none" spc="0" normalizeH="0" baseline="0" noProof="0">
                  <a:ln w="28575">
                    <a:solidFill>
                      <a:srgbClr val="FF0000"/>
                    </a:solidFill>
                    <a:prstDash val="solid"/>
                  </a:ln>
                  <a:solidFill>
                    <a:srgbClr val="FFC000"/>
                  </a:solidFill>
                  <a:effectLst>
                    <a:outerShdw blurRad="12700" dist="38100" dir="2700000" algn="tl" rotWithShape="0">
                      <a:prstClr val="white">
                        <a:lumMod val="50000"/>
                      </a:prstClr>
                    </a:outerShdw>
                  </a:effectLst>
                  <a:uLnTx/>
                  <a:uFillTx/>
                  <a:latin typeface=".VnBlack" panose="020B7200000000000000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7427412" y="2232343"/>
                <a:ext cx="656509" cy="628650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200" b="1" i="0" u="none" strike="noStrike" kern="1200" cap="none" spc="0" normalizeH="0" baseline="0" noProof="0">
                  <a:ln w="28575">
                    <a:solidFill>
                      <a:srgbClr val="FF0000"/>
                    </a:solidFill>
                    <a:prstDash val="solid"/>
                  </a:ln>
                  <a:solidFill>
                    <a:srgbClr val="FFC000"/>
                  </a:solidFill>
                  <a:effectLst>
                    <a:outerShdw blurRad="12700" dist="38100" dir="2700000" algn="tl" rotWithShape="0">
                      <a:prstClr val="white">
                        <a:lumMod val="50000"/>
                      </a:prstClr>
                    </a:outerShdw>
                  </a:effectLst>
                  <a:uLnTx/>
                  <a:uFillTx/>
                  <a:latin typeface=".VnBlack" panose="020B7200000000000000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D529E50-5A24-55E2-CF5D-B552EDA365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b="1141"/>
            <a:stretch/>
          </p:blipFill>
          <p:spPr>
            <a:xfrm>
              <a:off x="8416102" y="1377704"/>
              <a:ext cx="1674480" cy="177378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33" name="Group 32"/>
          <p:cNvGrpSpPr/>
          <p:nvPr/>
        </p:nvGrpSpPr>
        <p:grpSpPr>
          <a:xfrm rot="16200000">
            <a:off x="4898034" y="3914051"/>
            <a:ext cx="2754439" cy="3166571"/>
            <a:chOff x="745748" y="1082056"/>
            <a:chExt cx="3709446" cy="2975594"/>
          </a:xfrm>
          <a:solidFill>
            <a:srgbClr val="002060"/>
          </a:solidFill>
        </p:grpSpPr>
        <p:sp>
          <p:nvSpPr>
            <p:cNvPr id="26" name="Chevron 25"/>
            <p:cNvSpPr/>
            <p:nvPr/>
          </p:nvSpPr>
          <p:spPr>
            <a:xfrm>
              <a:off x="745748" y="1488621"/>
              <a:ext cx="1238985" cy="2144379"/>
            </a:xfrm>
            <a:prstGeom prst="chevron">
              <a:avLst>
                <a:gd name="adj" fmla="val 39816"/>
              </a:avLst>
            </a:prstGeom>
            <a:solidFill>
              <a:srgbClr val="FFC000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200" b="1" i="0" u="none" strike="noStrike" kern="1200" cap="none" spc="0" normalizeH="0" baseline="0" noProof="0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.VnBlack" panose="020B7200000000000000" pitchFamily="34" charset="0"/>
                <a:ea typeface="+mn-ea"/>
                <a:cs typeface="+mn-cs"/>
              </a:endParaRPr>
            </a:p>
          </p:txBody>
        </p:sp>
        <p:grpSp>
          <p:nvGrpSpPr>
            <p:cNvPr id="27" name="hinh 1"/>
            <p:cNvGrpSpPr/>
            <p:nvPr/>
          </p:nvGrpSpPr>
          <p:grpSpPr>
            <a:xfrm>
              <a:off x="1657350" y="1503055"/>
              <a:ext cx="2797844" cy="2144379"/>
              <a:chOff x="700618" y="1503055"/>
              <a:chExt cx="3398112" cy="2144379"/>
            </a:xfrm>
            <a:grpFill/>
          </p:grpSpPr>
          <p:sp>
            <p:nvSpPr>
              <p:cNvPr id="10" name="Rectangle 9"/>
              <p:cNvSpPr/>
              <p:nvPr/>
            </p:nvSpPr>
            <p:spPr>
              <a:xfrm>
                <a:off x="700618" y="1503055"/>
                <a:ext cx="3398112" cy="2144379"/>
              </a:xfrm>
              <a:prstGeom prst="rect">
                <a:avLst/>
              </a:prstGeom>
              <a:grpFill/>
              <a:ln w="28575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endParaRPr>
              </a:p>
            </p:txBody>
          </p:sp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1568873" y="1258021"/>
                <a:ext cx="1691821" cy="2634445"/>
              </a:xfrm>
              <a:prstGeom prst="rect">
                <a:avLst/>
              </a:prstGeom>
              <a:grpFill/>
              <a:ln w="28575">
                <a:solidFill>
                  <a:schemeClr val="bg1">
                    <a:lumMod val="95000"/>
                  </a:schemeClr>
                </a:solidFill>
              </a:ln>
            </p:spPr>
          </p:pic>
        </p:grpSp>
        <p:sp>
          <p:nvSpPr>
            <p:cNvPr id="30" name="Flowchart: Data 29"/>
            <p:cNvSpPr/>
            <p:nvPr/>
          </p:nvSpPr>
          <p:spPr>
            <a:xfrm flipH="1">
              <a:off x="1984733" y="1082056"/>
              <a:ext cx="1667652" cy="410216"/>
            </a:xfrm>
            <a:prstGeom prst="flowChartInputOutput">
              <a:avLst/>
            </a:prstGeom>
            <a:solidFill>
              <a:srgbClr val="FFC000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200" b="1" i="0" u="none" strike="noStrike" kern="1200" cap="none" spc="0" normalizeH="0" baseline="0" noProof="0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.VnBlack" panose="020B7200000000000000" pitchFamily="34" charset="0"/>
                <a:ea typeface="+mn-ea"/>
                <a:cs typeface="+mn-cs"/>
              </a:endParaRPr>
            </a:p>
          </p:txBody>
        </p:sp>
        <p:sp>
          <p:nvSpPr>
            <p:cNvPr id="31" name="Flowchart: Data 30"/>
            <p:cNvSpPr/>
            <p:nvPr/>
          </p:nvSpPr>
          <p:spPr>
            <a:xfrm>
              <a:off x="1984733" y="3647434"/>
              <a:ext cx="1667652" cy="410216"/>
            </a:xfrm>
            <a:prstGeom prst="flowChartInputOutput">
              <a:avLst/>
            </a:prstGeom>
            <a:solidFill>
              <a:srgbClr val="FFC000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200" b="1" i="0" u="none" strike="noStrike" kern="1200" cap="none" spc="0" normalizeH="0" baseline="0" noProof="0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.VnBlack" panose="020B7200000000000000" pitchFamily="34" charset="0"/>
                <a:ea typeface="+mn-ea"/>
                <a:cs typeface="+mn-cs"/>
              </a:endParaRPr>
            </a:p>
          </p:txBody>
        </p:sp>
      </p:grpSp>
      <p:pic>
        <p:nvPicPr>
          <p:cNvPr id="5" name="next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1601" y="5785002"/>
            <a:ext cx="836676" cy="825294"/>
          </a:xfrm>
          <a:prstGeom prst="ellipse">
            <a:avLst/>
          </a:prstGeom>
        </p:spPr>
      </p:pic>
      <p:sp>
        <p:nvSpPr>
          <p:cNvPr id="74" name="Rectangle 73"/>
          <p:cNvSpPr/>
          <p:nvPr/>
        </p:nvSpPr>
        <p:spPr>
          <a:xfrm>
            <a:off x="5318449" y="4275064"/>
            <a:ext cx="1928408" cy="169817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b="1" dirty="0">
                <a:solidFill>
                  <a:srgbClr val="FF0000"/>
                </a:solidFill>
              </a:rPr>
              <a:t>This is </a:t>
            </a:r>
            <a:br>
              <a:rPr lang="en-US" sz="2800" b="1" dirty="0">
                <a:solidFill>
                  <a:srgbClr val="FF0000"/>
                </a:solidFill>
              </a:rPr>
            </a:br>
            <a:r>
              <a:rPr lang="en-US" sz="2800" b="1" dirty="0">
                <a:solidFill>
                  <a:srgbClr val="FF0000"/>
                </a:solidFill>
              </a:rPr>
              <a:t>my sister.</a:t>
            </a:r>
          </a:p>
        </p:txBody>
      </p:sp>
      <p:sp>
        <p:nvSpPr>
          <p:cNvPr id="48" name="Oval 47"/>
          <p:cNvSpPr/>
          <p:nvPr/>
        </p:nvSpPr>
        <p:spPr>
          <a:xfrm>
            <a:off x="1894211" y="651157"/>
            <a:ext cx="668998" cy="49667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+mn-cs"/>
              </a:rPr>
              <a:t>1</a:t>
            </a:r>
          </a:p>
        </p:txBody>
      </p:sp>
      <p:sp>
        <p:nvSpPr>
          <p:cNvPr id="49" name="Oval 48"/>
          <p:cNvSpPr/>
          <p:nvPr/>
        </p:nvSpPr>
        <p:spPr>
          <a:xfrm>
            <a:off x="5703401" y="618713"/>
            <a:ext cx="668998" cy="49667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+mn-cs"/>
              </a:rPr>
              <a:t>2</a:t>
            </a:r>
          </a:p>
        </p:txBody>
      </p:sp>
      <p:sp>
        <p:nvSpPr>
          <p:cNvPr id="50" name="Oval 49"/>
          <p:cNvSpPr/>
          <p:nvPr/>
        </p:nvSpPr>
        <p:spPr>
          <a:xfrm>
            <a:off x="9487933" y="617181"/>
            <a:ext cx="668998" cy="49667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+mn-cs"/>
              </a:rPr>
              <a:t>3</a:t>
            </a:r>
          </a:p>
        </p:txBody>
      </p:sp>
      <p:pic>
        <p:nvPicPr>
          <p:cNvPr id="16" name="iconsai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636" y="2878090"/>
            <a:ext cx="740128" cy="748835"/>
          </a:xfrm>
          <a:prstGeom prst="ellipse">
            <a:avLst/>
          </a:prstGeom>
        </p:spPr>
      </p:pic>
      <p:pic>
        <p:nvPicPr>
          <p:cNvPr id="17" name="iconsai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006" y="2858456"/>
            <a:ext cx="740128" cy="748835"/>
          </a:xfrm>
          <a:prstGeom prst="ellipse">
            <a:avLst/>
          </a:prstGeom>
        </p:spPr>
      </p:pic>
      <p:pic>
        <p:nvPicPr>
          <p:cNvPr id="15" name="icondun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7573" y="2852194"/>
            <a:ext cx="755608" cy="75560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62413884"/>
      </p:ext>
    </p:extLst>
  </p:cSld>
  <p:clrMapOvr>
    <a:masterClrMapping/>
  </p:clrMapOvr>
  <p:transition spd="med" advClick="0">
    <p:pull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7 -0.00556 L -0.0181 -0.11389 " pathEditMode="relative" rAng="0" ptsTypes="AA">
                                      <p:cBhvr>
                                        <p:cTn id="14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90" y="-5417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56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0.00209 L -0.01523 -0.10694 " pathEditMode="relative" rAng="0" ptsTypes="AA">
                                      <p:cBhvr>
                                        <p:cTn id="16" dur="12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5" y="-5463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5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7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E3AB0590-32E0-BD0A-E4BA-A4FC6D0A7D24}"/>
              </a:ext>
            </a:extLst>
          </p:cNvPr>
          <p:cNvGrpSpPr/>
          <p:nvPr/>
        </p:nvGrpSpPr>
        <p:grpSpPr>
          <a:xfrm>
            <a:off x="4927307" y="248686"/>
            <a:ext cx="2282010" cy="3083414"/>
            <a:chOff x="4927307" y="248686"/>
            <a:chExt cx="2282010" cy="3083414"/>
          </a:xfrm>
        </p:grpSpPr>
        <p:grpSp>
          <p:nvGrpSpPr>
            <p:cNvPr id="34" name="dung"/>
            <p:cNvGrpSpPr/>
            <p:nvPr/>
          </p:nvGrpSpPr>
          <p:grpSpPr>
            <a:xfrm rot="16200000">
              <a:off x="4526605" y="649388"/>
              <a:ext cx="3083414" cy="2282010"/>
              <a:chOff x="4475866" y="1503055"/>
              <a:chExt cx="4132296" cy="2144381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4475866" y="1503055"/>
                <a:ext cx="2797844" cy="2144379"/>
              </a:xfrm>
              <a:prstGeom prst="rect">
                <a:avLst/>
              </a:prstGeom>
              <a:solidFill>
                <a:srgbClr val="002060"/>
              </a:solidFill>
              <a:ln w="28575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endParaRPr>
              </a:p>
            </p:txBody>
          </p:sp>
          <p:sp>
            <p:nvSpPr>
              <p:cNvPr id="13" name="Isosceles Triangle 12"/>
              <p:cNvSpPr/>
              <p:nvPr/>
            </p:nvSpPr>
            <p:spPr>
              <a:xfrm rot="5400000">
                <a:off x="6873307" y="1912580"/>
                <a:ext cx="2144380" cy="1325331"/>
              </a:xfrm>
              <a:prstGeom prst="triangle">
                <a:avLst/>
              </a:prstGeom>
              <a:solidFill>
                <a:srgbClr val="FFC000"/>
              </a:solidFill>
              <a:ln w="28575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200" b="1" i="0" u="none" strike="noStrike" kern="1200" cap="none" spc="0" normalizeH="0" baseline="0" noProof="0">
                  <a:ln w="28575">
                    <a:solidFill>
                      <a:srgbClr val="FF0000"/>
                    </a:solidFill>
                    <a:prstDash val="solid"/>
                  </a:ln>
                  <a:solidFill>
                    <a:srgbClr val="FFC000"/>
                  </a:solidFill>
                  <a:effectLst>
                    <a:outerShdw blurRad="12700" dist="38100" dir="2700000" algn="tl" rotWithShape="0">
                      <a:prstClr val="white">
                        <a:lumMod val="50000"/>
                      </a:prstClr>
                    </a:outerShdw>
                  </a:effectLst>
                  <a:uLnTx/>
                  <a:uFillTx/>
                  <a:latin typeface=".VnBlack" panose="020B7200000000000000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" name="Oval 31"/>
              <p:cNvSpPr/>
              <p:nvPr/>
            </p:nvSpPr>
            <p:spPr>
              <a:xfrm>
                <a:off x="7427412" y="2232343"/>
                <a:ext cx="656509" cy="628650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200" b="1" i="0" u="none" strike="noStrike" kern="1200" cap="none" spc="0" normalizeH="0" baseline="0" noProof="0">
                  <a:ln w="28575">
                    <a:solidFill>
                      <a:srgbClr val="FF0000"/>
                    </a:solidFill>
                    <a:prstDash val="solid"/>
                  </a:ln>
                  <a:solidFill>
                    <a:srgbClr val="FFC000"/>
                  </a:solidFill>
                  <a:effectLst>
                    <a:outerShdw blurRad="12700" dist="38100" dir="2700000" algn="tl" rotWithShape="0">
                      <a:prstClr val="white">
                        <a:lumMod val="50000"/>
                      </a:prstClr>
                    </a:outerShdw>
                  </a:effectLst>
                  <a:uLnTx/>
                  <a:uFillTx/>
                  <a:latin typeface=".VnBlack" panose="020B7200000000000000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5CA486FB-39C4-16FD-7CE2-B0D4D02814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1141"/>
            <a:stretch/>
          </p:blipFill>
          <p:spPr>
            <a:xfrm>
              <a:off x="5258760" y="1402546"/>
              <a:ext cx="1674480" cy="177378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6D2C9C6-CC1B-B34A-4B95-689EDA8CD9DE}"/>
              </a:ext>
            </a:extLst>
          </p:cNvPr>
          <p:cNvGrpSpPr/>
          <p:nvPr/>
        </p:nvGrpSpPr>
        <p:grpSpPr>
          <a:xfrm>
            <a:off x="8711839" y="247153"/>
            <a:ext cx="2282010" cy="3083414"/>
            <a:chOff x="8711839" y="247153"/>
            <a:chExt cx="2282010" cy="3083414"/>
          </a:xfrm>
        </p:grpSpPr>
        <p:grpSp>
          <p:nvGrpSpPr>
            <p:cNvPr id="35" name="sai3"/>
            <p:cNvGrpSpPr/>
            <p:nvPr/>
          </p:nvGrpSpPr>
          <p:grpSpPr>
            <a:xfrm rot="16200000">
              <a:off x="8311137" y="647855"/>
              <a:ext cx="3083414" cy="2282010"/>
              <a:chOff x="4475866" y="1503055"/>
              <a:chExt cx="4132296" cy="2144381"/>
            </a:xfrm>
          </p:grpSpPr>
          <p:sp>
            <p:nvSpPr>
              <p:cNvPr id="39" name="Rectangle 38"/>
              <p:cNvSpPr/>
              <p:nvPr/>
            </p:nvSpPr>
            <p:spPr>
              <a:xfrm>
                <a:off x="4475866" y="1503055"/>
                <a:ext cx="2797844" cy="2144379"/>
              </a:xfrm>
              <a:prstGeom prst="rect">
                <a:avLst/>
              </a:prstGeom>
              <a:solidFill>
                <a:srgbClr val="002060"/>
              </a:solidFill>
              <a:ln w="28575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endParaRPr>
              </a:p>
            </p:txBody>
          </p:sp>
          <p:sp>
            <p:nvSpPr>
              <p:cNvPr id="37" name="Isosceles Triangle 36"/>
              <p:cNvSpPr/>
              <p:nvPr/>
            </p:nvSpPr>
            <p:spPr>
              <a:xfrm rot="5400000">
                <a:off x="6873307" y="1912580"/>
                <a:ext cx="2144380" cy="1325331"/>
              </a:xfrm>
              <a:prstGeom prst="triangle">
                <a:avLst/>
              </a:prstGeom>
              <a:solidFill>
                <a:srgbClr val="FFC000"/>
              </a:solidFill>
              <a:ln w="28575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200" b="1" i="0" u="none" strike="noStrike" kern="1200" cap="none" spc="0" normalizeH="0" baseline="0" noProof="0">
                  <a:ln w="28575">
                    <a:solidFill>
                      <a:srgbClr val="FF0000"/>
                    </a:solidFill>
                    <a:prstDash val="solid"/>
                  </a:ln>
                  <a:solidFill>
                    <a:srgbClr val="FFC000"/>
                  </a:solidFill>
                  <a:effectLst>
                    <a:outerShdw blurRad="12700" dist="38100" dir="2700000" algn="tl" rotWithShape="0">
                      <a:prstClr val="white">
                        <a:lumMod val="50000"/>
                      </a:prstClr>
                    </a:outerShdw>
                  </a:effectLst>
                  <a:uLnTx/>
                  <a:uFillTx/>
                  <a:latin typeface=".VnBlack" panose="020B7200000000000000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7427412" y="2232343"/>
                <a:ext cx="656509" cy="628650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200" b="1" i="0" u="none" strike="noStrike" kern="1200" cap="none" spc="0" normalizeH="0" baseline="0" noProof="0">
                  <a:ln w="28575">
                    <a:solidFill>
                      <a:srgbClr val="FF0000"/>
                    </a:solidFill>
                    <a:prstDash val="solid"/>
                  </a:ln>
                  <a:solidFill>
                    <a:srgbClr val="FFC000"/>
                  </a:solidFill>
                  <a:effectLst>
                    <a:outerShdw blurRad="12700" dist="38100" dir="2700000" algn="tl" rotWithShape="0">
                      <a:prstClr val="white">
                        <a:lumMod val="50000"/>
                      </a:prstClr>
                    </a:outerShdw>
                  </a:effectLst>
                  <a:uLnTx/>
                  <a:uFillTx/>
                  <a:latin typeface=".VnBlack" panose="020B7200000000000000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5A88743-402C-07B7-5774-995AD2ED162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026929" y="1396674"/>
              <a:ext cx="1668281" cy="177966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3739124-F563-0E85-F533-9FC0E35618A7}"/>
              </a:ext>
            </a:extLst>
          </p:cNvPr>
          <p:cNvGrpSpPr/>
          <p:nvPr/>
        </p:nvGrpSpPr>
        <p:grpSpPr>
          <a:xfrm>
            <a:off x="1118117" y="266788"/>
            <a:ext cx="2282010" cy="3083414"/>
            <a:chOff x="1118117" y="266788"/>
            <a:chExt cx="2282010" cy="3083414"/>
          </a:xfrm>
        </p:grpSpPr>
        <p:grpSp>
          <p:nvGrpSpPr>
            <p:cNvPr id="41" name="sai2"/>
            <p:cNvGrpSpPr/>
            <p:nvPr/>
          </p:nvGrpSpPr>
          <p:grpSpPr>
            <a:xfrm rot="16200000">
              <a:off x="717415" y="667490"/>
              <a:ext cx="3083414" cy="2282010"/>
              <a:chOff x="4475866" y="1503055"/>
              <a:chExt cx="4132296" cy="2144381"/>
            </a:xfrm>
          </p:grpSpPr>
          <p:sp>
            <p:nvSpPr>
              <p:cNvPr id="45" name="Rectangle 44"/>
              <p:cNvSpPr/>
              <p:nvPr/>
            </p:nvSpPr>
            <p:spPr>
              <a:xfrm>
                <a:off x="4475866" y="1503055"/>
                <a:ext cx="2797844" cy="2144379"/>
              </a:xfrm>
              <a:prstGeom prst="rect">
                <a:avLst/>
              </a:prstGeom>
              <a:solidFill>
                <a:srgbClr val="002060"/>
              </a:solidFill>
              <a:ln w="28575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endParaRPr>
              </a:p>
            </p:txBody>
          </p:sp>
          <p:sp>
            <p:nvSpPr>
              <p:cNvPr id="43" name="Isosceles Triangle 42"/>
              <p:cNvSpPr/>
              <p:nvPr/>
            </p:nvSpPr>
            <p:spPr>
              <a:xfrm rot="5400000">
                <a:off x="6873307" y="1912580"/>
                <a:ext cx="2144380" cy="1325331"/>
              </a:xfrm>
              <a:prstGeom prst="triangle">
                <a:avLst/>
              </a:prstGeom>
              <a:solidFill>
                <a:srgbClr val="FFC000"/>
              </a:solidFill>
              <a:ln w="28575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200" b="1" i="0" u="none" strike="noStrike" kern="1200" cap="none" spc="0" normalizeH="0" baseline="0" noProof="0">
                  <a:ln w="28575">
                    <a:solidFill>
                      <a:srgbClr val="FF0000"/>
                    </a:solidFill>
                    <a:prstDash val="solid"/>
                  </a:ln>
                  <a:solidFill>
                    <a:srgbClr val="FFC000"/>
                  </a:solidFill>
                  <a:effectLst>
                    <a:outerShdw blurRad="12700" dist="38100" dir="2700000" algn="tl" rotWithShape="0">
                      <a:prstClr val="white">
                        <a:lumMod val="50000"/>
                      </a:prstClr>
                    </a:outerShdw>
                  </a:effectLst>
                  <a:uLnTx/>
                  <a:uFillTx/>
                  <a:latin typeface=".VnBlack" panose="020B7200000000000000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4" name="Oval 43"/>
              <p:cNvSpPr/>
              <p:nvPr/>
            </p:nvSpPr>
            <p:spPr>
              <a:xfrm>
                <a:off x="7427412" y="2232343"/>
                <a:ext cx="656509" cy="628650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200" b="1" i="0" u="none" strike="noStrike" kern="1200" cap="none" spc="0" normalizeH="0" baseline="0" noProof="0">
                  <a:ln w="28575">
                    <a:solidFill>
                      <a:srgbClr val="FF0000"/>
                    </a:solidFill>
                    <a:prstDash val="solid"/>
                  </a:ln>
                  <a:solidFill>
                    <a:srgbClr val="FFC000"/>
                  </a:solidFill>
                  <a:effectLst>
                    <a:outerShdw blurRad="12700" dist="38100" dir="2700000" algn="tl" rotWithShape="0">
                      <a:prstClr val="white">
                        <a:lumMod val="50000"/>
                      </a:prstClr>
                    </a:outerShdw>
                  </a:effectLst>
                  <a:uLnTx/>
                  <a:uFillTx/>
                  <a:latin typeface=".VnBlack" panose="020B7200000000000000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B24EADB-CC87-4C06-F65F-F99F8237254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440559" y="1415792"/>
              <a:ext cx="1682281" cy="178113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33" name="Group 32"/>
          <p:cNvGrpSpPr/>
          <p:nvPr/>
        </p:nvGrpSpPr>
        <p:grpSpPr>
          <a:xfrm rot="16200000">
            <a:off x="4898034" y="3914051"/>
            <a:ext cx="2754439" cy="3166571"/>
            <a:chOff x="745748" y="1082056"/>
            <a:chExt cx="3709446" cy="2975594"/>
          </a:xfrm>
          <a:solidFill>
            <a:srgbClr val="002060"/>
          </a:solidFill>
        </p:grpSpPr>
        <p:sp>
          <p:nvSpPr>
            <p:cNvPr id="26" name="Chevron 25"/>
            <p:cNvSpPr/>
            <p:nvPr/>
          </p:nvSpPr>
          <p:spPr>
            <a:xfrm>
              <a:off x="745748" y="1488621"/>
              <a:ext cx="1238985" cy="2144379"/>
            </a:xfrm>
            <a:prstGeom prst="chevron">
              <a:avLst>
                <a:gd name="adj" fmla="val 39816"/>
              </a:avLst>
            </a:prstGeom>
            <a:solidFill>
              <a:srgbClr val="FFC000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200" b="1" i="0" u="none" strike="noStrike" kern="1200" cap="none" spc="0" normalizeH="0" baseline="0" noProof="0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.VnBlack" panose="020B7200000000000000" pitchFamily="34" charset="0"/>
                <a:ea typeface="+mn-ea"/>
                <a:cs typeface="+mn-cs"/>
              </a:endParaRPr>
            </a:p>
          </p:txBody>
        </p:sp>
        <p:grpSp>
          <p:nvGrpSpPr>
            <p:cNvPr id="27" name="hinh 1"/>
            <p:cNvGrpSpPr/>
            <p:nvPr/>
          </p:nvGrpSpPr>
          <p:grpSpPr>
            <a:xfrm>
              <a:off x="1657350" y="1503055"/>
              <a:ext cx="2797844" cy="2144379"/>
              <a:chOff x="700618" y="1503055"/>
              <a:chExt cx="3398112" cy="2144379"/>
            </a:xfrm>
            <a:grpFill/>
          </p:grpSpPr>
          <p:sp>
            <p:nvSpPr>
              <p:cNvPr id="10" name="Rectangle 9"/>
              <p:cNvSpPr/>
              <p:nvPr/>
            </p:nvSpPr>
            <p:spPr>
              <a:xfrm>
                <a:off x="700618" y="1503055"/>
                <a:ext cx="3398112" cy="2144379"/>
              </a:xfrm>
              <a:prstGeom prst="rect">
                <a:avLst/>
              </a:prstGeom>
              <a:grpFill/>
              <a:ln w="28575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endParaRPr>
              </a:p>
            </p:txBody>
          </p:sp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1568873" y="1258021"/>
                <a:ext cx="1691821" cy="2634445"/>
              </a:xfrm>
              <a:prstGeom prst="rect">
                <a:avLst/>
              </a:prstGeom>
              <a:grpFill/>
              <a:ln w="28575">
                <a:solidFill>
                  <a:schemeClr val="bg1">
                    <a:lumMod val="95000"/>
                  </a:schemeClr>
                </a:solidFill>
              </a:ln>
            </p:spPr>
          </p:pic>
        </p:grpSp>
        <p:sp>
          <p:nvSpPr>
            <p:cNvPr id="30" name="Flowchart: Data 29"/>
            <p:cNvSpPr/>
            <p:nvPr/>
          </p:nvSpPr>
          <p:spPr>
            <a:xfrm flipH="1">
              <a:off x="1984733" y="1082056"/>
              <a:ext cx="1667652" cy="410216"/>
            </a:xfrm>
            <a:prstGeom prst="flowChartInputOutput">
              <a:avLst/>
            </a:prstGeom>
            <a:solidFill>
              <a:srgbClr val="FFC000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200" b="1" i="0" u="none" strike="noStrike" kern="1200" cap="none" spc="0" normalizeH="0" baseline="0" noProof="0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.VnBlack" panose="020B7200000000000000" pitchFamily="34" charset="0"/>
                <a:ea typeface="+mn-ea"/>
                <a:cs typeface="+mn-cs"/>
              </a:endParaRPr>
            </a:p>
          </p:txBody>
        </p:sp>
        <p:sp>
          <p:nvSpPr>
            <p:cNvPr id="31" name="Flowchart: Data 30"/>
            <p:cNvSpPr/>
            <p:nvPr/>
          </p:nvSpPr>
          <p:spPr>
            <a:xfrm>
              <a:off x="1984733" y="3647434"/>
              <a:ext cx="1667652" cy="410216"/>
            </a:xfrm>
            <a:prstGeom prst="flowChartInputOutput">
              <a:avLst/>
            </a:prstGeom>
            <a:solidFill>
              <a:srgbClr val="FFC000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200" b="1" i="0" u="none" strike="noStrike" kern="1200" cap="none" spc="0" normalizeH="0" baseline="0" noProof="0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.VnBlack" panose="020B7200000000000000" pitchFamily="34" charset="0"/>
                <a:ea typeface="+mn-ea"/>
                <a:cs typeface="+mn-cs"/>
              </a:endParaRPr>
            </a:p>
          </p:txBody>
        </p:sp>
      </p:grpSp>
      <p:pic>
        <p:nvPicPr>
          <p:cNvPr id="5" name="next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1601" y="5785002"/>
            <a:ext cx="836676" cy="825294"/>
          </a:xfrm>
          <a:prstGeom prst="ellipse">
            <a:avLst/>
          </a:prstGeom>
        </p:spPr>
      </p:pic>
      <p:sp>
        <p:nvSpPr>
          <p:cNvPr id="74" name="Rectangle 73"/>
          <p:cNvSpPr/>
          <p:nvPr/>
        </p:nvSpPr>
        <p:spPr>
          <a:xfrm>
            <a:off x="5318449" y="4275064"/>
            <a:ext cx="1928408" cy="169817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b="1" dirty="0">
                <a:solidFill>
                  <a:srgbClr val="FF0000"/>
                </a:solidFill>
              </a:rPr>
              <a:t>This is </a:t>
            </a:r>
            <a:br>
              <a:rPr lang="en-US" sz="2800" b="1" dirty="0">
                <a:solidFill>
                  <a:srgbClr val="FF0000"/>
                </a:solidFill>
              </a:rPr>
            </a:br>
            <a:r>
              <a:rPr lang="en-US" sz="2800" b="1" dirty="0">
                <a:solidFill>
                  <a:srgbClr val="FF0000"/>
                </a:solidFill>
              </a:rPr>
              <a:t>my uncle.</a:t>
            </a:r>
          </a:p>
        </p:txBody>
      </p:sp>
      <p:sp>
        <p:nvSpPr>
          <p:cNvPr id="48" name="Oval 47"/>
          <p:cNvSpPr/>
          <p:nvPr/>
        </p:nvSpPr>
        <p:spPr>
          <a:xfrm>
            <a:off x="1894211" y="651157"/>
            <a:ext cx="668998" cy="49667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+mn-cs"/>
              </a:rPr>
              <a:t>1</a:t>
            </a:r>
          </a:p>
        </p:txBody>
      </p:sp>
      <p:sp>
        <p:nvSpPr>
          <p:cNvPr id="49" name="Oval 48"/>
          <p:cNvSpPr/>
          <p:nvPr/>
        </p:nvSpPr>
        <p:spPr>
          <a:xfrm>
            <a:off x="5703401" y="618713"/>
            <a:ext cx="668998" cy="49667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+mn-cs"/>
              </a:rPr>
              <a:t>2</a:t>
            </a:r>
          </a:p>
        </p:txBody>
      </p:sp>
      <p:sp>
        <p:nvSpPr>
          <p:cNvPr id="50" name="Oval 49"/>
          <p:cNvSpPr/>
          <p:nvPr/>
        </p:nvSpPr>
        <p:spPr>
          <a:xfrm>
            <a:off x="9487933" y="617181"/>
            <a:ext cx="668998" cy="49667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+mn-cs"/>
              </a:rPr>
              <a:t>3</a:t>
            </a:r>
          </a:p>
        </p:txBody>
      </p:sp>
      <p:pic>
        <p:nvPicPr>
          <p:cNvPr id="15" name="icondun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7573" y="2852194"/>
            <a:ext cx="755608" cy="755608"/>
          </a:xfrm>
          <a:prstGeom prst="ellipse">
            <a:avLst/>
          </a:prstGeom>
        </p:spPr>
      </p:pic>
      <p:pic>
        <p:nvPicPr>
          <p:cNvPr id="17" name="iconsai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006" y="2858456"/>
            <a:ext cx="740128" cy="748835"/>
          </a:xfrm>
          <a:prstGeom prst="ellipse">
            <a:avLst/>
          </a:prstGeom>
        </p:spPr>
      </p:pic>
      <p:pic>
        <p:nvPicPr>
          <p:cNvPr id="16" name="iconsai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636" y="2878090"/>
            <a:ext cx="740128" cy="74883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922117135"/>
      </p:ext>
    </p:extLst>
  </p:cSld>
  <p:clrMapOvr>
    <a:masterClrMapping/>
  </p:clrMapOvr>
  <p:transition spd="med" advClick="0">
    <p:pull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7 -0.00556 L -0.0181 -0.11389 " pathEditMode="relative" rAng="0" ptsTypes="AA">
                                      <p:cBhvr>
                                        <p:cTn id="14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90" y="-5417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56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0.00209 L -0.01523 -0.10694 " pathEditMode="relative" rAng="0" ptsTypes="AA">
                                      <p:cBhvr>
                                        <p:cTn id="16" dur="12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5" y="-5463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5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7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E7EC60E3-8E4E-9A75-73E6-A2C5D2B060FA}"/>
              </a:ext>
            </a:extLst>
          </p:cNvPr>
          <p:cNvGrpSpPr/>
          <p:nvPr/>
        </p:nvGrpSpPr>
        <p:grpSpPr>
          <a:xfrm>
            <a:off x="4954995" y="296922"/>
            <a:ext cx="2282010" cy="3083414"/>
            <a:chOff x="4954995" y="296922"/>
            <a:chExt cx="2282010" cy="3083414"/>
          </a:xfrm>
        </p:grpSpPr>
        <p:grpSp>
          <p:nvGrpSpPr>
            <p:cNvPr id="34" name="sai3"/>
            <p:cNvGrpSpPr/>
            <p:nvPr/>
          </p:nvGrpSpPr>
          <p:grpSpPr>
            <a:xfrm rot="16200000">
              <a:off x="4554293" y="697624"/>
              <a:ext cx="3083414" cy="2282010"/>
              <a:chOff x="4475866" y="1503055"/>
              <a:chExt cx="4132296" cy="2144381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4475866" y="1503055"/>
                <a:ext cx="2797844" cy="2144379"/>
              </a:xfrm>
              <a:prstGeom prst="rect">
                <a:avLst/>
              </a:prstGeom>
              <a:solidFill>
                <a:srgbClr val="002060"/>
              </a:solidFill>
              <a:ln w="28575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endParaRPr>
              </a:p>
            </p:txBody>
          </p:sp>
          <p:sp>
            <p:nvSpPr>
              <p:cNvPr id="13" name="Isosceles Triangle 12"/>
              <p:cNvSpPr/>
              <p:nvPr/>
            </p:nvSpPr>
            <p:spPr>
              <a:xfrm rot="5400000">
                <a:off x="6873307" y="1912580"/>
                <a:ext cx="2144380" cy="1325331"/>
              </a:xfrm>
              <a:prstGeom prst="triangle">
                <a:avLst/>
              </a:prstGeom>
              <a:solidFill>
                <a:srgbClr val="FFC000"/>
              </a:solidFill>
              <a:ln w="28575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200" b="1" i="0" u="none" strike="noStrike" kern="1200" cap="none" spc="0" normalizeH="0" baseline="0" noProof="0">
                  <a:ln w="28575">
                    <a:solidFill>
                      <a:srgbClr val="FF0000"/>
                    </a:solidFill>
                    <a:prstDash val="solid"/>
                  </a:ln>
                  <a:solidFill>
                    <a:srgbClr val="FFC000"/>
                  </a:solidFill>
                  <a:effectLst>
                    <a:outerShdw blurRad="12700" dist="38100" dir="2700000" algn="tl" rotWithShape="0">
                      <a:prstClr val="white">
                        <a:lumMod val="50000"/>
                      </a:prstClr>
                    </a:outerShdw>
                  </a:effectLst>
                  <a:uLnTx/>
                  <a:uFillTx/>
                  <a:latin typeface=".VnBlack" panose="020B7200000000000000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" name="Oval 31"/>
              <p:cNvSpPr/>
              <p:nvPr/>
            </p:nvSpPr>
            <p:spPr>
              <a:xfrm>
                <a:off x="7427412" y="2232343"/>
                <a:ext cx="656509" cy="628650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200" b="1" i="0" u="none" strike="noStrike" kern="1200" cap="none" spc="0" normalizeH="0" baseline="0" noProof="0">
                  <a:ln w="28575">
                    <a:solidFill>
                      <a:srgbClr val="FF0000"/>
                    </a:solidFill>
                    <a:prstDash val="solid"/>
                  </a:ln>
                  <a:solidFill>
                    <a:srgbClr val="FFC000"/>
                  </a:solidFill>
                  <a:effectLst>
                    <a:outerShdw blurRad="12700" dist="38100" dir="2700000" algn="tl" rotWithShape="0">
                      <a:prstClr val="white">
                        <a:lumMod val="50000"/>
                      </a:prstClr>
                    </a:outerShdw>
                  </a:effectLst>
                  <a:uLnTx/>
                  <a:uFillTx/>
                  <a:latin typeface=".VnBlack" panose="020B7200000000000000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F962300-A03B-9327-E711-800D3CA22D0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256712" y="1445612"/>
              <a:ext cx="1693141" cy="178658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17238B0-EC18-C9ED-1919-CEFF09250CEC}"/>
              </a:ext>
            </a:extLst>
          </p:cNvPr>
          <p:cNvGrpSpPr/>
          <p:nvPr/>
        </p:nvGrpSpPr>
        <p:grpSpPr>
          <a:xfrm>
            <a:off x="8791876" y="271562"/>
            <a:ext cx="2282010" cy="3083414"/>
            <a:chOff x="8791876" y="271562"/>
            <a:chExt cx="2282010" cy="3083414"/>
          </a:xfrm>
        </p:grpSpPr>
        <p:grpSp>
          <p:nvGrpSpPr>
            <p:cNvPr id="35" name="sai2"/>
            <p:cNvGrpSpPr/>
            <p:nvPr/>
          </p:nvGrpSpPr>
          <p:grpSpPr>
            <a:xfrm rot="16200000">
              <a:off x="8391174" y="672264"/>
              <a:ext cx="3083414" cy="2282010"/>
              <a:chOff x="4475866" y="1503055"/>
              <a:chExt cx="4132296" cy="2144381"/>
            </a:xfrm>
          </p:grpSpPr>
          <p:sp>
            <p:nvSpPr>
              <p:cNvPr id="39" name="Rectangle 38"/>
              <p:cNvSpPr/>
              <p:nvPr/>
            </p:nvSpPr>
            <p:spPr>
              <a:xfrm>
                <a:off x="4475866" y="1503055"/>
                <a:ext cx="2797844" cy="2144379"/>
              </a:xfrm>
              <a:prstGeom prst="rect">
                <a:avLst/>
              </a:prstGeom>
              <a:solidFill>
                <a:srgbClr val="002060"/>
              </a:solidFill>
              <a:ln w="28575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endParaRPr>
              </a:p>
            </p:txBody>
          </p:sp>
          <p:sp>
            <p:nvSpPr>
              <p:cNvPr id="37" name="Isosceles Triangle 36"/>
              <p:cNvSpPr/>
              <p:nvPr/>
            </p:nvSpPr>
            <p:spPr>
              <a:xfrm rot="5400000">
                <a:off x="6873307" y="1912580"/>
                <a:ext cx="2144380" cy="1325331"/>
              </a:xfrm>
              <a:prstGeom prst="triangle">
                <a:avLst/>
              </a:prstGeom>
              <a:solidFill>
                <a:srgbClr val="FFC000"/>
              </a:solidFill>
              <a:ln w="28575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200" b="1" i="0" u="none" strike="noStrike" kern="1200" cap="none" spc="0" normalizeH="0" baseline="0" noProof="0">
                  <a:ln w="28575">
                    <a:solidFill>
                      <a:srgbClr val="FF0000"/>
                    </a:solidFill>
                    <a:prstDash val="solid"/>
                  </a:ln>
                  <a:solidFill>
                    <a:srgbClr val="FFC000"/>
                  </a:solidFill>
                  <a:effectLst>
                    <a:outerShdw blurRad="12700" dist="38100" dir="2700000" algn="tl" rotWithShape="0">
                      <a:prstClr val="white">
                        <a:lumMod val="50000"/>
                      </a:prstClr>
                    </a:outerShdw>
                  </a:effectLst>
                  <a:uLnTx/>
                  <a:uFillTx/>
                  <a:latin typeface=".VnBlack" panose="020B7200000000000000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7427412" y="2232343"/>
                <a:ext cx="656509" cy="628650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200" b="1" i="0" u="none" strike="noStrike" kern="1200" cap="none" spc="0" normalizeH="0" baseline="0" noProof="0">
                  <a:ln w="28575">
                    <a:solidFill>
                      <a:srgbClr val="FF0000"/>
                    </a:solidFill>
                    <a:prstDash val="solid"/>
                  </a:ln>
                  <a:solidFill>
                    <a:srgbClr val="FFC000"/>
                  </a:solidFill>
                  <a:effectLst>
                    <a:outerShdw blurRad="12700" dist="38100" dir="2700000" algn="tl" rotWithShape="0">
                      <a:prstClr val="white">
                        <a:lumMod val="50000"/>
                      </a:prstClr>
                    </a:outerShdw>
                  </a:effectLst>
                  <a:uLnTx/>
                  <a:uFillTx/>
                  <a:latin typeface=".VnBlack" panose="020B7200000000000000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19F9B816-0736-39FF-3941-A96BEDD64B0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086309" y="1414646"/>
              <a:ext cx="1693141" cy="1792977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BE40374B-BBFB-8277-BF01-327AEFA52BA9}"/>
              </a:ext>
            </a:extLst>
          </p:cNvPr>
          <p:cNvGrpSpPr/>
          <p:nvPr/>
        </p:nvGrpSpPr>
        <p:grpSpPr>
          <a:xfrm>
            <a:off x="1118116" y="271562"/>
            <a:ext cx="2282010" cy="3083414"/>
            <a:chOff x="1118116" y="271562"/>
            <a:chExt cx="2282010" cy="3083414"/>
          </a:xfrm>
        </p:grpSpPr>
        <p:grpSp>
          <p:nvGrpSpPr>
            <p:cNvPr id="41" name="dung"/>
            <p:cNvGrpSpPr/>
            <p:nvPr/>
          </p:nvGrpSpPr>
          <p:grpSpPr>
            <a:xfrm rot="16200000">
              <a:off x="717414" y="672264"/>
              <a:ext cx="3083414" cy="2282010"/>
              <a:chOff x="4475866" y="1503055"/>
              <a:chExt cx="4132296" cy="2144381"/>
            </a:xfrm>
          </p:grpSpPr>
          <p:sp>
            <p:nvSpPr>
              <p:cNvPr id="45" name="Rectangle 44"/>
              <p:cNvSpPr/>
              <p:nvPr/>
            </p:nvSpPr>
            <p:spPr>
              <a:xfrm>
                <a:off x="4475866" y="1503055"/>
                <a:ext cx="2797844" cy="2144379"/>
              </a:xfrm>
              <a:prstGeom prst="rect">
                <a:avLst/>
              </a:prstGeom>
              <a:solidFill>
                <a:srgbClr val="002060"/>
              </a:solidFill>
              <a:ln w="28575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endParaRPr>
              </a:p>
            </p:txBody>
          </p:sp>
          <p:sp>
            <p:nvSpPr>
              <p:cNvPr id="43" name="Isosceles Triangle 42"/>
              <p:cNvSpPr/>
              <p:nvPr/>
            </p:nvSpPr>
            <p:spPr>
              <a:xfrm rot="5400000">
                <a:off x="6873307" y="1912580"/>
                <a:ext cx="2144380" cy="1325331"/>
              </a:xfrm>
              <a:prstGeom prst="triangle">
                <a:avLst/>
              </a:prstGeom>
              <a:solidFill>
                <a:srgbClr val="FFC000"/>
              </a:solidFill>
              <a:ln w="28575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200" b="1" i="0" u="none" strike="noStrike" kern="1200" cap="none" spc="0" normalizeH="0" baseline="0" noProof="0">
                  <a:ln w="28575">
                    <a:solidFill>
                      <a:srgbClr val="FF0000"/>
                    </a:solidFill>
                    <a:prstDash val="solid"/>
                  </a:ln>
                  <a:solidFill>
                    <a:srgbClr val="FFC000"/>
                  </a:solidFill>
                  <a:effectLst>
                    <a:outerShdw blurRad="12700" dist="38100" dir="2700000" algn="tl" rotWithShape="0">
                      <a:prstClr val="white">
                        <a:lumMod val="50000"/>
                      </a:prstClr>
                    </a:outerShdw>
                  </a:effectLst>
                  <a:uLnTx/>
                  <a:uFillTx/>
                  <a:latin typeface=".VnBlack" panose="020B7200000000000000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4" name="Oval 43"/>
              <p:cNvSpPr/>
              <p:nvPr/>
            </p:nvSpPr>
            <p:spPr>
              <a:xfrm>
                <a:off x="7427412" y="2232343"/>
                <a:ext cx="656509" cy="628650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200" b="1" i="0" u="none" strike="noStrike" kern="1200" cap="none" spc="0" normalizeH="0" baseline="0" noProof="0">
                  <a:ln w="28575">
                    <a:solidFill>
                      <a:srgbClr val="FF0000"/>
                    </a:solidFill>
                    <a:prstDash val="solid"/>
                  </a:ln>
                  <a:solidFill>
                    <a:srgbClr val="FFC000"/>
                  </a:solidFill>
                  <a:effectLst>
                    <a:outerShdw blurRad="12700" dist="38100" dir="2700000" algn="tl" rotWithShape="0">
                      <a:prstClr val="white">
                        <a:lumMod val="50000"/>
                      </a:prstClr>
                    </a:outerShdw>
                  </a:effectLst>
                  <a:uLnTx/>
                  <a:uFillTx/>
                  <a:latin typeface=".VnBlack" panose="020B7200000000000000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32D6C29-1A6A-E2B6-D855-405BEB2F53F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424979" y="1427963"/>
              <a:ext cx="1668281" cy="177966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33" name="Group 32"/>
          <p:cNvGrpSpPr/>
          <p:nvPr/>
        </p:nvGrpSpPr>
        <p:grpSpPr>
          <a:xfrm rot="16200000">
            <a:off x="4898034" y="3914051"/>
            <a:ext cx="2754439" cy="3166571"/>
            <a:chOff x="745748" y="1082056"/>
            <a:chExt cx="3709446" cy="2975594"/>
          </a:xfrm>
          <a:solidFill>
            <a:srgbClr val="002060"/>
          </a:solidFill>
        </p:grpSpPr>
        <p:sp>
          <p:nvSpPr>
            <p:cNvPr id="26" name="Chevron 25"/>
            <p:cNvSpPr/>
            <p:nvPr/>
          </p:nvSpPr>
          <p:spPr>
            <a:xfrm>
              <a:off x="745748" y="1488621"/>
              <a:ext cx="1238985" cy="2144379"/>
            </a:xfrm>
            <a:prstGeom prst="chevron">
              <a:avLst>
                <a:gd name="adj" fmla="val 39816"/>
              </a:avLst>
            </a:prstGeom>
            <a:solidFill>
              <a:srgbClr val="FFC000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200" b="1" i="0" u="none" strike="noStrike" kern="1200" cap="none" spc="0" normalizeH="0" baseline="0" noProof="0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.VnBlack" panose="020B7200000000000000" pitchFamily="34" charset="0"/>
                <a:ea typeface="+mn-ea"/>
                <a:cs typeface="+mn-cs"/>
              </a:endParaRPr>
            </a:p>
          </p:txBody>
        </p:sp>
        <p:grpSp>
          <p:nvGrpSpPr>
            <p:cNvPr id="27" name="hinh 1"/>
            <p:cNvGrpSpPr/>
            <p:nvPr/>
          </p:nvGrpSpPr>
          <p:grpSpPr>
            <a:xfrm>
              <a:off x="1657350" y="1503055"/>
              <a:ext cx="2797844" cy="2144379"/>
              <a:chOff x="700618" y="1503055"/>
              <a:chExt cx="3398112" cy="2144379"/>
            </a:xfrm>
            <a:grpFill/>
          </p:grpSpPr>
          <p:sp>
            <p:nvSpPr>
              <p:cNvPr id="10" name="Rectangle 9"/>
              <p:cNvSpPr/>
              <p:nvPr/>
            </p:nvSpPr>
            <p:spPr>
              <a:xfrm>
                <a:off x="700618" y="1503055"/>
                <a:ext cx="3398112" cy="2144379"/>
              </a:xfrm>
              <a:prstGeom prst="rect">
                <a:avLst/>
              </a:prstGeom>
              <a:grpFill/>
              <a:ln w="28575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endParaRPr>
              </a:p>
            </p:txBody>
          </p:sp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1568873" y="1258021"/>
                <a:ext cx="1691821" cy="2634445"/>
              </a:xfrm>
              <a:prstGeom prst="rect">
                <a:avLst/>
              </a:prstGeom>
              <a:grpFill/>
              <a:ln w="28575">
                <a:solidFill>
                  <a:schemeClr val="bg1">
                    <a:lumMod val="95000"/>
                  </a:schemeClr>
                </a:solidFill>
              </a:ln>
            </p:spPr>
          </p:pic>
        </p:grpSp>
        <p:sp>
          <p:nvSpPr>
            <p:cNvPr id="30" name="Flowchart: Data 29"/>
            <p:cNvSpPr/>
            <p:nvPr/>
          </p:nvSpPr>
          <p:spPr>
            <a:xfrm flipH="1">
              <a:off x="1984733" y="1082056"/>
              <a:ext cx="1667652" cy="410216"/>
            </a:xfrm>
            <a:prstGeom prst="flowChartInputOutput">
              <a:avLst/>
            </a:prstGeom>
            <a:solidFill>
              <a:srgbClr val="FFC000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200" b="1" i="0" u="none" strike="noStrike" kern="1200" cap="none" spc="0" normalizeH="0" baseline="0" noProof="0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.VnBlack" panose="020B7200000000000000" pitchFamily="34" charset="0"/>
                <a:ea typeface="+mn-ea"/>
                <a:cs typeface="+mn-cs"/>
              </a:endParaRPr>
            </a:p>
          </p:txBody>
        </p:sp>
        <p:sp>
          <p:nvSpPr>
            <p:cNvPr id="31" name="Flowchart: Data 30"/>
            <p:cNvSpPr/>
            <p:nvPr/>
          </p:nvSpPr>
          <p:spPr>
            <a:xfrm>
              <a:off x="1984733" y="3647434"/>
              <a:ext cx="1667652" cy="410216"/>
            </a:xfrm>
            <a:prstGeom prst="flowChartInputOutput">
              <a:avLst/>
            </a:prstGeom>
            <a:solidFill>
              <a:srgbClr val="FFC000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200" b="1" i="0" u="none" strike="noStrike" kern="1200" cap="none" spc="0" normalizeH="0" baseline="0" noProof="0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.VnBlack" panose="020B7200000000000000" pitchFamily="34" charset="0"/>
                <a:ea typeface="+mn-ea"/>
                <a:cs typeface="+mn-cs"/>
              </a:endParaRPr>
            </a:p>
          </p:txBody>
        </p:sp>
      </p:grpSp>
      <p:pic>
        <p:nvPicPr>
          <p:cNvPr id="5" name="next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1601" y="5785002"/>
            <a:ext cx="836676" cy="825294"/>
          </a:xfrm>
          <a:prstGeom prst="ellipse">
            <a:avLst/>
          </a:prstGeom>
        </p:spPr>
      </p:pic>
      <p:sp>
        <p:nvSpPr>
          <p:cNvPr id="74" name="Rectangle 73"/>
          <p:cNvSpPr/>
          <p:nvPr/>
        </p:nvSpPr>
        <p:spPr>
          <a:xfrm>
            <a:off x="5318449" y="4275064"/>
            <a:ext cx="1928408" cy="169817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b="1" dirty="0">
                <a:solidFill>
                  <a:srgbClr val="FF0000"/>
                </a:solidFill>
              </a:rPr>
              <a:t>This is </a:t>
            </a:r>
            <a:br>
              <a:rPr lang="en-US" sz="2800" b="1" dirty="0">
                <a:solidFill>
                  <a:srgbClr val="FF0000"/>
                </a:solidFill>
              </a:rPr>
            </a:br>
            <a:r>
              <a:rPr lang="en-US" sz="2800" b="1" dirty="0">
                <a:solidFill>
                  <a:srgbClr val="FF0000"/>
                </a:solidFill>
              </a:rPr>
              <a:t>my baby cousin.</a:t>
            </a:r>
          </a:p>
        </p:txBody>
      </p:sp>
      <p:sp>
        <p:nvSpPr>
          <p:cNvPr id="48" name="Oval 47"/>
          <p:cNvSpPr/>
          <p:nvPr/>
        </p:nvSpPr>
        <p:spPr>
          <a:xfrm>
            <a:off x="1894210" y="655931"/>
            <a:ext cx="668998" cy="49667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+mn-cs"/>
              </a:rPr>
              <a:t>1</a:t>
            </a:r>
          </a:p>
        </p:txBody>
      </p:sp>
      <p:sp>
        <p:nvSpPr>
          <p:cNvPr id="49" name="Oval 48"/>
          <p:cNvSpPr/>
          <p:nvPr/>
        </p:nvSpPr>
        <p:spPr>
          <a:xfrm>
            <a:off x="5731089" y="666949"/>
            <a:ext cx="668998" cy="49667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+mn-cs"/>
              </a:rPr>
              <a:t>2</a:t>
            </a:r>
          </a:p>
        </p:txBody>
      </p:sp>
      <p:sp>
        <p:nvSpPr>
          <p:cNvPr id="50" name="Oval 49"/>
          <p:cNvSpPr/>
          <p:nvPr/>
        </p:nvSpPr>
        <p:spPr>
          <a:xfrm>
            <a:off x="9567970" y="641590"/>
            <a:ext cx="668998" cy="49667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+mn-cs"/>
              </a:rPr>
              <a:t>3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ea typeface="+mn-ea"/>
              <a:cs typeface="+mn-cs"/>
            </a:endParaRPr>
          </a:p>
        </p:txBody>
      </p:sp>
      <p:pic>
        <p:nvPicPr>
          <p:cNvPr id="17" name="iconsai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3815" y="2908224"/>
            <a:ext cx="740128" cy="748835"/>
          </a:xfrm>
          <a:prstGeom prst="ellipse">
            <a:avLst/>
          </a:prstGeom>
        </p:spPr>
      </p:pic>
      <p:pic>
        <p:nvPicPr>
          <p:cNvPr id="16" name="iconsai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7467" y="2915432"/>
            <a:ext cx="740128" cy="748835"/>
          </a:xfrm>
          <a:prstGeom prst="ellipse">
            <a:avLst/>
          </a:prstGeom>
        </p:spPr>
      </p:pic>
      <p:pic>
        <p:nvPicPr>
          <p:cNvPr id="15" name="icondun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051" y="2908658"/>
            <a:ext cx="755608" cy="75560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574506752"/>
      </p:ext>
    </p:extLst>
  </p:cSld>
  <p:clrMapOvr>
    <a:masterClrMapping/>
  </p:clrMapOvr>
  <p:transition spd="med" advClick="0">
    <p:pull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68 -0.00278 L -0.32955 -0.11296 " pathEditMode="relative" rAng="0" ptsTypes="AA">
                                      <p:cBhvr>
                                        <p:cTn id="6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50" y="-550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6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68 -0.00278 L -0.32851 -0.10602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98" y="-516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4" grpId="0" animBg="1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3812</TotalTime>
  <Words>858</Words>
  <Application>Microsoft Office PowerPoint</Application>
  <PresentationFormat>Widescreen</PresentationFormat>
  <Paragraphs>195</Paragraphs>
  <Slides>30</Slides>
  <Notes>25</Notes>
  <HiddenSlides>0</HiddenSlides>
  <MMClips>4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2" baseType="lpstr">
      <vt:lpstr>.VnArabia</vt:lpstr>
      <vt:lpstr>.VnBlack</vt:lpstr>
      <vt:lpstr>Arial</vt:lpstr>
      <vt:lpstr>Arial </vt:lpstr>
      <vt:lpstr>Arial Black</vt:lpstr>
      <vt:lpstr>Calibri</vt:lpstr>
      <vt:lpstr>Calibri Light</vt:lpstr>
      <vt:lpstr>Corbel</vt:lpstr>
      <vt:lpstr>Impact</vt:lpstr>
      <vt:lpstr>Tahoma</vt:lpstr>
      <vt:lpstr>Times New Roman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Rescue SNOW 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Super Teachers</dc:creator>
  <cp:lastModifiedBy>Admin</cp:lastModifiedBy>
  <cp:revision>1237</cp:revision>
  <dcterms:created xsi:type="dcterms:W3CDTF">2021-05-20T08:47:48Z</dcterms:created>
  <dcterms:modified xsi:type="dcterms:W3CDTF">2025-06-02T07:08:04Z</dcterms:modified>
</cp:coreProperties>
</file>