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427" r:id="rId2"/>
    <p:sldId id="430" r:id="rId3"/>
    <p:sldId id="432" r:id="rId4"/>
    <p:sldId id="447" r:id="rId5"/>
    <p:sldId id="448" r:id="rId6"/>
    <p:sldId id="441" r:id="rId7"/>
    <p:sldId id="449" r:id="rId8"/>
    <p:sldId id="450" r:id="rId9"/>
    <p:sldId id="454" r:id="rId10"/>
    <p:sldId id="451" r:id="rId11"/>
    <p:sldId id="455" r:id="rId12"/>
    <p:sldId id="461" r:id="rId13"/>
    <p:sldId id="442" r:id="rId14"/>
    <p:sldId id="457" r:id="rId15"/>
    <p:sldId id="458" r:id="rId16"/>
    <p:sldId id="459" r:id="rId17"/>
    <p:sldId id="456" r:id="rId18"/>
    <p:sldId id="460" r:id="rId19"/>
    <p:sldId id="443" r:id="rId20"/>
    <p:sldId id="462" r:id="rId21"/>
    <p:sldId id="431" r:id="rId22"/>
  </p:sldIdLst>
  <p:sldSz cx="16276638" cy="9144000"/>
  <p:notesSz cx="6858000" cy="9144000"/>
  <p:custDataLst>
    <p:tags r:id="rId2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FF"/>
    <a:srgbClr val="0000CC"/>
    <a:srgbClr val="3333FF"/>
    <a:srgbClr val="FF0066"/>
    <a:srgbClr val="FF7C80"/>
    <a:srgbClr val="FF6600"/>
    <a:srgbClr val="6600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8E9C99-B0A6-4F68-9ADB-F67925CC55F0}" v="53" dt="2022-08-27T08:49:27.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55" d="100"/>
          <a:sy n="55" d="100"/>
        </p:scale>
        <p:origin x="564" y="9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B98E9C99-B0A6-4F68-9ADB-F67925CC55F0}"/>
    <pc:docChg chg="undo redo custSel addSld modSld">
      <pc:chgData name="T H" userId="270efafb50020bd6" providerId="LiveId" clId="{B98E9C99-B0A6-4F68-9ADB-F67925CC55F0}" dt="2022-08-27T08:52:35.934" v="829" actId="14100"/>
      <pc:docMkLst>
        <pc:docMk/>
      </pc:docMkLst>
      <pc:sldChg chg="modSp mod">
        <pc:chgData name="T H" userId="270efafb50020bd6" providerId="LiveId" clId="{B98E9C99-B0A6-4F68-9ADB-F67925CC55F0}" dt="2022-08-27T07:25:03.670" v="7" actId="1076"/>
        <pc:sldMkLst>
          <pc:docMk/>
          <pc:sldMk cId="2432748071" sldId="432"/>
        </pc:sldMkLst>
        <pc:spChg chg="mod">
          <ac:chgData name="T H" userId="270efafb50020bd6" providerId="LiveId" clId="{B98E9C99-B0A6-4F68-9ADB-F67925CC55F0}" dt="2022-08-27T07:24:57.730" v="6" actId="207"/>
          <ac:spMkLst>
            <pc:docMk/>
            <pc:sldMk cId="2432748071" sldId="432"/>
            <ac:spMk id="11" creationId="{37D72B73-990F-4E3F-A5EC-B87B1E9FB5A8}"/>
          </ac:spMkLst>
        </pc:spChg>
        <pc:spChg chg="mod">
          <ac:chgData name="T H" userId="270efafb50020bd6" providerId="LiveId" clId="{B98E9C99-B0A6-4F68-9ADB-F67925CC55F0}" dt="2022-08-27T07:25:03.670" v="7" actId="1076"/>
          <ac:spMkLst>
            <pc:docMk/>
            <pc:sldMk cId="2432748071" sldId="432"/>
            <ac:spMk id="34" creationId="{3BAC689F-E38A-4479-8D18-BA88B01DC26A}"/>
          </ac:spMkLst>
        </pc:spChg>
      </pc:sldChg>
      <pc:sldChg chg="addSp delSp modSp mod modAnim">
        <pc:chgData name="T H" userId="270efafb50020bd6" providerId="LiveId" clId="{B98E9C99-B0A6-4F68-9ADB-F67925CC55F0}" dt="2022-08-27T07:30:57.169" v="25"/>
        <pc:sldMkLst>
          <pc:docMk/>
          <pc:sldMk cId="3638933607" sldId="441"/>
        </pc:sldMkLst>
        <pc:picChg chg="add mod modCrop">
          <ac:chgData name="T H" userId="270efafb50020bd6" providerId="LiveId" clId="{B98E9C99-B0A6-4F68-9ADB-F67925CC55F0}" dt="2022-08-27T07:30:49.909" v="24" actId="1076"/>
          <ac:picMkLst>
            <pc:docMk/>
            <pc:sldMk cId="3638933607" sldId="441"/>
            <ac:picMk id="3" creationId="{EC9EAB5D-8861-9231-344C-6DADAB3AC667}"/>
          </ac:picMkLst>
        </pc:picChg>
        <pc:picChg chg="del">
          <ac:chgData name="T H" userId="270efafb50020bd6" providerId="LiveId" clId="{B98E9C99-B0A6-4F68-9ADB-F67925CC55F0}" dt="2022-08-27T07:30:26.264" v="17" actId="478"/>
          <ac:picMkLst>
            <pc:docMk/>
            <pc:sldMk cId="3638933607" sldId="441"/>
            <ac:picMk id="4" creationId="{0DB9A263-62B3-4E88-A351-5349D269BC88}"/>
          </ac:picMkLst>
        </pc:picChg>
      </pc:sldChg>
      <pc:sldChg chg="addSp delSp modSp mod modAnim">
        <pc:chgData name="T H" userId="270efafb50020bd6" providerId="LiveId" clId="{B98E9C99-B0A6-4F68-9ADB-F67925CC55F0}" dt="2022-08-27T08:11:45.065" v="293" actId="14100"/>
        <pc:sldMkLst>
          <pc:docMk/>
          <pc:sldMk cId="2662513508" sldId="442"/>
        </pc:sldMkLst>
        <pc:picChg chg="add mod modCrop">
          <ac:chgData name="T H" userId="270efafb50020bd6" providerId="LiveId" clId="{B98E9C99-B0A6-4F68-9ADB-F67925CC55F0}" dt="2022-08-27T08:11:45.065" v="293" actId="14100"/>
          <ac:picMkLst>
            <pc:docMk/>
            <pc:sldMk cId="2662513508" sldId="442"/>
            <ac:picMk id="3" creationId="{634880CD-202E-413E-3527-A2908B298F86}"/>
          </ac:picMkLst>
        </pc:picChg>
        <pc:picChg chg="del">
          <ac:chgData name="T H" userId="270efafb50020bd6" providerId="LiveId" clId="{B98E9C99-B0A6-4F68-9ADB-F67925CC55F0}" dt="2022-08-27T08:10:31.607" v="283" actId="478"/>
          <ac:picMkLst>
            <pc:docMk/>
            <pc:sldMk cId="2662513508" sldId="442"/>
            <ac:picMk id="11266" creationId="{8765B72F-6762-4B81-8915-AACE1483CEDC}"/>
          </ac:picMkLst>
        </pc:picChg>
      </pc:sldChg>
      <pc:sldChg chg="modSp mod">
        <pc:chgData name="T H" userId="270efafb50020bd6" providerId="LiveId" clId="{B98E9C99-B0A6-4F68-9ADB-F67925CC55F0}" dt="2022-08-27T08:24:07.579" v="338" actId="14100"/>
        <pc:sldMkLst>
          <pc:docMk/>
          <pc:sldMk cId="3085710602" sldId="443"/>
        </pc:sldMkLst>
        <pc:spChg chg="mod">
          <ac:chgData name="T H" userId="270efafb50020bd6" providerId="LiveId" clId="{B98E9C99-B0A6-4F68-9ADB-F67925CC55F0}" dt="2022-08-27T08:23:31.473" v="336" actId="14100"/>
          <ac:spMkLst>
            <pc:docMk/>
            <pc:sldMk cId="3085710602" sldId="443"/>
            <ac:spMk id="11" creationId="{5075C05D-EFC1-4D87-B806-D0DD951EA062}"/>
          </ac:spMkLst>
        </pc:spChg>
        <pc:spChg chg="mod">
          <ac:chgData name="T H" userId="270efafb50020bd6" providerId="LiveId" clId="{B98E9C99-B0A6-4F68-9ADB-F67925CC55F0}" dt="2022-08-27T08:24:07.579" v="338" actId="14100"/>
          <ac:spMkLst>
            <pc:docMk/>
            <pc:sldMk cId="3085710602" sldId="443"/>
            <ac:spMk id="24" creationId="{9533485F-8064-4854-81F9-4D864884E101}"/>
          </ac:spMkLst>
        </pc:spChg>
      </pc:sldChg>
      <pc:sldChg chg="modTransition">
        <pc:chgData name="T H" userId="270efafb50020bd6" providerId="LiveId" clId="{B98E9C99-B0A6-4F68-9ADB-F67925CC55F0}" dt="2022-08-27T07:26:32.899" v="8"/>
        <pc:sldMkLst>
          <pc:docMk/>
          <pc:sldMk cId="3781908654" sldId="447"/>
        </pc:sldMkLst>
      </pc:sldChg>
      <pc:sldChg chg="addSp delSp modSp mod modTransition modAnim">
        <pc:chgData name="T H" userId="270efafb50020bd6" providerId="LiveId" clId="{B98E9C99-B0A6-4F68-9ADB-F67925CC55F0}" dt="2022-08-27T07:40:52.261" v="257"/>
        <pc:sldMkLst>
          <pc:docMk/>
          <pc:sldMk cId="793136154" sldId="448"/>
        </pc:sldMkLst>
        <pc:spChg chg="mod">
          <ac:chgData name="T H" userId="270efafb50020bd6" providerId="LiveId" clId="{B98E9C99-B0A6-4F68-9ADB-F67925CC55F0}" dt="2022-08-27T07:35:59.099" v="219" actId="1036"/>
          <ac:spMkLst>
            <pc:docMk/>
            <pc:sldMk cId="793136154" sldId="448"/>
            <ac:spMk id="6" creationId="{8D34F08D-2706-4173-80E3-F518DF2B74EA}"/>
          </ac:spMkLst>
        </pc:spChg>
        <pc:spChg chg="mod">
          <ac:chgData name="T H" userId="270efafb50020bd6" providerId="LiveId" clId="{B98E9C99-B0A6-4F68-9ADB-F67925CC55F0}" dt="2022-08-27T07:35:59.099" v="219" actId="1036"/>
          <ac:spMkLst>
            <pc:docMk/>
            <pc:sldMk cId="793136154" sldId="448"/>
            <ac:spMk id="7" creationId="{A0116191-8D3E-4477-A728-1BCC195B0A51}"/>
          </ac:spMkLst>
        </pc:spChg>
        <pc:spChg chg="mod">
          <ac:chgData name="T H" userId="270efafb50020bd6" providerId="LiveId" clId="{B98E9C99-B0A6-4F68-9ADB-F67925CC55F0}" dt="2022-08-27T07:38:00.069" v="240" actId="14100"/>
          <ac:spMkLst>
            <pc:docMk/>
            <pc:sldMk cId="793136154" sldId="448"/>
            <ac:spMk id="8" creationId="{942EFC49-F5D4-4621-9A32-5A0B6F17700B}"/>
          </ac:spMkLst>
        </pc:spChg>
        <pc:spChg chg="mod">
          <ac:chgData name="T H" userId="270efafb50020bd6" providerId="LiveId" clId="{B98E9C99-B0A6-4F68-9ADB-F67925CC55F0}" dt="2022-08-27T07:35:59.099" v="219" actId="1036"/>
          <ac:spMkLst>
            <pc:docMk/>
            <pc:sldMk cId="793136154" sldId="448"/>
            <ac:spMk id="18" creationId="{9F6CD60A-DB45-44A7-B567-CBEDE963C4BD}"/>
          </ac:spMkLst>
        </pc:spChg>
        <pc:spChg chg="mod">
          <ac:chgData name="T H" userId="270efafb50020bd6" providerId="LiveId" clId="{B98E9C99-B0A6-4F68-9ADB-F67925CC55F0}" dt="2022-08-27T07:38:09.507" v="241" actId="1076"/>
          <ac:spMkLst>
            <pc:docMk/>
            <pc:sldMk cId="793136154" sldId="448"/>
            <ac:spMk id="19" creationId="{F445BAA3-FD48-4105-A485-87252B470A41}"/>
          </ac:spMkLst>
        </pc:spChg>
        <pc:spChg chg="mod">
          <ac:chgData name="T H" userId="270efafb50020bd6" providerId="LiveId" clId="{B98E9C99-B0A6-4F68-9ADB-F67925CC55F0}" dt="2022-08-27T07:37:01.705" v="232" actId="1076"/>
          <ac:spMkLst>
            <pc:docMk/>
            <pc:sldMk cId="793136154" sldId="448"/>
            <ac:spMk id="20" creationId="{F39CC6C9-F559-4222-9A0B-D379A5F5363A}"/>
          </ac:spMkLst>
        </pc:spChg>
        <pc:spChg chg="mod">
          <ac:chgData name="T H" userId="270efafb50020bd6" providerId="LiveId" clId="{B98E9C99-B0A6-4F68-9ADB-F67925CC55F0}" dt="2022-08-27T07:38:56.449" v="251" actId="1076"/>
          <ac:spMkLst>
            <pc:docMk/>
            <pc:sldMk cId="793136154" sldId="448"/>
            <ac:spMk id="21" creationId="{7C274AF2-A7C6-40CC-8114-C17CD9526E06}"/>
          </ac:spMkLst>
        </pc:spChg>
        <pc:spChg chg="mod">
          <ac:chgData name="T H" userId="270efafb50020bd6" providerId="LiveId" clId="{B98E9C99-B0A6-4F68-9ADB-F67925CC55F0}" dt="2022-08-27T07:38:45.209" v="249" actId="1076"/>
          <ac:spMkLst>
            <pc:docMk/>
            <pc:sldMk cId="793136154" sldId="448"/>
            <ac:spMk id="23" creationId="{22C67FCB-EFD1-41AA-9C17-E8CF7C2EC45D}"/>
          </ac:spMkLst>
        </pc:spChg>
        <pc:spChg chg="mod">
          <ac:chgData name="T H" userId="270efafb50020bd6" providerId="LiveId" clId="{B98E9C99-B0A6-4F68-9ADB-F67925CC55F0}" dt="2022-08-27T07:38:09.507" v="241" actId="1076"/>
          <ac:spMkLst>
            <pc:docMk/>
            <pc:sldMk cId="793136154" sldId="448"/>
            <ac:spMk id="25" creationId="{C03C2C43-7BAA-4461-B01D-30682D0255A0}"/>
          </ac:spMkLst>
        </pc:spChg>
        <pc:spChg chg="mod">
          <ac:chgData name="T H" userId="270efafb50020bd6" providerId="LiveId" clId="{B98E9C99-B0A6-4F68-9ADB-F67925CC55F0}" dt="2022-08-27T07:37:01.705" v="232" actId="1076"/>
          <ac:spMkLst>
            <pc:docMk/>
            <pc:sldMk cId="793136154" sldId="448"/>
            <ac:spMk id="31" creationId="{28C43C4A-0553-4F18-A944-89EBAB62FE56}"/>
          </ac:spMkLst>
        </pc:spChg>
        <pc:spChg chg="mod">
          <ac:chgData name="T H" userId="270efafb50020bd6" providerId="LiveId" clId="{B98E9C99-B0A6-4F68-9ADB-F67925CC55F0}" dt="2022-08-27T07:35:59.099" v="219" actId="1036"/>
          <ac:spMkLst>
            <pc:docMk/>
            <pc:sldMk cId="793136154" sldId="448"/>
            <ac:spMk id="32" creationId="{D5D3F0AF-C28C-4F41-867F-916692C1A19E}"/>
          </ac:spMkLst>
        </pc:spChg>
        <pc:grpChg chg="mod">
          <ac:chgData name="T H" userId="270efafb50020bd6" providerId="LiveId" clId="{B98E9C99-B0A6-4F68-9ADB-F67925CC55F0}" dt="2022-08-27T07:38:41.517" v="248" actId="1076"/>
          <ac:grpSpMkLst>
            <pc:docMk/>
            <pc:sldMk cId="793136154" sldId="448"/>
            <ac:grpSpMk id="2" creationId="{ECB01E9B-52DC-450D-93C5-33011F3ABCAC}"/>
          </ac:grpSpMkLst>
        </pc:grpChg>
        <pc:picChg chg="add del mod">
          <ac:chgData name="T H" userId="270efafb50020bd6" providerId="LiveId" clId="{B98E9C99-B0A6-4F68-9ADB-F67925CC55F0}" dt="2022-08-27T07:36:07.512" v="222" actId="478"/>
          <ac:picMkLst>
            <pc:docMk/>
            <pc:sldMk cId="793136154" sldId="448"/>
            <ac:picMk id="5" creationId="{E7AB1549-B203-4AB7-95ED-5616ACA8B5EE}"/>
          </ac:picMkLst>
        </pc:picChg>
        <pc:picChg chg="add del mod ord">
          <ac:chgData name="T H" userId="270efafb50020bd6" providerId="LiveId" clId="{B98E9C99-B0A6-4F68-9ADB-F67925CC55F0}" dt="2022-08-27T07:35:57.250" v="216" actId="22"/>
          <ac:picMkLst>
            <pc:docMk/>
            <pc:sldMk cId="793136154" sldId="448"/>
            <ac:picMk id="9" creationId="{8C5DF2C9-26A3-C863-4371-9BEEA6B015EF}"/>
          </ac:picMkLst>
        </pc:picChg>
        <pc:picChg chg="add mod ord modCrop">
          <ac:chgData name="T H" userId="270efafb50020bd6" providerId="LiveId" clId="{B98E9C99-B0A6-4F68-9ADB-F67925CC55F0}" dt="2022-08-27T07:38:49.022" v="250" actId="1076"/>
          <ac:picMkLst>
            <pc:docMk/>
            <pc:sldMk cId="793136154" sldId="448"/>
            <ac:picMk id="11" creationId="{39FD3E17-7BC3-D694-DF43-917402661DF6}"/>
          </ac:picMkLst>
        </pc:picChg>
      </pc:sldChg>
      <pc:sldChg chg="addSp delSp modSp mod modAnim">
        <pc:chgData name="T H" userId="270efafb50020bd6" providerId="LiveId" clId="{B98E9C99-B0A6-4F68-9ADB-F67925CC55F0}" dt="2022-08-27T07:32:22.518" v="34" actId="1076"/>
        <pc:sldMkLst>
          <pc:docMk/>
          <pc:sldMk cId="906575146" sldId="449"/>
        </pc:sldMkLst>
        <pc:spChg chg="mod">
          <ac:chgData name="T H" userId="270efafb50020bd6" providerId="LiveId" clId="{B98E9C99-B0A6-4F68-9ADB-F67925CC55F0}" dt="2022-08-27T07:32:22.518" v="34" actId="1076"/>
          <ac:spMkLst>
            <pc:docMk/>
            <pc:sldMk cId="906575146" sldId="449"/>
            <ac:spMk id="2" creationId="{3EF68524-3E91-4117-9BCB-06D044122AD7}"/>
          </ac:spMkLst>
        </pc:spChg>
        <pc:picChg chg="del mod">
          <ac:chgData name="T H" userId="270efafb50020bd6" providerId="LiveId" clId="{B98E9C99-B0A6-4F68-9ADB-F67925CC55F0}" dt="2022-08-27T07:28:13.290" v="11" actId="478"/>
          <ac:picMkLst>
            <pc:docMk/>
            <pc:sldMk cId="906575146" sldId="449"/>
            <ac:picMk id="4" creationId="{0DB9A263-62B3-4E88-A351-5349D269BC88}"/>
          </ac:picMkLst>
        </pc:picChg>
        <pc:picChg chg="add mod">
          <ac:chgData name="T H" userId="270efafb50020bd6" providerId="LiveId" clId="{B98E9C99-B0A6-4F68-9ADB-F67925CC55F0}" dt="2022-08-27T07:28:24.015" v="14" actId="14100"/>
          <ac:picMkLst>
            <pc:docMk/>
            <pc:sldMk cId="906575146" sldId="449"/>
            <ac:picMk id="6" creationId="{3E3BFB68-5885-0E4F-44A3-13E260C063E0}"/>
          </ac:picMkLst>
        </pc:picChg>
      </pc:sldChg>
      <pc:sldChg chg="addSp delSp modSp mod modAnim">
        <pc:chgData name="T H" userId="270efafb50020bd6" providerId="LiveId" clId="{B98E9C99-B0A6-4F68-9ADB-F67925CC55F0}" dt="2022-08-27T07:32:32.265" v="35" actId="14100"/>
        <pc:sldMkLst>
          <pc:docMk/>
          <pc:sldMk cId="3764088252" sldId="450"/>
        </pc:sldMkLst>
        <pc:spChg chg="mod">
          <ac:chgData name="T H" userId="270efafb50020bd6" providerId="LiveId" clId="{B98E9C99-B0A6-4F68-9ADB-F67925CC55F0}" dt="2022-08-27T07:32:32.265" v="35" actId="14100"/>
          <ac:spMkLst>
            <pc:docMk/>
            <pc:sldMk cId="3764088252" sldId="450"/>
            <ac:spMk id="2" creationId="{3EF68524-3E91-4117-9BCB-06D044122AD7}"/>
          </ac:spMkLst>
        </pc:spChg>
        <pc:picChg chg="del">
          <ac:chgData name="T H" userId="270efafb50020bd6" providerId="LiveId" clId="{B98E9C99-B0A6-4F68-9ADB-F67925CC55F0}" dt="2022-08-27T07:31:30.176" v="26" actId="478"/>
          <ac:picMkLst>
            <pc:docMk/>
            <pc:sldMk cId="3764088252" sldId="450"/>
            <ac:picMk id="4" creationId="{0DB9A263-62B3-4E88-A351-5349D269BC88}"/>
          </ac:picMkLst>
        </pc:picChg>
        <pc:picChg chg="add mod">
          <ac:chgData name="T H" userId="270efafb50020bd6" providerId="LiveId" clId="{B98E9C99-B0A6-4F68-9ADB-F67925CC55F0}" dt="2022-08-27T07:31:39.967" v="29" actId="14100"/>
          <ac:picMkLst>
            <pc:docMk/>
            <pc:sldMk cId="3764088252" sldId="450"/>
            <ac:picMk id="6" creationId="{D49156E4-00BD-8E26-4A6A-D1C60220AB7D}"/>
          </ac:picMkLst>
        </pc:picChg>
      </pc:sldChg>
      <pc:sldChg chg="modSp mod">
        <pc:chgData name="T H" userId="270efafb50020bd6" providerId="LiveId" clId="{B98E9C99-B0A6-4F68-9ADB-F67925CC55F0}" dt="2022-08-27T07:45:29.027" v="270" actId="1076"/>
        <pc:sldMkLst>
          <pc:docMk/>
          <pc:sldMk cId="1192578211" sldId="455"/>
        </pc:sldMkLst>
        <pc:spChg chg="mod">
          <ac:chgData name="T H" userId="270efafb50020bd6" providerId="LiveId" clId="{B98E9C99-B0A6-4F68-9ADB-F67925CC55F0}" dt="2022-08-27T07:45:24.156" v="269" actId="14100"/>
          <ac:spMkLst>
            <pc:docMk/>
            <pc:sldMk cId="1192578211" sldId="455"/>
            <ac:spMk id="24" creationId="{7E5F2F5D-07FB-4C89-8A67-E25D3E5701A9}"/>
          </ac:spMkLst>
        </pc:spChg>
        <pc:spChg chg="mod">
          <ac:chgData name="T H" userId="270efafb50020bd6" providerId="LiveId" clId="{B98E9C99-B0A6-4F68-9ADB-F67925CC55F0}" dt="2022-08-27T07:45:29.027" v="270" actId="1076"/>
          <ac:spMkLst>
            <pc:docMk/>
            <pc:sldMk cId="1192578211" sldId="455"/>
            <ac:spMk id="25" creationId="{35CF808C-8CFC-4D5B-9511-F13E818093EC}"/>
          </ac:spMkLst>
        </pc:spChg>
      </pc:sldChg>
      <pc:sldChg chg="addSp delSp modSp mod modAnim">
        <pc:chgData name="T H" userId="270efafb50020bd6" providerId="LiveId" clId="{B98E9C99-B0A6-4F68-9ADB-F67925CC55F0}" dt="2022-08-27T08:14:52.984" v="301"/>
        <pc:sldMkLst>
          <pc:docMk/>
          <pc:sldMk cId="668519975" sldId="457"/>
        </pc:sldMkLst>
        <pc:picChg chg="add mod">
          <ac:chgData name="T H" userId="270efafb50020bd6" providerId="LiveId" clId="{B98E9C99-B0A6-4F68-9ADB-F67925CC55F0}" dt="2022-08-27T08:14:44.751" v="299" actId="14100"/>
          <ac:picMkLst>
            <pc:docMk/>
            <pc:sldMk cId="668519975" sldId="457"/>
            <ac:picMk id="4" creationId="{0F07E6BA-11A2-F7A9-5501-9FFDBC396152}"/>
          </ac:picMkLst>
        </pc:picChg>
        <pc:picChg chg="del">
          <ac:chgData name="T H" userId="270efafb50020bd6" providerId="LiveId" clId="{B98E9C99-B0A6-4F68-9ADB-F67925CC55F0}" dt="2022-08-27T08:14:31.189" v="294" actId="478"/>
          <ac:picMkLst>
            <pc:docMk/>
            <pc:sldMk cId="668519975" sldId="457"/>
            <ac:picMk id="11266" creationId="{8765B72F-6762-4B81-8915-AACE1483CEDC}"/>
          </ac:picMkLst>
        </pc:picChg>
      </pc:sldChg>
      <pc:sldChg chg="addSp delSp modSp mod delAnim modAnim">
        <pc:chgData name="T H" userId="270efafb50020bd6" providerId="LiveId" clId="{B98E9C99-B0A6-4F68-9ADB-F67925CC55F0}" dt="2022-08-27T08:22:37.109" v="333"/>
        <pc:sldMkLst>
          <pc:docMk/>
          <pc:sldMk cId="27326822" sldId="458"/>
        </pc:sldMkLst>
        <pc:spChg chg="mod">
          <ac:chgData name="T H" userId="270efafb50020bd6" providerId="LiveId" clId="{B98E9C99-B0A6-4F68-9ADB-F67925CC55F0}" dt="2022-08-27T08:19:03.539" v="314" actId="1076"/>
          <ac:spMkLst>
            <pc:docMk/>
            <pc:sldMk cId="27326822" sldId="458"/>
            <ac:spMk id="3" creationId="{B64862D0-25D7-422B-A2F7-3EBC07131336}"/>
          </ac:spMkLst>
        </pc:spChg>
        <pc:picChg chg="add del mod">
          <ac:chgData name="T H" userId="270efafb50020bd6" providerId="LiveId" clId="{B98E9C99-B0A6-4F68-9ADB-F67925CC55F0}" dt="2022-08-27T08:21:57.396" v="326" actId="478"/>
          <ac:picMkLst>
            <pc:docMk/>
            <pc:sldMk cId="27326822" sldId="458"/>
            <ac:picMk id="4" creationId="{68515B2C-FEE6-6E00-4AA7-059DE38836CA}"/>
          </ac:picMkLst>
        </pc:picChg>
        <pc:picChg chg="add mod">
          <ac:chgData name="T H" userId="270efafb50020bd6" providerId="LiveId" clId="{B98E9C99-B0A6-4F68-9ADB-F67925CC55F0}" dt="2022-08-27T08:22:22.645" v="331" actId="14100"/>
          <ac:picMkLst>
            <pc:docMk/>
            <pc:sldMk cId="27326822" sldId="458"/>
            <ac:picMk id="6" creationId="{9D766751-CEE7-6CEB-D4BC-C9A389DE0DBD}"/>
          </ac:picMkLst>
        </pc:picChg>
        <pc:picChg chg="add del">
          <ac:chgData name="T H" userId="270efafb50020bd6" providerId="LiveId" clId="{B98E9C99-B0A6-4F68-9ADB-F67925CC55F0}" dt="2022-08-27T08:18:12.578" v="306" actId="478"/>
          <ac:picMkLst>
            <pc:docMk/>
            <pc:sldMk cId="27326822" sldId="458"/>
            <ac:picMk id="11266" creationId="{8765B72F-6762-4B81-8915-AACE1483CEDC}"/>
          </ac:picMkLst>
        </pc:picChg>
      </pc:sldChg>
      <pc:sldChg chg="addSp delSp modSp mod modAnim">
        <pc:chgData name="T H" userId="270efafb50020bd6" providerId="LiveId" clId="{B98E9C99-B0A6-4F68-9ADB-F67925CC55F0}" dt="2022-08-27T08:21:16.812" v="325"/>
        <pc:sldMkLst>
          <pc:docMk/>
          <pc:sldMk cId="4130297243" sldId="459"/>
        </pc:sldMkLst>
        <pc:picChg chg="add mod">
          <ac:chgData name="T H" userId="270efafb50020bd6" providerId="LiveId" clId="{B98E9C99-B0A6-4F68-9ADB-F67925CC55F0}" dt="2022-08-27T08:21:06.286" v="323" actId="1076"/>
          <ac:picMkLst>
            <pc:docMk/>
            <pc:sldMk cId="4130297243" sldId="459"/>
            <ac:picMk id="4" creationId="{617F0CFA-CA8E-8D49-E2FD-19EBD8EA2DC1}"/>
          </ac:picMkLst>
        </pc:picChg>
        <pc:picChg chg="del">
          <ac:chgData name="T H" userId="270efafb50020bd6" providerId="LiveId" clId="{B98E9C99-B0A6-4F68-9ADB-F67925CC55F0}" dt="2022-08-27T08:20:51.990" v="317" actId="478"/>
          <ac:picMkLst>
            <pc:docMk/>
            <pc:sldMk cId="4130297243" sldId="459"/>
            <ac:picMk id="11266" creationId="{8765B72F-6762-4B81-8915-AACE1483CEDC}"/>
          </ac:picMkLst>
        </pc:picChg>
      </pc:sldChg>
      <pc:sldChg chg="modSp mod modAnim">
        <pc:chgData name="T H" userId="270efafb50020bd6" providerId="LiveId" clId="{B98E9C99-B0A6-4F68-9ADB-F67925CC55F0}" dt="2022-08-27T07:48:05.777" v="282" actId="1076"/>
        <pc:sldMkLst>
          <pc:docMk/>
          <pc:sldMk cId="2166705378" sldId="461"/>
        </pc:sldMkLst>
        <pc:spChg chg="mod">
          <ac:chgData name="T H" userId="270efafb50020bd6" providerId="LiveId" clId="{B98E9C99-B0A6-4F68-9ADB-F67925CC55F0}" dt="2022-08-27T07:48:00.796" v="281" actId="14100"/>
          <ac:spMkLst>
            <pc:docMk/>
            <pc:sldMk cId="2166705378" sldId="461"/>
            <ac:spMk id="24" creationId="{7E5F2F5D-07FB-4C89-8A67-E25D3E5701A9}"/>
          </ac:spMkLst>
        </pc:spChg>
        <pc:spChg chg="mod">
          <ac:chgData name="T H" userId="270efafb50020bd6" providerId="LiveId" clId="{B98E9C99-B0A6-4F68-9ADB-F67925CC55F0}" dt="2022-08-27T07:48:05.777" v="282" actId="1076"/>
          <ac:spMkLst>
            <pc:docMk/>
            <pc:sldMk cId="2166705378" sldId="461"/>
            <ac:spMk id="25" creationId="{35CF808C-8CFC-4D5B-9511-F13E818093EC}"/>
          </ac:spMkLst>
        </pc:spChg>
        <pc:spChg chg="mod">
          <ac:chgData name="T H" userId="270efafb50020bd6" providerId="LiveId" clId="{B98E9C99-B0A6-4F68-9ADB-F67925CC55F0}" dt="2022-08-27T07:47:08.653" v="274" actId="1076"/>
          <ac:spMkLst>
            <pc:docMk/>
            <pc:sldMk cId="2166705378" sldId="461"/>
            <ac:spMk id="35" creationId="{8BD39643-7171-4FEA-87D2-A76A2C34BEC4}"/>
          </ac:spMkLst>
        </pc:spChg>
        <pc:spChg chg="mod">
          <ac:chgData name="T H" userId="270efafb50020bd6" providerId="LiveId" clId="{B98E9C99-B0A6-4F68-9ADB-F67925CC55F0}" dt="2022-08-27T07:47:08.653" v="274" actId="1076"/>
          <ac:spMkLst>
            <pc:docMk/>
            <pc:sldMk cId="2166705378" sldId="461"/>
            <ac:spMk id="36" creationId="{6AAC5B78-F0C9-47ED-8D06-37C78B1228EA}"/>
          </ac:spMkLst>
        </pc:spChg>
        <pc:grpChg chg="mod">
          <ac:chgData name="T H" userId="270efafb50020bd6" providerId="LiveId" clId="{B98E9C99-B0A6-4F68-9ADB-F67925CC55F0}" dt="2022-08-27T07:47:08.653" v="274" actId="1076"/>
          <ac:grpSpMkLst>
            <pc:docMk/>
            <pc:sldMk cId="2166705378" sldId="461"/>
            <ac:grpSpMk id="33" creationId="{9FE644A6-4823-4638-9893-DD4285021DC8}"/>
          </ac:grpSpMkLst>
        </pc:grpChg>
        <pc:picChg chg="mod">
          <ac:chgData name="T H" userId="270efafb50020bd6" providerId="LiveId" clId="{B98E9C99-B0A6-4F68-9ADB-F67925CC55F0}" dt="2022-08-27T07:47:08.653" v="274" actId="1076"/>
          <ac:picMkLst>
            <pc:docMk/>
            <pc:sldMk cId="2166705378" sldId="461"/>
            <ac:picMk id="34" creationId="{71628B5A-CC25-40D4-BA3D-CCE76C7DD6A7}"/>
          </ac:picMkLst>
        </pc:picChg>
      </pc:sldChg>
      <pc:sldChg chg="addSp delSp modSp add mod delAnim">
        <pc:chgData name="T H" userId="270efafb50020bd6" providerId="LiveId" clId="{B98E9C99-B0A6-4F68-9ADB-F67925CC55F0}" dt="2022-08-27T08:52:35.934" v="829" actId="14100"/>
        <pc:sldMkLst>
          <pc:docMk/>
          <pc:sldMk cId="133673022" sldId="462"/>
        </pc:sldMkLst>
        <pc:spChg chg="del">
          <ac:chgData name="T H" userId="270efafb50020bd6" providerId="LiveId" clId="{B98E9C99-B0A6-4F68-9ADB-F67925CC55F0}" dt="2022-08-27T08:40:57.227" v="744" actId="478"/>
          <ac:spMkLst>
            <pc:docMk/>
            <pc:sldMk cId="133673022" sldId="462"/>
            <ac:spMk id="3" creationId="{00000000-0000-0000-0000-000000000000}"/>
          </ac:spMkLst>
        </pc:spChg>
        <pc:spChg chg="add del mod">
          <ac:chgData name="T H" userId="270efafb50020bd6" providerId="LiveId" clId="{B98E9C99-B0A6-4F68-9ADB-F67925CC55F0}" dt="2022-08-27T08:43:38.780" v="755" actId="21"/>
          <ac:spMkLst>
            <pc:docMk/>
            <pc:sldMk cId="133673022" sldId="462"/>
            <ac:spMk id="6" creationId="{96BB3B6A-41C3-C151-2E7F-A99E4E0B59F8}"/>
          </ac:spMkLst>
        </pc:spChg>
        <pc:spChg chg="add del mod">
          <ac:chgData name="T H" userId="270efafb50020bd6" providerId="LiveId" clId="{B98E9C99-B0A6-4F68-9ADB-F67925CC55F0}" dt="2022-08-27T08:40:31.357" v="740"/>
          <ac:spMkLst>
            <pc:docMk/>
            <pc:sldMk cId="133673022" sldId="462"/>
            <ac:spMk id="9" creationId="{E897C9FE-3A8B-89D4-A1DD-C897BE62C8F9}"/>
          </ac:spMkLst>
        </pc:spChg>
        <pc:spChg chg="add del">
          <ac:chgData name="T H" userId="270efafb50020bd6" providerId="LiveId" clId="{B98E9C99-B0A6-4F68-9ADB-F67925CC55F0}" dt="2022-08-27T08:48:22.966" v="789" actId="478"/>
          <ac:spMkLst>
            <pc:docMk/>
            <pc:sldMk cId="133673022" sldId="462"/>
            <ac:spMk id="10" creationId="{00000000-0000-0000-0000-000000000000}"/>
          </ac:spMkLst>
        </pc:spChg>
        <pc:spChg chg="del">
          <ac:chgData name="T H" userId="270efafb50020bd6" providerId="LiveId" clId="{B98E9C99-B0A6-4F68-9ADB-F67925CC55F0}" dt="2022-08-27T08:30:10.632" v="341" actId="478"/>
          <ac:spMkLst>
            <pc:docMk/>
            <pc:sldMk cId="133673022" sldId="462"/>
            <ac:spMk id="11" creationId="{5075C05D-EFC1-4D87-B806-D0DD951EA062}"/>
          </ac:spMkLst>
        </pc:spChg>
        <pc:spChg chg="mod">
          <ac:chgData name="T H" userId="270efafb50020bd6" providerId="LiveId" clId="{B98E9C99-B0A6-4F68-9ADB-F67925CC55F0}" dt="2022-08-27T08:46:37.736" v="777" actId="121"/>
          <ac:spMkLst>
            <pc:docMk/>
            <pc:sldMk cId="133673022" sldId="462"/>
            <ac:spMk id="14" creationId="{0B6C0878-202A-4E0B-9827-272E84E28670}"/>
          </ac:spMkLst>
        </pc:spChg>
        <pc:spChg chg="add mod">
          <ac:chgData name="T H" userId="270efafb50020bd6" providerId="LiveId" clId="{B98E9C99-B0A6-4F68-9ADB-F67925CC55F0}" dt="2022-08-27T08:52:35.934" v="829" actId="14100"/>
          <ac:spMkLst>
            <pc:docMk/>
            <pc:sldMk cId="133673022" sldId="462"/>
            <ac:spMk id="21" creationId="{49044571-8EF3-6A0C-697C-62C1FFD36E13}"/>
          </ac:spMkLst>
        </pc:spChg>
        <pc:spChg chg="del">
          <ac:chgData name="T H" userId="270efafb50020bd6" providerId="LiveId" clId="{B98E9C99-B0A6-4F68-9ADB-F67925CC55F0}" dt="2022-08-27T08:40:53.661" v="743" actId="478"/>
          <ac:spMkLst>
            <pc:docMk/>
            <pc:sldMk cId="133673022" sldId="462"/>
            <ac:spMk id="23" creationId="{1871BB5B-2CCA-43E9-8090-2679E407D59C}"/>
          </ac:spMkLst>
        </pc:spChg>
        <pc:spChg chg="del">
          <ac:chgData name="T H" userId="270efafb50020bd6" providerId="LiveId" clId="{B98E9C99-B0A6-4F68-9ADB-F67925CC55F0}" dt="2022-08-27T08:30:08.842" v="340" actId="478"/>
          <ac:spMkLst>
            <pc:docMk/>
            <pc:sldMk cId="133673022" sldId="462"/>
            <ac:spMk id="24" creationId="{9533485F-8064-4854-81F9-4D864884E101}"/>
          </ac:spMkLst>
        </pc:spChg>
        <pc:grpChg chg="del">
          <ac:chgData name="T H" userId="270efafb50020bd6" providerId="LiveId" clId="{B98E9C99-B0A6-4F68-9ADB-F67925CC55F0}" dt="2022-08-27T08:30:11.819" v="342" actId="478"/>
          <ac:grpSpMkLst>
            <pc:docMk/>
            <pc:sldMk cId="133673022" sldId="462"/>
            <ac:grpSpMk id="8" creationId="{6D7BD7C7-83D6-4844-B70C-B43725718F55}"/>
          </ac:grpSpMkLst>
        </pc:grpChg>
        <pc:picChg chg="add del mod">
          <ac:chgData name="T H" userId="270efafb50020bd6" providerId="LiveId" clId="{B98E9C99-B0A6-4F68-9ADB-F67925CC55F0}" dt="2022-08-27T08:40:31.357" v="740"/>
          <ac:picMkLst>
            <pc:docMk/>
            <pc:sldMk cId="133673022" sldId="462"/>
            <ac:picMk id="4" creationId="{D748BC98-5F03-9224-65F9-3B5E22179DB9}"/>
          </ac:picMkLst>
        </pc:picChg>
        <pc:picChg chg="del mod">
          <ac:chgData name="T H" userId="270efafb50020bd6" providerId="LiveId" clId="{B98E9C99-B0A6-4F68-9ADB-F67925CC55F0}" dt="2022-08-27T08:40:39.511" v="742" actId="478"/>
          <ac:picMkLst>
            <pc:docMk/>
            <pc:sldMk cId="133673022" sldId="462"/>
            <ac:picMk id="15" creationId="{D23E9FCE-7499-AB08-5FFB-26C1C325F538}"/>
          </ac:picMkLst>
        </pc:picChg>
        <pc:picChg chg="add del mod">
          <ac:chgData name="T H" userId="270efafb50020bd6" providerId="LiveId" clId="{B98E9C99-B0A6-4F68-9ADB-F67925CC55F0}" dt="2022-08-27T08:49:24.493" v="816" actId="21"/>
          <ac:picMkLst>
            <pc:docMk/>
            <pc:sldMk cId="133673022" sldId="462"/>
            <ac:picMk id="20" creationId="{AAB6E0AE-8E70-23AF-D5BE-C08E133A7D67}"/>
          </ac:picMkLst>
        </pc:picChg>
        <pc:picChg chg="add mod">
          <ac:chgData name="T H" userId="270efafb50020bd6" providerId="LiveId" clId="{B98E9C99-B0A6-4F68-9ADB-F67925CC55F0}" dt="2022-08-27T08:49:42.479" v="820" actId="14100"/>
          <ac:picMkLst>
            <pc:docMk/>
            <pc:sldMk cId="133673022" sldId="462"/>
            <ac:picMk id="22" creationId="{466168F9-E8D0-B394-6CBB-76477C2F3848}"/>
          </ac:picMkLst>
        </pc:picChg>
        <pc:picChg chg="add del mod">
          <ac:chgData name="T H" userId="270efafb50020bd6" providerId="LiveId" clId="{B98E9C99-B0A6-4F68-9ADB-F67925CC55F0}" dt="2022-08-27T08:48:26.327" v="795"/>
          <ac:picMkLst>
            <pc:docMk/>
            <pc:sldMk cId="133673022" sldId="462"/>
            <ac:picMk id="25" creationId="{3B814A87-A97B-A7C7-6B05-C17D57F5F5E6}"/>
          </ac:picMkLst>
        </pc:picChg>
        <pc:picChg chg="add mod">
          <ac:chgData name="T H" userId="270efafb50020bd6" providerId="LiveId" clId="{B98E9C99-B0A6-4F68-9ADB-F67925CC55F0}" dt="2022-08-27T08:52:27.138" v="828" actId="1076"/>
          <ac:picMkLst>
            <pc:docMk/>
            <pc:sldMk cId="133673022" sldId="462"/>
            <ac:picMk id="26" creationId="{943A9677-FF42-1C4D-D47D-878A72E6623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video" Target="file:///C:\Users\Administrator\Desktop\g&#7917;i%20c&#244;%20xu&#226;n\thuc%20vat%20da%20sua\clip%20c&#226;y.wmv"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746919" y="3962400"/>
            <a:ext cx="13868400" cy="2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algn="ctr" eaLnBrk="1" hangingPunct="1">
              <a:spcBef>
                <a:spcPts val="1800"/>
              </a:spcBef>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12: CÁC BỘ PHẬN CỦA THỰC VẬT VÀ CHỨC NĂNG CỦA CHÚNG (T1)</a:t>
            </a:r>
            <a:endPar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233"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75519" y="2002366"/>
            <a:ext cx="9736805"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1. Rễ cây</a:t>
            </a:r>
          </a:p>
        </p:txBody>
      </p:sp>
      <p:grpSp>
        <p:nvGrpSpPr>
          <p:cNvPr id="13" name="Group 12">
            <a:extLst>
              <a:ext uri="{FF2B5EF4-FFF2-40B4-BE49-F238E27FC236}">
                <a16:creationId xmlns:a16="http://schemas.microsoft.com/office/drawing/2014/main" id="{8242B0D6-BE2C-43F6-A6B6-A8ED8CAC3216}"/>
              </a:ext>
            </a:extLst>
          </p:cNvPr>
          <p:cNvGrpSpPr/>
          <p:nvPr/>
        </p:nvGrpSpPr>
        <p:grpSpPr>
          <a:xfrm>
            <a:off x="4556919" y="-76200"/>
            <a:ext cx="7162800" cy="2001696"/>
            <a:chOff x="4569360" y="103853"/>
            <a:chExt cx="7162800" cy="2001696"/>
          </a:xfrm>
        </p:grpSpPr>
        <p:grpSp>
          <p:nvGrpSpPr>
            <p:cNvPr id="14" name="Group 13">
              <a:extLst>
                <a:ext uri="{FF2B5EF4-FFF2-40B4-BE49-F238E27FC236}">
                  <a16:creationId xmlns:a16="http://schemas.microsoft.com/office/drawing/2014/main" id="{4CAFCA28-2758-4755-AB87-498D178D086A}"/>
                </a:ext>
              </a:extLst>
            </p:cNvPr>
            <p:cNvGrpSpPr/>
            <p:nvPr/>
          </p:nvGrpSpPr>
          <p:grpSpPr>
            <a:xfrm>
              <a:off x="5211494" y="103853"/>
              <a:ext cx="5878532" cy="994830"/>
              <a:chOff x="5063633" y="164812"/>
              <a:chExt cx="5779343" cy="994830"/>
            </a:xfrm>
          </p:grpSpPr>
          <p:grpSp>
            <p:nvGrpSpPr>
              <p:cNvPr id="18" name="Group 17">
                <a:extLst>
                  <a:ext uri="{FF2B5EF4-FFF2-40B4-BE49-F238E27FC236}">
                    <a16:creationId xmlns:a16="http://schemas.microsoft.com/office/drawing/2014/main" id="{6B72FE0D-1B08-474C-A6F1-E70CD57ECED3}"/>
                  </a:ext>
                </a:extLst>
              </p:cNvPr>
              <p:cNvGrpSpPr/>
              <p:nvPr/>
            </p:nvGrpSpPr>
            <p:grpSpPr>
              <a:xfrm>
                <a:off x="5063633" y="164812"/>
                <a:ext cx="5779343" cy="994830"/>
                <a:chOff x="5063633" y="164812"/>
                <a:chExt cx="5779343" cy="994830"/>
              </a:xfrm>
            </p:grpSpPr>
            <p:sp>
              <p:nvSpPr>
                <p:cNvPr id="20" name="TextBox 19">
                  <a:extLst>
                    <a:ext uri="{FF2B5EF4-FFF2-40B4-BE49-F238E27FC236}">
                      <a16:creationId xmlns:a16="http://schemas.microsoft.com/office/drawing/2014/main" id="{74403852-E3DF-47EF-BBE1-19BB9DD0B1FC}"/>
                    </a:ext>
                  </a:extLst>
                </p:cNvPr>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21" name="TextBox 20">
                  <a:extLst>
                    <a:ext uri="{FF2B5EF4-FFF2-40B4-BE49-F238E27FC236}">
                      <a16:creationId xmlns:a16="http://schemas.microsoft.com/office/drawing/2014/main" id="{CA76EA62-5DDE-4C5D-B9B8-F3616340DFEF}"/>
                    </a:ext>
                  </a:extLst>
                </p:cNvPr>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19" name="Straight Connector 18">
                <a:extLst>
                  <a:ext uri="{FF2B5EF4-FFF2-40B4-BE49-F238E27FC236}">
                    <a16:creationId xmlns:a16="http://schemas.microsoft.com/office/drawing/2014/main" id="{A7C37E53-5EEE-4743-B5D8-2F68BF8A6899}"/>
                  </a:ext>
                </a:extLst>
              </p:cNvPr>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a:extLst>
                <a:ext uri="{FF2B5EF4-FFF2-40B4-BE49-F238E27FC236}">
                  <a16:creationId xmlns:a16="http://schemas.microsoft.com/office/drawing/2014/main" id="{15D8CFE4-5C0D-4CAB-8652-FF1BE5C40008}"/>
                </a:ext>
              </a:extLst>
            </p:cNvPr>
            <p:cNvSpPr txBox="1">
              <a:spLocks noChangeArrowheads="1"/>
            </p:cNvSpPr>
            <p:nvPr/>
          </p:nvSpPr>
          <p:spPr bwMode="auto">
            <a:xfrm>
              <a:off x="4569360" y="1098683"/>
              <a:ext cx="716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12: CÁC BỘ PHẬN CỦA THỰC VẬT VÀ CHỨC NĂNG CỦA CHÚNG (T1)</a:t>
              </a:r>
            </a:p>
          </p:txBody>
        </p:sp>
      </p:grpSp>
      <p:sp>
        <p:nvSpPr>
          <p:cNvPr id="3" name="Cloud 2">
            <a:extLst>
              <a:ext uri="{FF2B5EF4-FFF2-40B4-BE49-F238E27FC236}">
                <a16:creationId xmlns:a16="http://schemas.microsoft.com/office/drawing/2014/main" id="{89D7812E-220B-449D-8CE3-39182C797DAF}"/>
              </a:ext>
            </a:extLst>
          </p:cNvPr>
          <p:cNvSpPr/>
          <p:nvPr/>
        </p:nvSpPr>
        <p:spPr>
          <a:xfrm>
            <a:off x="1661319" y="2510580"/>
            <a:ext cx="11963400" cy="5714790"/>
          </a:xfrm>
          <a:prstGeom prst="cloud">
            <a:avLst/>
          </a:prstGeom>
          <a:solidFill>
            <a:srgbClr val="FFE1FF"/>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1" fontAlgn="auto" hangingPunct="1">
              <a:spcBef>
                <a:spcPct val="50000"/>
              </a:spcBef>
              <a:spcAft>
                <a:spcPts val="0"/>
              </a:spcAft>
            </a:pPr>
            <a:r>
              <a:rPr lang="en-US" sz="4000" b="1">
                <a:solidFill>
                  <a:srgbClr val="FF0000"/>
                </a:solidFill>
                <a:latin typeface="Times New Roman" panose="02020603050405020304" pitchFamily="18" charset="0"/>
                <a:cs typeface="Times New Roman" panose="02020603050405020304" pitchFamily="18" charset="0"/>
              </a:rPr>
              <a:t>Kết luận</a:t>
            </a:r>
            <a:r>
              <a:rPr lang="en-US" sz="4000" b="1">
                <a:solidFill>
                  <a:srgbClr val="0000CC"/>
                </a:solidFill>
                <a:latin typeface="Times New Roman" panose="02020603050405020304" pitchFamily="18" charset="0"/>
                <a:cs typeface="Times New Roman" panose="02020603050405020304" pitchFamily="18" charset="0"/>
              </a:rPr>
              <a:t>: Có hai loại rễ chính là rễ chùm và rễ cọc. Rễ chùm không có rễ cái, từ gốc thân mọc ra nhiều rễ con dài gần bằng nhau. Rễ cọc gồm một cái rễ to dài, từ rễ cái mọc ra nhiều rễ con.</a:t>
            </a:r>
          </a:p>
          <a:p>
            <a:pPr algn="ctr"/>
            <a:endParaRPr lang="vi-VN"/>
          </a:p>
        </p:txBody>
      </p:sp>
    </p:spTree>
    <p:extLst>
      <p:ext uri="{BB962C8B-B14F-4D97-AF65-F5344CB8AC3E}">
        <p14:creationId xmlns:p14="http://schemas.microsoft.com/office/powerpoint/2010/main" val="959174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75519" y="1681631"/>
            <a:ext cx="9736805"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2. Đặc điểm của rễ cây</a:t>
            </a:r>
          </a:p>
        </p:txBody>
      </p:sp>
      <p:grpSp>
        <p:nvGrpSpPr>
          <p:cNvPr id="13" name="Group 12">
            <a:extLst>
              <a:ext uri="{FF2B5EF4-FFF2-40B4-BE49-F238E27FC236}">
                <a16:creationId xmlns:a16="http://schemas.microsoft.com/office/drawing/2014/main" id="{8242B0D6-BE2C-43F6-A6B6-A8ED8CAC3216}"/>
              </a:ext>
            </a:extLst>
          </p:cNvPr>
          <p:cNvGrpSpPr/>
          <p:nvPr/>
        </p:nvGrpSpPr>
        <p:grpSpPr>
          <a:xfrm>
            <a:off x="4556919" y="-76200"/>
            <a:ext cx="7162800" cy="2001696"/>
            <a:chOff x="4569360" y="103853"/>
            <a:chExt cx="7162800" cy="2001696"/>
          </a:xfrm>
        </p:grpSpPr>
        <p:grpSp>
          <p:nvGrpSpPr>
            <p:cNvPr id="14" name="Group 13">
              <a:extLst>
                <a:ext uri="{FF2B5EF4-FFF2-40B4-BE49-F238E27FC236}">
                  <a16:creationId xmlns:a16="http://schemas.microsoft.com/office/drawing/2014/main" id="{4CAFCA28-2758-4755-AB87-498D178D086A}"/>
                </a:ext>
              </a:extLst>
            </p:cNvPr>
            <p:cNvGrpSpPr/>
            <p:nvPr/>
          </p:nvGrpSpPr>
          <p:grpSpPr>
            <a:xfrm>
              <a:off x="5211494" y="103853"/>
              <a:ext cx="5878532" cy="994830"/>
              <a:chOff x="5063633" y="164812"/>
              <a:chExt cx="5779343" cy="994830"/>
            </a:xfrm>
          </p:grpSpPr>
          <p:grpSp>
            <p:nvGrpSpPr>
              <p:cNvPr id="18" name="Group 17">
                <a:extLst>
                  <a:ext uri="{FF2B5EF4-FFF2-40B4-BE49-F238E27FC236}">
                    <a16:creationId xmlns:a16="http://schemas.microsoft.com/office/drawing/2014/main" id="{6B72FE0D-1B08-474C-A6F1-E70CD57ECED3}"/>
                  </a:ext>
                </a:extLst>
              </p:cNvPr>
              <p:cNvGrpSpPr/>
              <p:nvPr/>
            </p:nvGrpSpPr>
            <p:grpSpPr>
              <a:xfrm>
                <a:off x="5063633" y="164812"/>
                <a:ext cx="5779343" cy="994830"/>
                <a:chOff x="5063633" y="164812"/>
                <a:chExt cx="5779343" cy="994830"/>
              </a:xfrm>
            </p:grpSpPr>
            <p:sp>
              <p:nvSpPr>
                <p:cNvPr id="20" name="TextBox 19">
                  <a:extLst>
                    <a:ext uri="{FF2B5EF4-FFF2-40B4-BE49-F238E27FC236}">
                      <a16:creationId xmlns:a16="http://schemas.microsoft.com/office/drawing/2014/main" id="{74403852-E3DF-47EF-BBE1-19BB9DD0B1FC}"/>
                    </a:ext>
                  </a:extLst>
                </p:cNvPr>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21" name="TextBox 20">
                  <a:extLst>
                    <a:ext uri="{FF2B5EF4-FFF2-40B4-BE49-F238E27FC236}">
                      <a16:creationId xmlns:a16="http://schemas.microsoft.com/office/drawing/2014/main" id="{CA76EA62-5DDE-4C5D-B9B8-F3616340DFEF}"/>
                    </a:ext>
                  </a:extLst>
                </p:cNvPr>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19" name="Straight Connector 18">
                <a:extLst>
                  <a:ext uri="{FF2B5EF4-FFF2-40B4-BE49-F238E27FC236}">
                    <a16:creationId xmlns:a16="http://schemas.microsoft.com/office/drawing/2014/main" id="{A7C37E53-5EEE-4743-B5D8-2F68BF8A6899}"/>
                  </a:ext>
                </a:extLst>
              </p:cNvPr>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a:extLst>
                <a:ext uri="{FF2B5EF4-FFF2-40B4-BE49-F238E27FC236}">
                  <a16:creationId xmlns:a16="http://schemas.microsoft.com/office/drawing/2014/main" id="{15D8CFE4-5C0D-4CAB-8652-FF1BE5C40008}"/>
                </a:ext>
              </a:extLst>
            </p:cNvPr>
            <p:cNvSpPr txBox="1">
              <a:spLocks noChangeArrowheads="1"/>
            </p:cNvSpPr>
            <p:nvPr/>
          </p:nvSpPr>
          <p:spPr bwMode="auto">
            <a:xfrm>
              <a:off x="4569360" y="1098683"/>
              <a:ext cx="716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12: CÁC BỘ PHẬN CỦA THỰC VẬT VÀ CHỨC NĂNG CỦA CHÚNG (T1)</a:t>
              </a:r>
            </a:p>
          </p:txBody>
        </p:sp>
      </p:grpSp>
      <p:pic>
        <p:nvPicPr>
          <p:cNvPr id="4098" name="Picture 2" descr="Tự nhiên xã hội lớp 3 Bài 12 trang 61 Quan sát | Cánh diều">
            <a:extLst>
              <a:ext uri="{FF2B5EF4-FFF2-40B4-BE49-F238E27FC236}">
                <a16:creationId xmlns:a16="http://schemas.microsoft.com/office/drawing/2014/main" id="{05DA22AD-57F4-44E6-B1DE-5D77EC876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894" y="2875700"/>
            <a:ext cx="7539037" cy="51596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ự nhiên xã hội lớp 3 Bài 12 trang 61 Quan sát | Cánh diều">
            <a:extLst>
              <a:ext uri="{FF2B5EF4-FFF2-40B4-BE49-F238E27FC236}">
                <a16:creationId xmlns:a16="http://schemas.microsoft.com/office/drawing/2014/main" id="{F8C4246B-2E6A-487E-A934-4D0D7C369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519" y="2895600"/>
            <a:ext cx="7191375" cy="51198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F129E78-CC4B-42E3-82C6-295FD071290F}"/>
              </a:ext>
            </a:extLst>
          </p:cNvPr>
          <p:cNvSpPr/>
          <p:nvPr/>
        </p:nvSpPr>
        <p:spPr>
          <a:xfrm>
            <a:off x="1235528" y="2309427"/>
            <a:ext cx="11332526" cy="584775"/>
          </a:xfrm>
          <a:prstGeom prst="rect">
            <a:avLst/>
          </a:prstGeom>
        </p:spPr>
        <p:txBody>
          <a:bodyPr wrap="none">
            <a:spAutoFit/>
          </a:bodyPr>
          <a:lstStyle/>
          <a:p>
            <a:r>
              <a:rPr lang="vi-VN" sz="3200" b="1">
                <a:solidFill>
                  <a:srgbClr val="0000CC"/>
                </a:solidFill>
                <a:latin typeface="Times New Roman" panose="02020603050405020304" pitchFamily="18" charset="0"/>
                <a:cs typeface="Times New Roman" panose="02020603050405020304" pitchFamily="18" charset="0"/>
              </a:rPr>
              <a:t>Cây nào có rễ cọc, cây nào có rễ chùm trong các hình dưới đây?</a:t>
            </a:r>
          </a:p>
        </p:txBody>
      </p:sp>
      <p:sp>
        <p:nvSpPr>
          <p:cNvPr id="15" name="Rectangle 14">
            <a:extLst>
              <a:ext uri="{FF2B5EF4-FFF2-40B4-BE49-F238E27FC236}">
                <a16:creationId xmlns:a16="http://schemas.microsoft.com/office/drawing/2014/main" id="{ABA85F91-5953-4033-8921-972E638892A2}"/>
              </a:ext>
            </a:extLst>
          </p:cNvPr>
          <p:cNvSpPr/>
          <p:nvPr/>
        </p:nvSpPr>
        <p:spPr>
          <a:xfrm>
            <a:off x="1387928" y="8178225"/>
            <a:ext cx="1622560" cy="707886"/>
          </a:xfrm>
          <a:prstGeom prst="rect">
            <a:avLst/>
          </a:prstGeom>
        </p:spPr>
        <p:txBody>
          <a:bodyPr wrap="none">
            <a:spAutoFit/>
          </a:bodyPr>
          <a:lstStyle/>
          <a:p>
            <a:r>
              <a:rPr lang="vi-VN" sz="4000" b="1">
                <a:solidFill>
                  <a:srgbClr val="0000CC"/>
                </a:solidFill>
                <a:latin typeface="Times New Roman" panose="02020603050405020304" pitchFamily="18" charset="0"/>
                <a:cs typeface="Times New Roman" panose="02020603050405020304" pitchFamily="18" charset="0"/>
              </a:rPr>
              <a:t>Rễ cọc</a:t>
            </a:r>
          </a:p>
        </p:txBody>
      </p:sp>
      <p:sp>
        <p:nvSpPr>
          <p:cNvPr id="17" name="Rectangle 16">
            <a:extLst>
              <a:ext uri="{FF2B5EF4-FFF2-40B4-BE49-F238E27FC236}">
                <a16:creationId xmlns:a16="http://schemas.microsoft.com/office/drawing/2014/main" id="{AF131260-6A92-45EB-9327-AAF67D7D311D}"/>
              </a:ext>
            </a:extLst>
          </p:cNvPr>
          <p:cNvSpPr/>
          <p:nvPr/>
        </p:nvSpPr>
        <p:spPr>
          <a:xfrm>
            <a:off x="12405519" y="8186352"/>
            <a:ext cx="1622560" cy="707886"/>
          </a:xfrm>
          <a:prstGeom prst="rect">
            <a:avLst/>
          </a:prstGeom>
        </p:spPr>
        <p:txBody>
          <a:bodyPr wrap="none">
            <a:spAutoFit/>
          </a:bodyPr>
          <a:lstStyle/>
          <a:p>
            <a:r>
              <a:rPr lang="vi-VN" sz="4000" b="1">
                <a:solidFill>
                  <a:srgbClr val="0000CC"/>
                </a:solidFill>
                <a:latin typeface="Times New Roman" panose="02020603050405020304" pitchFamily="18" charset="0"/>
                <a:cs typeface="Times New Roman" panose="02020603050405020304" pitchFamily="18" charset="0"/>
              </a:rPr>
              <a:t>Rễ cọc</a:t>
            </a:r>
          </a:p>
        </p:txBody>
      </p:sp>
      <p:sp>
        <p:nvSpPr>
          <p:cNvPr id="22" name="Rectangle 21">
            <a:extLst>
              <a:ext uri="{FF2B5EF4-FFF2-40B4-BE49-F238E27FC236}">
                <a16:creationId xmlns:a16="http://schemas.microsoft.com/office/drawing/2014/main" id="{55170B2D-0332-41C3-8D08-F4576D2FC22D}"/>
              </a:ext>
            </a:extLst>
          </p:cNvPr>
          <p:cNvSpPr/>
          <p:nvPr/>
        </p:nvSpPr>
        <p:spPr>
          <a:xfrm>
            <a:off x="5296559" y="8229600"/>
            <a:ext cx="2137124" cy="707886"/>
          </a:xfrm>
          <a:prstGeom prst="rect">
            <a:avLst/>
          </a:prstGeom>
        </p:spPr>
        <p:txBody>
          <a:bodyPr wrap="none">
            <a:spAutoFit/>
          </a:bodyPr>
          <a:lstStyle/>
          <a:p>
            <a:r>
              <a:rPr lang="vi-VN" sz="4000" b="1">
                <a:solidFill>
                  <a:srgbClr val="0000CC"/>
                </a:solidFill>
                <a:latin typeface="Times New Roman" panose="02020603050405020304" pitchFamily="18" charset="0"/>
                <a:cs typeface="Times New Roman" panose="02020603050405020304" pitchFamily="18" charset="0"/>
              </a:rPr>
              <a:t>Rễ chùm</a:t>
            </a:r>
          </a:p>
        </p:txBody>
      </p:sp>
      <p:sp>
        <p:nvSpPr>
          <p:cNvPr id="23" name="Rectangle 22">
            <a:extLst>
              <a:ext uri="{FF2B5EF4-FFF2-40B4-BE49-F238E27FC236}">
                <a16:creationId xmlns:a16="http://schemas.microsoft.com/office/drawing/2014/main" id="{AF282EAB-BA4F-4176-9BBB-9F81B0ADB738}"/>
              </a:ext>
            </a:extLst>
          </p:cNvPr>
          <p:cNvSpPr/>
          <p:nvPr/>
        </p:nvSpPr>
        <p:spPr>
          <a:xfrm>
            <a:off x="8575200" y="8187074"/>
            <a:ext cx="2137124" cy="707886"/>
          </a:xfrm>
          <a:prstGeom prst="rect">
            <a:avLst/>
          </a:prstGeom>
        </p:spPr>
        <p:txBody>
          <a:bodyPr wrap="none">
            <a:spAutoFit/>
          </a:bodyPr>
          <a:lstStyle/>
          <a:p>
            <a:r>
              <a:rPr lang="vi-VN" sz="4000" b="1">
                <a:solidFill>
                  <a:srgbClr val="0000CC"/>
                </a:solidFill>
                <a:latin typeface="Times New Roman" panose="02020603050405020304" pitchFamily="18" charset="0"/>
                <a:cs typeface="Times New Roman" panose="02020603050405020304" pitchFamily="18" charset="0"/>
              </a:rPr>
              <a:t>Rễ chùm</a:t>
            </a:r>
          </a:p>
        </p:txBody>
      </p:sp>
      <p:sp>
        <p:nvSpPr>
          <p:cNvPr id="4" name="Rectangle: Rounded Corners 3">
            <a:extLst>
              <a:ext uri="{FF2B5EF4-FFF2-40B4-BE49-F238E27FC236}">
                <a16:creationId xmlns:a16="http://schemas.microsoft.com/office/drawing/2014/main" id="{75F860FA-08A4-4146-9919-C77DDD036726}"/>
              </a:ext>
            </a:extLst>
          </p:cNvPr>
          <p:cNvSpPr/>
          <p:nvPr/>
        </p:nvSpPr>
        <p:spPr>
          <a:xfrm>
            <a:off x="1108719" y="8229600"/>
            <a:ext cx="13760791" cy="6646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rgbClr val="0000CC"/>
                </a:solidFill>
                <a:latin typeface="Times New Roman" panose="02020603050405020304" pitchFamily="18" charset="0"/>
                <a:cs typeface="Times New Roman" panose="02020603050405020304" pitchFamily="18" charset="0"/>
              </a:rPr>
              <a:t>Kể tên một số loại cây khác có rễ cọc và rễ chùm mà em biết?</a:t>
            </a:r>
          </a:p>
        </p:txBody>
      </p:sp>
      <p:sp>
        <p:nvSpPr>
          <p:cNvPr id="24" name="Rectangle: Rounded Corners 23">
            <a:extLst>
              <a:ext uri="{FF2B5EF4-FFF2-40B4-BE49-F238E27FC236}">
                <a16:creationId xmlns:a16="http://schemas.microsoft.com/office/drawing/2014/main" id="{7E5F2F5D-07FB-4C89-8A67-E25D3E5701A9}"/>
              </a:ext>
            </a:extLst>
          </p:cNvPr>
          <p:cNvSpPr/>
          <p:nvPr/>
        </p:nvSpPr>
        <p:spPr>
          <a:xfrm>
            <a:off x="684471" y="8015430"/>
            <a:ext cx="14997647" cy="922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rgbClr val="0000CC"/>
                </a:solidFill>
                <a:latin typeface="Times New Roman" panose="02020603050405020304" pitchFamily="18" charset="0"/>
                <a:cs typeface="Times New Roman" panose="02020603050405020304" pitchFamily="18" charset="0"/>
              </a:rPr>
              <a:t>Rễ cọc: Cây nhãn, cây vải, cây chanh, cây bưởi, cây phượng, cây mít, cây ổ</a:t>
            </a:r>
            <a:r>
              <a:rPr lang="en-US" sz="3600" b="1">
                <a:solidFill>
                  <a:srgbClr val="0000CC"/>
                </a:solidFill>
                <a:latin typeface="Times New Roman" panose="02020603050405020304" pitchFamily="18" charset="0"/>
                <a:cs typeface="Times New Roman" panose="02020603050405020304" pitchFamily="18" charset="0"/>
              </a:rPr>
              <a:t>i</a:t>
            </a:r>
            <a:endParaRPr lang="vi-VN" sz="3600" b="1">
              <a:solidFill>
                <a:srgbClr val="0000CC"/>
              </a:solidFill>
              <a:latin typeface="Times New Roman" panose="02020603050405020304" pitchFamily="18"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35CF808C-8CFC-4D5B-9511-F13E818093EC}"/>
              </a:ext>
            </a:extLst>
          </p:cNvPr>
          <p:cNvSpPr/>
          <p:nvPr/>
        </p:nvSpPr>
        <p:spPr>
          <a:xfrm>
            <a:off x="799306" y="8100891"/>
            <a:ext cx="14882812" cy="922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rgbClr val="0000CC"/>
                </a:solidFill>
                <a:latin typeface="Times New Roman" panose="02020603050405020304" pitchFamily="18" charset="0"/>
                <a:cs typeface="Times New Roman" panose="02020603050405020304" pitchFamily="18" charset="0"/>
              </a:rPr>
              <a:t>Rễ chùm: Cây hành, cây tỏi, cây cau, cây hoa ly, cây dừa, cây hoa huệ,…</a:t>
            </a:r>
          </a:p>
        </p:txBody>
      </p:sp>
    </p:spTree>
    <p:extLst>
      <p:ext uri="{BB962C8B-B14F-4D97-AF65-F5344CB8AC3E}">
        <p14:creationId xmlns:p14="http://schemas.microsoft.com/office/powerpoint/2010/main" val="119257821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2" grpId="0"/>
      <p:bldP spid="23" grpId="0"/>
      <p:bldP spid="4"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75519" y="1681631"/>
            <a:ext cx="9736805"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2. Đặc điểm của rễ cây</a:t>
            </a:r>
          </a:p>
        </p:txBody>
      </p:sp>
      <p:grpSp>
        <p:nvGrpSpPr>
          <p:cNvPr id="13" name="Group 12">
            <a:extLst>
              <a:ext uri="{FF2B5EF4-FFF2-40B4-BE49-F238E27FC236}">
                <a16:creationId xmlns:a16="http://schemas.microsoft.com/office/drawing/2014/main" id="{8242B0D6-BE2C-43F6-A6B6-A8ED8CAC3216}"/>
              </a:ext>
            </a:extLst>
          </p:cNvPr>
          <p:cNvGrpSpPr/>
          <p:nvPr/>
        </p:nvGrpSpPr>
        <p:grpSpPr>
          <a:xfrm>
            <a:off x="4556919" y="-76200"/>
            <a:ext cx="7162800" cy="2001696"/>
            <a:chOff x="4569360" y="103853"/>
            <a:chExt cx="7162800" cy="2001696"/>
          </a:xfrm>
        </p:grpSpPr>
        <p:grpSp>
          <p:nvGrpSpPr>
            <p:cNvPr id="14" name="Group 13">
              <a:extLst>
                <a:ext uri="{FF2B5EF4-FFF2-40B4-BE49-F238E27FC236}">
                  <a16:creationId xmlns:a16="http://schemas.microsoft.com/office/drawing/2014/main" id="{4CAFCA28-2758-4755-AB87-498D178D086A}"/>
                </a:ext>
              </a:extLst>
            </p:cNvPr>
            <p:cNvGrpSpPr/>
            <p:nvPr/>
          </p:nvGrpSpPr>
          <p:grpSpPr>
            <a:xfrm>
              <a:off x="5211494" y="103853"/>
              <a:ext cx="5878532" cy="994830"/>
              <a:chOff x="5063633" y="164812"/>
              <a:chExt cx="5779343" cy="994830"/>
            </a:xfrm>
          </p:grpSpPr>
          <p:grpSp>
            <p:nvGrpSpPr>
              <p:cNvPr id="18" name="Group 17">
                <a:extLst>
                  <a:ext uri="{FF2B5EF4-FFF2-40B4-BE49-F238E27FC236}">
                    <a16:creationId xmlns:a16="http://schemas.microsoft.com/office/drawing/2014/main" id="{6B72FE0D-1B08-474C-A6F1-E70CD57ECED3}"/>
                  </a:ext>
                </a:extLst>
              </p:cNvPr>
              <p:cNvGrpSpPr/>
              <p:nvPr/>
            </p:nvGrpSpPr>
            <p:grpSpPr>
              <a:xfrm>
                <a:off x="5063633" y="164812"/>
                <a:ext cx="5779343" cy="994830"/>
                <a:chOff x="5063633" y="164812"/>
                <a:chExt cx="5779343" cy="994830"/>
              </a:xfrm>
            </p:grpSpPr>
            <p:sp>
              <p:nvSpPr>
                <p:cNvPr id="20" name="TextBox 19">
                  <a:extLst>
                    <a:ext uri="{FF2B5EF4-FFF2-40B4-BE49-F238E27FC236}">
                      <a16:creationId xmlns:a16="http://schemas.microsoft.com/office/drawing/2014/main" id="{74403852-E3DF-47EF-BBE1-19BB9DD0B1FC}"/>
                    </a:ext>
                  </a:extLst>
                </p:cNvPr>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21" name="TextBox 20">
                  <a:extLst>
                    <a:ext uri="{FF2B5EF4-FFF2-40B4-BE49-F238E27FC236}">
                      <a16:creationId xmlns:a16="http://schemas.microsoft.com/office/drawing/2014/main" id="{CA76EA62-5DDE-4C5D-B9B8-F3616340DFEF}"/>
                    </a:ext>
                  </a:extLst>
                </p:cNvPr>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19" name="Straight Connector 18">
                <a:extLst>
                  <a:ext uri="{FF2B5EF4-FFF2-40B4-BE49-F238E27FC236}">
                    <a16:creationId xmlns:a16="http://schemas.microsoft.com/office/drawing/2014/main" id="{A7C37E53-5EEE-4743-B5D8-2F68BF8A6899}"/>
                  </a:ext>
                </a:extLst>
              </p:cNvPr>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a:extLst>
                <a:ext uri="{FF2B5EF4-FFF2-40B4-BE49-F238E27FC236}">
                  <a16:creationId xmlns:a16="http://schemas.microsoft.com/office/drawing/2014/main" id="{15D8CFE4-5C0D-4CAB-8652-FF1BE5C40008}"/>
                </a:ext>
              </a:extLst>
            </p:cNvPr>
            <p:cNvSpPr txBox="1">
              <a:spLocks noChangeArrowheads="1"/>
            </p:cNvSpPr>
            <p:nvPr/>
          </p:nvSpPr>
          <p:spPr bwMode="auto">
            <a:xfrm>
              <a:off x="4569360" y="1098683"/>
              <a:ext cx="716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12: CÁC BỘ PHẬN CỦA THỰC VẬT VÀ CHỨC NĂNG CỦA CHÚNG (T1)</a:t>
              </a:r>
            </a:p>
          </p:txBody>
        </p:sp>
      </p:grpSp>
      <p:sp>
        <p:nvSpPr>
          <p:cNvPr id="24" name="Rectangle: Rounded Corners 23">
            <a:extLst>
              <a:ext uri="{FF2B5EF4-FFF2-40B4-BE49-F238E27FC236}">
                <a16:creationId xmlns:a16="http://schemas.microsoft.com/office/drawing/2014/main" id="{7E5F2F5D-07FB-4C89-8A67-E25D3E5701A9}"/>
              </a:ext>
            </a:extLst>
          </p:cNvPr>
          <p:cNvSpPr/>
          <p:nvPr/>
        </p:nvSpPr>
        <p:spPr>
          <a:xfrm>
            <a:off x="684472" y="8055230"/>
            <a:ext cx="15299264" cy="922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rgbClr val="0000CC"/>
                </a:solidFill>
                <a:latin typeface="Times New Roman" panose="02020603050405020304" pitchFamily="18" charset="0"/>
                <a:cs typeface="Times New Roman" panose="02020603050405020304" pitchFamily="18" charset="0"/>
              </a:rPr>
              <a:t>Rễ cọc: Cây nhãn, cây vải, cây chanh, cây bưởi, cây phượng, cây mít, cây ổi</a:t>
            </a:r>
          </a:p>
        </p:txBody>
      </p:sp>
      <p:sp>
        <p:nvSpPr>
          <p:cNvPr id="25" name="Rectangle: Rounded Corners 24">
            <a:extLst>
              <a:ext uri="{FF2B5EF4-FFF2-40B4-BE49-F238E27FC236}">
                <a16:creationId xmlns:a16="http://schemas.microsoft.com/office/drawing/2014/main" id="{35CF808C-8CFC-4D5B-9511-F13E818093EC}"/>
              </a:ext>
            </a:extLst>
          </p:cNvPr>
          <p:cNvSpPr/>
          <p:nvPr/>
        </p:nvSpPr>
        <p:spPr>
          <a:xfrm>
            <a:off x="746919" y="8260239"/>
            <a:ext cx="14882812" cy="922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rgbClr val="0000CC"/>
                </a:solidFill>
                <a:latin typeface="Times New Roman" panose="02020603050405020304" pitchFamily="18" charset="0"/>
                <a:cs typeface="Times New Roman" panose="02020603050405020304" pitchFamily="18" charset="0"/>
              </a:rPr>
              <a:t>Rễ chùm: Cây hành, cây tỏi, cây cau, cây hoa ly, cây dừa, cây hoa huệ,…</a:t>
            </a:r>
          </a:p>
        </p:txBody>
      </p:sp>
      <p:sp>
        <p:nvSpPr>
          <p:cNvPr id="26" name="Rectangle: Rounded Corners 25">
            <a:extLst>
              <a:ext uri="{FF2B5EF4-FFF2-40B4-BE49-F238E27FC236}">
                <a16:creationId xmlns:a16="http://schemas.microsoft.com/office/drawing/2014/main" id="{65A5DAD5-DD51-4DC5-8D58-884132103D89}"/>
              </a:ext>
            </a:extLst>
          </p:cNvPr>
          <p:cNvSpPr/>
          <p:nvPr/>
        </p:nvSpPr>
        <p:spPr>
          <a:xfrm>
            <a:off x="746919" y="2238645"/>
            <a:ext cx="13760791" cy="6646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rgbClr val="0000CC"/>
                </a:solidFill>
                <a:latin typeface="Times New Roman" panose="02020603050405020304" pitchFamily="18" charset="0"/>
                <a:cs typeface="Times New Roman" panose="02020603050405020304" pitchFamily="18" charset="0"/>
              </a:rPr>
              <a:t>Kể tên một số loại cây khác có rễ cọc và rễ chùm mà em biết?</a:t>
            </a:r>
          </a:p>
        </p:txBody>
      </p:sp>
      <p:grpSp>
        <p:nvGrpSpPr>
          <p:cNvPr id="5" name="Group 4">
            <a:extLst>
              <a:ext uri="{FF2B5EF4-FFF2-40B4-BE49-F238E27FC236}">
                <a16:creationId xmlns:a16="http://schemas.microsoft.com/office/drawing/2014/main" id="{00E77714-39F8-4E7A-83E3-9942E1C2CCBC}"/>
              </a:ext>
            </a:extLst>
          </p:cNvPr>
          <p:cNvGrpSpPr/>
          <p:nvPr/>
        </p:nvGrpSpPr>
        <p:grpSpPr>
          <a:xfrm>
            <a:off x="746919" y="3062521"/>
            <a:ext cx="5550159" cy="4762500"/>
            <a:chOff x="746919" y="3090963"/>
            <a:chExt cx="5550159" cy="4762500"/>
          </a:xfrm>
        </p:grpSpPr>
        <p:pic>
          <p:nvPicPr>
            <p:cNvPr id="1026" name="Picture 2" descr="Bệnh thối rể trên cây bơ và cách phòng bệnh">
              <a:extLst>
                <a:ext uri="{FF2B5EF4-FFF2-40B4-BE49-F238E27FC236}">
                  <a16:creationId xmlns:a16="http://schemas.microsoft.com/office/drawing/2014/main" id="{79DAB6FB-03AE-4A2D-B96A-9CEAA96BA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19" y="3090963"/>
              <a:ext cx="5550159"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77091E7-F368-427A-8A16-3E87D4BD9EEB}"/>
                </a:ext>
              </a:extLst>
            </p:cNvPr>
            <p:cNvSpPr txBox="1"/>
            <p:nvPr/>
          </p:nvSpPr>
          <p:spPr>
            <a:xfrm>
              <a:off x="774279" y="7268688"/>
              <a:ext cx="1905000" cy="584775"/>
            </a:xfrm>
            <a:prstGeom prst="rect">
              <a:avLst/>
            </a:prstGeom>
            <a:solidFill>
              <a:schemeClr val="bg1">
                <a:lumMod val="95000"/>
              </a:schemeClr>
            </a:solidFill>
          </p:spPr>
          <p:txBody>
            <a:bodyPr wrap="square" rtlCol="0">
              <a:spAutoFit/>
            </a:bodyPr>
            <a:lstStyle/>
            <a:p>
              <a:r>
                <a:rPr lang="vi-VN" sz="3200" b="1">
                  <a:solidFill>
                    <a:srgbClr val="FF0000"/>
                  </a:solidFill>
                  <a:latin typeface="Times New Roman" panose="02020603050405020304" pitchFamily="18" charset="0"/>
                  <a:cs typeface="Times New Roman" panose="02020603050405020304" pitchFamily="18" charset="0"/>
                </a:rPr>
                <a:t>Cây nhãn</a:t>
              </a:r>
            </a:p>
          </p:txBody>
        </p:sp>
      </p:grpSp>
      <p:pic>
        <p:nvPicPr>
          <p:cNvPr id="1028" name="Picture 4" descr="Tác dụng của rễ chanh và những bài thuốc chữa bệnh hiệu quả">
            <a:extLst>
              <a:ext uri="{FF2B5EF4-FFF2-40B4-BE49-F238E27FC236}">
                <a16:creationId xmlns:a16="http://schemas.microsoft.com/office/drawing/2014/main" id="{B7AFE5BA-8588-4257-BAD3-4E7F89400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4472" y="3069431"/>
            <a:ext cx="4434681" cy="481965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FF3925D2-A988-4B44-9DC0-E0EE1FD032C9}"/>
              </a:ext>
            </a:extLst>
          </p:cNvPr>
          <p:cNvSpPr txBox="1"/>
          <p:nvPr/>
        </p:nvSpPr>
        <p:spPr>
          <a:xfrm>
            <a:off x="6533647" y="7387380"/>
            <a:ext cx="2214271" cy="584775"/>
          </a:xfrm>
          <a:prstGeom prst="rect">
            <a:avLst/>
          </a:prstGeom>
          <a:solidFill>
            <a:schemeClr val="bg1">
              <a:lumMod val="95000"/>
            </a:schemeClr>
          </a:solidFill>
        </p:spPr>
        <p:txBody>
          <a:bodyPr wrap="square" rtlCol="0">
            <a:spAutoFit/>
          </a:bodyPr>
          <a:lstStyle/>
          <a:p>
            <a:r>
              <a:rPr lang="vi-VN" sz="3200" b="1">
                <a:solidFill>
                  <a:srgbClr val="FF0000"/>
                </a:solidFill>
                <a:latin typeface="Times New Roman" panose="02020603050405020304" pitchFamily="18" charset="0"/>
                <a:cs typeface="Times New Roman" panose="02020603050405020304" pitchFamily="18" charset="0"/>
              </a:rPr>
              <a:t>Cây chanh</a:t>
            </a:r>
          </a:p>
        </p:txBody>
      </p:sp>
      <p:grpSp>
        <p:nvGrpSpPr>
          <p:cNvPr id="29" name="Group 28">
            <a:extLst>
              <a:ext uri="{FF2B5EF4-FFF2-40B4-BE49-F238E27FC236}">
                <a16:creationId xmlns:a16="http://schemas.microsoft.com/office/drawing/2014/main" id="{86ACEE7D-7F60-4529-A733-74B996E471C7}"/>
              </a:ext>
            </a:extLst>
          </p:cNvPr>
          <p:cNvGrpSpPr/>
          <p:nvPr/>
        </p:nvGrpSpPr>
        <p:grpSpPr>
          <a:xfrm>
            <a:off x="11283448" y="3079089"/>
            <a:ext cx="4728077" cy="4831802"/>
            <a:chOff x="488951" y="1247776"/>
            <a:chExt cx="5302250" cy="4831802"/>
          </a:xfrm>
        </p:grpSpPr>
        <p:pic>
          <p:nvPicPr>
            <p:cNvPr id="30" name="Picture 14">
              <a:extLst>
                <a:ext uri="{FF2B5EF4-FFF2-40B4-BE49-F238E27FC236}">
                  <a16:creationId xmlns:a16="http://schemas.microsoft.com/office/drawing/2014/main" id="{90F6B8EF-ED37-45A0-850F-F7715BA176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2" y="1247776"/>
              <a:ext cx="5302249" cy="4720167"/>
            </a:xfrm>
            <a:prstGeom prst="rect">
              <a:avLst/>
            </a:prstGeom>
            <a:noFill/>
            <a:ln w="2857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31" name="TextBox 8">
              <a:extLst>
                <a:ext uri="{FF2B5EF4-FFF2-40B4-BE49-F238E27FC236}">
                  <a16:creationId xmlns:a16="http://schemas.microsoft.com/office/drawing/2014/main" id="{AA46E7B2-6654-4C65-B0DD-E23F66F87C89}"/>
                </a:ext>
              </a:extLst>
            </p:cNvPr>
            <p:cNvSpPr txBox="1">
              <a:spLocks noChangeArrowheads="1"/>
            </p:cNvSpPr>
            <p:nvPr/>
          </p:nvSpPr>
          <p:spPr bwMode="auto">
            <a:xfrm>
              <a:off x="488951" y="5412792"/>
              <a:ext cx="3616704" cy="6667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eaLnBrk="1" hangingPunct="1">
                <a:spcBef>
                  <a:spcPct val="0"/>
                </a:spcBef>
                <a:buFontTx/>
                <a:buNone/>
              </a:pPr>
              <a:r>
                <a:rPr lang="en-US" altLang="vi-VN" sz="3733" b="1">
                  <a:solidFill>
                    <a:srgbClr val="FF0000"/>
                  </a:solidFill>
                  <a:latin typeface="Times New Roman" panose="02020603050405020304" pitchFamily="18" charset="0"/>
                </a:rPr>
                <a:t>Cây </a:t>
              </a:r>
              <a:r>
                <a:rPr lang="en-US" altLang="vi-VN" sz="3733" b="1" dirty="0" err="1">
                  <a:solidFill>
                    <a:srgbClr val="FF0000"/>
                  </a:solidFill>
                  <a:latin typeface="Times New Roman" panose="02020603050405020304" pitchFamily="18" charset="0"/>
                </a:rPr>
                <a:t>rau</a:t>
              </a:r>
              <a:r>
                <a:rPr lang="en-US" altLang="vi-VN" sz="3733" b="1" dirty="0">
                  <a:solidFill>
                    <a:srgbClr val="FF0000"/>
                  </a:solidFill>
                  <a:latin typeface="Times New Roman" panose="02020603050405020304" pitchFamily="18" charset="0"/>
                </a:rPr>
                <a:t> </a:t>
              </a:r>
              <a:r>
                <a:rPr lang="en-US" altLang="vi-VN" sz="3733" b="1" dirty="0" err="1">
                  <a:solidFill>
                    <a:srgbClr val="FF0000"/>
                  </a:solidFill>
                  <a:latin typeface="Times New Roman" panose="02020603050405020304" pitchFamily="18" charset="0"/>
                </a:rPr>
                <a:t>dền</a:t>
              </a:r>
              <a:endParaRPr lang="en-US" altLang="vi-VN" sz="3733" b="1" dirty="0">
                <a:solidFill>
                  <a:srgbClr val="FF0000"/>
                </a:solidFill>
                <a:latin typeface="Times New Roman" panose="02020603050405020304" pitchFamily="18" charset="0"/>
              </a:endParaRPr>
            </a:p>
          </p:txBody>
        </p:sp>
      </p:grpSp>
      <p:pic>
        <p:nvPicPr>
          <p:cNvPr id="32" name="Picture 8" descr="re chum">
            <a:extLst>
              <a:ext uri="{FF2B5EF4-FFF2-40B4-BE49-F238E27FC236}">
                <a16:creationId xmlns:a16="http://schemas.microsoft.com/office/drawing/2014/main" id="{FFD7C401-412C-446C-834E-C84A32B323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278" y="3031883"/>
            <a:ext cx="5522798" cy="519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a:extLst>
              <a:ext uri="{FF2B5EF4-FFF2-40B4-BE49-F238E27FC236}">
                <a16:creationId xmlns:a16="http://schemas.microsoft.com/office/drawing/2014/main" id="{9FE644A6-4823-4638-9893-DD4285021DC8}"/>
              </a:ext>
            </a:extLst>
          </p:cNvPr>
          <p:cNvGrpSpPr/>
          <p:nvPr/>
        </p:nvGrpSpPr>
        <p:grpSpPr>
          <a:xfrm>
            <a:off x="812204" y="3007695"/>
            <a:ext cx="10333391" cy="5276082"/>
            <a:chOff x="7852" y="857251"/>
            <a:chExt cx="11879348" cy="5060949"/>
          </a:xfrm>
        </p:grpSpPr>
        <p:pic>
          <p:nvPicPr>
            <p:cNvPr id="34" name="Picture 9" descr="minh hoa re chum">
              <a:extLst>
                <a:ext uri="{FF2B5EF4-FFF2-40B4-BE49-F238E27FC236}">
                  <a16:creationId xmlns:a16="http://schemas.microsoft.com/office/drawing/2014/main" id="{71628B5A-CC25-40D4-BA3D-CCE76C7DD6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2400" y="857251"/>
              <a:ext cx="5384800" cy="506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11">
              <a:extLst>
                <a:ext uri="{FF2B5EF4-FFF2-40B4-BE49-F238E27FC236}">
                  <a16:creationId xmlns:a16="http://schemas.microsoft.com/office/drawing/2014/main" id="{8BD39643-7171-4FEA-87D2-A76A2C34BEC4}"/>
                </a:ext>
              </a:extLst>
            </p:cNvPr>
            <p:cNvSpPr txBox="1">
              <a:spLocks noChangeArrowheads="1"/>
            </p:cNvSpPr>
            <p:nvPr/>
          </p:nvSpPr>
          <p:spPr bwMode="auto">
            <a:xfrm>
              <a:off x="6507425" y="872846"/>
              <a:ext cx="2603863" cy="584775"/>
            </a:xfrm>
            <a:prstGeom prst="rect">
              <a:avLst/>
            </a:prstGeom>
            <a:solidFill>
              <a:schemeClr val="bg1"/>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fontAlgn="base">
                <a:spcBef>
                  <a:spcPct val="50000"/>
                </a:spcBef>
                <a:spcAft>
                  <a:spcPct val="0"/>
                </a:spcAft>
                <a:buNone/>
              </a:pPr>
              <a:r>
                <a:rPr lang="en-US" altLang="vi-VN" b="1">
                  <a:solidFill>
                    <a:srgbClr val="FF2121"/>
                  </a:solidFill>
                  <a:latin typeface="Times New Roman" panose="02020603050405020304" pitchFamily="18" charset="0"/>
                  <a:cs typeface="Times New Roman" panose="02020603050405020304" pitchFamily="18" charset="0"/>
                </a:rPr>
                <a:t>Cây cần tây</a:t>
              </a:r>
            </a:p>
          </p:txBody>
        </p:sp>
        <p:sp>
          <p:nvSpPr>
            <p:cNvPr id="36" name="Text Box 11">
              <a:extLst>
                <a:ext uri="{FF2B5EF4-FFF2-40B4-BE49-F238E27FC236}">
                  <a16:creationId xmlns:a16="http://schemas.microsoft.com/office/drawing/2014/main" id="{6AAC5B78-F0C9-47ED-8D06-37C78B1228EA}"/>
                </a:ext>
              </a:extLst>
            </p:cNvPr>
            <p:cNvSpPr txBox="1">
              <a:spLocks noChangeArrowheads="1"/>
            </p:cNvSpPr>
            <p:nvPr/>
          </p:nvSpPr>
          <p:spPr bwMode="auto">
            <a:xfrm>
              <a:off x="7852" y="899668"/>
              <a:ext cx="1983351" cy="560931"/>
            </a:xfrm>
            <a:prstGeom prst="rect">
              <a:avLst/>
            </a:prstGeom>
            <a:solidFill>
              <a:schemeClr val="bg1"/>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fontAlgn="base">
                <a:spcBef>
                  <a:spcPct val="50000"/>
                </a:spcBef>
                <a:spcAft>
                  <a:spcPct val="0"/>
                </a:spcAft>
                <a:buNone/>
              </a:pPr>
              <a:r>
                <a:rPr lang="en-US" altLang="vi-VN" b="1">
                  <a:solidFill>
                    <a:srgbClr val="FF2121"/>
                  </a:solidFill>
                  <a:latin typeface="Times New Roman" panose="02020603050405020304" pitchFamily="18" charset="0"/>
                  <a:cs typeface="Times New Roman" panose="02020603050405020304" pitchFamily="18" charset="0"/>
                </a:rPr>
                <a:t>Cây Lúa</a:t>
              </a:r>
            </a:p>
          </p:txBody>
        </p:sp>
      </p:grpSp>
      <p:grpSp>
        <p:nvGrpSpPr>
          <p:cNvPr id="6" name="Group 5">
            <a:extLst>
              <a:ext uri="{FF2B5EF4-FFF2-40B4-BE49-F238E27FC236}">
                <a16:creationId xmlns:a16="http://schemas.microsoft.com/office/drawing/2014/main" id="{187799D8-0D17-4313-B47D-DE24E70A9C12}"/>
              </a:ext>
            </a:extLst>
          </p:cNvPr>
          <p:cNvGrpSpPr/>
          <p:nvPr/>
        </p:nvGrpSpPr>
        <p:grpSpPr>
          <a:xfrm>
            <a:off x="11222151" y="3031883"/>
            <a:ext cx="4761585" cy="5193487"/>
            <a:chOff x="11222151" y="3031883"/>
            <a:chExt cx="4761585" cy="5193487"/>
          </a:xfrm>
        </p:grpSpPr>
        <p:pic>
          <p:nvPicPr>
            <p:cNvPr id="1030" name="Picture 6" descr="Phong Thủy Tâm An - Cây dâu tây có hệ thống rễ chùm, rễ phát triển ở độ sâu  cách mặt đất khoảng 30cm. | Facebook">
              <a:extLst>
                <a:ext uri="{FF2B5EF4-FFF2-40B4-BE49-F238E27FC236}">
                  <a16:creationId xmlns:a16="http://schemas.microsoft.com/office/drawing/2014/main" id="{5757CBFC-D7E4-46DB-B631-76C4B2EBDF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83448" y="3069431"/>
              <a:ext cx="4700288" cy="5155939"/>
            </a:xfrm>
            <a:prstGeom prst="rect">
              <a:avLst/>
            </a:prstGeom>
            <a:noFill/>
            <a:extLst>
              <a:ext uri="{909E8E84-426E-40DD-AFC4-6F175D3DCCD1}">
                <a14:hiddenFill xmlns:a14="http://schemas.microsoft.com/office/drawing/2010/main">
                  <a:solidFill>
                    <a:srgbClr val="FFFFFF"/>
                  </a:solidFill>
                </a14:hiddenFill>
              </a:ext>
            </a:extLst>
          </p:spPr>
        </p:pic>
        <p:sp>
          <p:nvSpPr>
            <p:cNvPr id="38" name="Text Box 11">
              <a:extLst>
                <a:ext uri="{FF2B5EF4-FFF2-40B4-BE49-F238E27FC236}">
                  <a16:creationId xmlns:a16="http://schemas.microsoft.com/office/drawing/2014/main" id="{B4BD6D12-62A1-42A6-B4CA-DF0C3F619DC9}"/>
                </a:ext>
              </a:extLst>
            </p:cNvPr>
            <p:cNvSpPr txBox="1">
              <a:spLocks noChangeArrowheads="1"/>
            </p:cNvSpPr>
            <p:nvPr/>
          </p:nvSpPr>
          <p:spPr bwMode="auto">
            <a:xfrm>
              <a:off x="11222151" y="3031883"/>
              <a:ext cx="2554968" cy="584775"/>
            </a:xfrm>
            <a:prstGeom prst="rect">
              <a:avLst/>
            </a:prstGeom>
            <a:solidFill>
              <a:schemeClr val="bg1"/>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fontAlgn="base">
                <a:spcBef>
                  <a:spcPct val="50000"/>
                </a:spcBef>
                <a:spcAft>
                  <a:spcPct val="0"/>
                </a:spcAft>
                <a:buNone/>
              </a:pPr>
              <a:r>
                <a:rPr lang="en-US" altLang="vi-VN" b="1">
                  <a:solidFill>
                    <a:srgbClr val="FF2121"/>
                  </a:solidFill>
                  <a:latin typeface="Times New Roman" panose="02020603050405020304" pitchFamily="18" charset="0"/>
                  <a:cs typeface="Times New Roman" panose="02020603050405020304" pitchFamily="18" charset="0"/>
                </a:rPr>
                <a:t>Cây dâu tây</a:t>
              </a:r>
            </a:p>
          </p:txBody>
        </p:sp>
      </p:grpSp>
    </p:spTree>
    <p:extLst>
      <p:ext uri="{BB962C8B-B14F-4D97-AF65-F5344CB8AC3E}">
        <p14:creationId xmlns:p14="http://schemas.microsoft.com/office/powerpoint/2010/main" val="2166705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circle(in)">
                                      <p:cBhvr>
                                        <p:cTn id="17" dur="2000"/>
                                        <p:tgtEl>
                                          <p:spTgt spid="1028"/>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circle(in)">
                                      <p:cBhvr>
                                        <p:cTn id="20" dur="20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circle(in)">
                                      <p:cBhvr>
                                        <p:cTn id="25" dur="20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circle(in)">
                                      <p:cBhvr>
                                        <p:cTn id="35" dur="20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circle(in)">
                                      <p:cBhvr>
                                        <p:cTn id="40" dur="20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ircle(in)">
                                      <p:cBhvr>
                                        <p:cTn id="4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C5CFEB0-A0B2-429F-A36F-2FB6D1114D05}"/>
              </a:ext>
            </a:extLst>
          </p:cNvPr>
          <p:cNvGrpSpPr/>
          <p:nvPr/>
        </p:nvGrpSpPr>
        <p:grpSpPr>
          <a:xfrm>
            <a:off x="4556919" y="-76200"/>
            <a:ext cx="7162800" cy="2001696"/>
            <a:chOff x="4569360" y="103853"/>
            <a:chExt cx="7162800" cy="2001696"/>
          </a:xfrm>
        </p:grpSpPr>
        <p:grpSp>
          <p:nvGrpSpPr>
            <p:cNvPr id="17" name="Group 16">
              <a:extLst>
                <a:ext uri="{FF2B5EF4-FFF2-40B4-BE49-F238E27FC236}">
                  <a16:creationId xmlns:a16="http://schemas.microsoft.com/office/drawing/2014/main" id="{CCF71794-20A3-40F0-931F-967033DE6071}"/>
                </a:ext>
              </a:extLst>
            </p:cNvPr>
            <p:cNvGrpSpPr/>
            <p:nvPr/>
          </p:nvGrpSpPr>
          <p:grpSpPr>
            <a:xfrm>
              <a:off x="5211494" y="103853"/>
              <a:ext cx="5878532" cy="994830"/>
              <a:chOff x="5063633" y="164812"/>
              <a:chExt cx="5779343" cy="994830"/>
            </a:xfrm>
          </p:grpSpPr>
          <p:grpSp>
            <p:nvGrpSpPr>
              <p:cNvPr id="20" name="Group 19">
                <a:extLst>
                  <a:ext uri="{FF2B5EF4-FFF2-40B4-BE49-F238E27FC236}">
                    <a16:creationId xmlns:a16="http://schemas.microsoft.com/office/drawing/2014/main" id="{02F59F16-83E1-401A-ACEA-1861C4AF7BC8}"/>
                  </a:ext>
                </a:extLst>
              </p:cNvPr>
              <p:cNvGrpSpPr/>
              <p:nvPr/>
            </p:nvGrpSpPr>
            <p:grpSpPr>
              <a:xfrm>
                <a:off x="5063633" y="164812"/>
                <a:ext cx="5779343" cy="994830"/>
                <a:chOff x="5063633" y="164812"/>
                <a:chExt cx="5779343" cy="994830"/>
              </a:xfrm>
            </p:grpSpPr>
            <p:sp>
              <p:nvSpPr>
                <p:cNvPr id="22" name="TextBox 21">
                  <a:extLst>
                    <a:ext uri="{FF2B5EF4-FFF2-40B4-BE49-F238E27FC236}">
                      <a16:creationId xmlns:a16="http://schemas.microsoft.com/office/drawing/2014/main" id="{253AEA06-2B20-488F-942E-BAD01751F2B5}"/>
                    </a:ext>
                  </a:extLst>
                </p:cNvPr>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23" name="TextBox 22">
                  <a:extLst>
                    <a:ext uri="{FF2B5EF4-FFF2-40B4-BE49-F238E27FC236}">
                      <a16:creationId xmlns:a16="http://schemas.microsoft.com/office/drawing/2014/main" id="{EA5104DD-95B8-404D-B0D7-B6F2F2568100}"/>
                    </a:ext>
                  </a:extLst>
                </p:cNvPr>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1" name="Straight Connector 20">
                <a:extLst>
                  <a:ext uri="{FF2B5EF4-FFF2-40B4-BE49-F238E27FC236}">
                    <a16:creationId xmlns:a16="http://schemas.microsoft.com/office/drawing/2014/main" id="{CABD72AF-814F-4DCE-8F78-C5FD9D19B5EF}"/>
                  </a:ext>
                </a:extLst>
              </p:cNvPr>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a:extLst>
                <a:ext uri="{FF2B5EF4-FFF2-40B4-BE49-F238E27FC236}">
                  <a16:creationId xmlns:a16="http://schemas.microsoft.com/office/drawing/2014/main" id="{E28DCC39-1E32-4260-89F2-5B6CFA88819B}"/>
                </a:ext>
              </a:extLst>
            </p:cNvPr>
            <p:cNvSpPr txBox="1">
              <a:spLocks noChangeArrowheads="1"/>
            </p:cNvSpPr>
            <p:nvPr/>
          </p:nvSpPr>
          <p:spPr bwMode="auto">
            <a:xfrm>
              <a:off x="4569360" y="1098683"/>
              <a:ext cx="716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12: CÁC BỘ PHẬN CỦA THỰC VẬT VÀ CHỨC NĂNG CỦA CHÚNG (T1)</a:t>
              </a:r>
            </a:p>
          </p:txBody>
        </p:sp>
      </p:grpSp>
      <p:sp>
        <p:nvSpPr>
          <p:cNvPr id="11" name="Rectangle 10">
            <a:extLst>
              <a:ext uri="{FF2B5EF4-FFF2-40B4-BE49-F238E27FC236}">
                <a16:creationId xmlns:a16="http://schemas.microsoft.com/office/drawing/2014/main" id="{F03D0F84-7F52-4FC5-9A59-093B0FB5FAC5}"/>
              </a:ext>
            </a:extLst>
          </p:cNvPr>
          <p:cNvSpPr/>
          <p:nvPr/>
        </p:nvSpPr>
        <p:spPr>
          <a:xfrm>
            <a:off x="975519" y="1681631"/>
            <a:ext cx="9736805"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2. Đặc điểm của rễ cây</a:t>
            </a:r>
          </a:p>
        </p:txBody>
      </p:sp>
      <p:pic>
        <p:nvPicPr>
          <p:cNvPr id="3" name="Picture 2">
            <a:extLst>
              <a:ext uri="{FF2B5EF4-FFF2-40B4-BE49-F238E27FC236}">
                <a16:creationId xmlns:a16="http://schemas.microsoft.com/office/drawing/2014/main" id="{634880CD-202E-413E-3527-A2908B298F86}"/>
              </a:ext>
            </a:extLst>
          </p:cNvPr>
          <p:cNvPicPr>
            <a:picLocks noChangeAspect="1"/>
          </p:cNvPicPr>
          <p:nvPr/>
        </p:nvPicPr>
        <p:blipFill rotWithShape="1">
          <a:blip r:embed="rId3"/>
          <a:srcRect l="941" t="2494" r="2164"/>
          <a:stretch/>
        </p:blipFill>
        <p:spPr>
          <a:xfrm>
            <a:off x="1585119" y="2514600"/>
            <a:ext cx="12573000" cy="6233990"/>
          </a:xfrm>
          <a:prstGeom prst="rect">
            <a:avLst/>
          </a:prstGeom>
        </p:spPr>
      </p:pic>
    </p:spTree>
    <p:extLst>
      <p:ext uri="{BB962C8B-B14F-4D97-AF65-F5344CB8AC3E}">
        <p14:creationId xmlns:p14="http://schemas.microsoft.com/office/powerpoint/2010/main" val="2662513508"/>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C5CFEB0-A0B2-429F-A36F-2FB6D1114D05}"/>
              </a:ext>
            </a:extLst>
          </p:cNvPr>
          <p:cNvGrpSpPr/>
          <p:nvPr/>
        </p:nvGrpSpPr>
        <p:grpSpPr>
          <a:xfrm>
            <a:off x="4556919" y="-76200"/>
            <a:ext cx="7162800" cy="2001696"/>
            <a:chOff x="4569360" y="103853"/>
            <a:chExt cx="7162800" cy="2001696"/>
          </a:xfrm>
        </p:grpSpPr>
        <p:grpSp>
          <p:nvGrpSpPr>
            <p:cNvPr id="17" name="Group 16">
              <a:extLst>
                <a:ext uri="{FF2B5EF4-FFF2-40B4-BE49-F238E27FC236}">
                  <a16:creationId xmlns:a16="http://schemas.microsoft.com/office/drawing/2014/main" id="{CCF71794-20A3-40F0-931F-967033DE6071}"/>
                </a:ext>
              </a:extLst>
            </p:cNvPr>
            <p:cNvGrpSpPr/>
            <p:nvPr/>
          </p:nvGrpSpPr>
          <p:grpSpPr>
            <a:xfrm>
              <a:off x="5211494" y="103853"/>
              <a:ext cx="5878532" cy="994830"/>
              <a:chOff x="5063633" y="164812"/>
              <a:chExt cx="5779343" cy="994830"/>
            </a:xfrm>
          </p:grpSpPr>
          <p:grpSp>
            <p:nvGrpSpPr>
              <p:cNvPr id="20" name="Group 19">
                <a:extLst>
                  <a:ext uri="{FF2B5EF4-FFF2-40B4-BE49-F238E27FC236}">
                    <a16:creationId xmlns:a16="http://schemas.microsoft.com/office/drawing/2014/main" id="{02F59F16-83E1-401A-ACEA-1861C4AF7BC8}"/>
                  </a:ext>
                </a:extLst>
              </p:cNvPr>
              <p:cNvGrpSpPr/>
              <p:nvPr/>
            </p:nvGrpSpPr>
            <p:grpSpPr>
              <a:xfrm>
                <a:off x="5063633" y="164812"/>
                <a:ext cx="5779343" cy="994830"/>
                <a:chOff x="5063633" y="164812"/>
                <a:chExt cx="5779343" cy="994830"/>
              </a:xfrm>
            </p:grpSpPr>
            <p:sp>
              <p:nvSpPr>
                <p:cNvPr id="22" name="TextBox 21">
                  <a:extLst>
                    <a:ext uri="{FF2B5EF4-FFF2-40B4-BE49-F238E27FC236}">
                      <a16:creationId xmlns:a16="http://schemas.microsoft.com/office/drawing/2014/main" id="{253AEA06-2B20-488F-942E-BAD01751F2B5}"/>
                    </a:ext>
                  </a:extLst>
                </p:cNvPr>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23" name="TextBox 22">
                  <a:extLst>
                    <a:ext uri="{FF2B5EF4-FFF2-40B4-BE49-F238E27FC236}">
                      <a16:creationId xmlns:a16="http://schemas.microsoft.com/office/drawing/2014/main" id="{EA5104DD-95B8-404D-B0D7-B6F2F2568100}"/>
                    </a:ext>
                  </a:extLst>
                </p:cNvPr>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1" name="Straight Connector 20">
                <a:extLst>
                  <a:ext uri="{FF2B5EF4-FFF2-40B4-BE49-F238E27FC236}">
                    <a16:creationId xmlns:a16="http://schemas.microsoft.com/office/drawing/2014/main" id="{CABD72AF-814F-4DCE-8F78-C5FD9D19B5EF}"/>
                  </a:ext>
                </a:extLst>
              </p:cNvPr>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a:extLst>
                <a:ext uri="{FF2B5EF4-FFF2-40B4-BE49-F238E27FC236}">
                  <a16:creationId xmlns:a16="http://schemas.microsoft.com/office/drawing/2014/main" id="{E28DCC39-1E32-4260-89F2-5B6CFA88819B}"/>
                </a:ext>
              </a:extLst>
            </p:cNvPr>
            <p:cNvSpPr txBox="1">
              <a:spLocks noChangeArrowheads="1"/>
            </p:cNvSpPr>
            <p:nvPr/>
          </p:nvSpPr>
          <p:spPr bwMode="auto">
            <a:xfrm>
              <a:off x="4569360" y="1098683"/>
              <a:ext cx="716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12: CÁC BỘ PHẬN CỦA THỰC VẬT VÀ CHỨC NĂNG CỦA CHÚNG (T1)</a:t>
              </a:r>
            </a:p>
          </p:txBody>
        </p:sp>
      </p:grpSp>
      <p:sp>
        <p:nvSpPr>
          <p:cNvPr id="12" name="Cloud 11">
            <a:extLst>
              <a:ext uri="{FF2B5EF4-FFF2-40B4-BE49-F238E27FC236}">
                <a16:creationId xmlns:a16="http://schemas.microsoft.com/office/drawing/2014/main" id="{EAF7153B-CDB0-4870-9D4A-54D4DCFC5756}"/>
              </a:ext>
            </a:extLst>
          </p:cNvPr>
          <p:cNvSpPr/>
          <p:nvPr/>
        </p:nvSpPr>
        <p:spPr>
          <a:xfrm>
            <a:off x="9814719" y="3534646"/>
            <a:ext cx="5639541" cy="3856752"/>
          </a:xfrm>
          <a:prstGeom prst="cloud">
            <a:avLst/>
          </a:prstGeom>
          <a:solidFill>
            <a:srgbClr val="FFE1FF"/>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FF0000"/>
                </a:solidFill>
                <a:latin typeface="Times New Roman" panose="02020603050405020304" pitchFamily="18" charset="0"/>
                <a:cs typeface="Times New Roman" panose="02020603050405020304" pitchFamily="18" charset="0"/>
              </a:rPr>
              <a:t>Cây cà rốt: </a:t>
            </a:r>
            <a:r>
              <a:rPr lang="vi-VN" sz="3600" b="1">
                <a:solidFill>
                  <a:srgbClr val="0000CC"/>
                </a:solidFill>
                <a:latin typeface="Times New Roman" panose="02020603050405020304" pitchFamily="18" charset="0"/>
                <a:cs typeface="Times New Roman" panose="02020603050405020304" pitchFamily="18" charset="0"/>
              </a:rPr>
              <a:t>Rễ củ: Rễ cái phình to thành củ dự trữ chất dinh dưỡng.</a:t>
            </a:r>
          </a:p>
        </p:txBody>
      </p:sp>
      <p:sp>
        <p:nvSpPr>
          <p:cNvPr id="3" name="TextBox 2">
            <a:extLst>
              <a:ext uri="{FF2B5EF4-FFF2-40B4-BE49-F238E27FC236}">
                <a16:creationId xmlns:a16="http://schemas.microsoft.com/office/drawing/2014/main" id="{B64862D0-25D7-422B-A2F7-3EBC07131336}"/>
              </a:ext>
            </a:extLst>
          </p:cNvPr>
          <p:cNvSpPr txBox="1"/>
          <p:nvPr/>
        </p:nvSpPr>
        <p:spPr>
          <a:xfrm>
            <a:off x="1661319" y="2257066"/>
            <a:ext cx="9416266" cy="646331"/>
          </a:xfrm>
          <a:prstGeom prst="rect">
            <a:avLst/>
          </a:prstGeom>
          <a:noFill/>
        </p:spPr>
        <p:txBody>
          <a:bodyPr wrap="square" rtlCol="0">
            <a:spAutoFit/>
          </a:bodyPr>
          <a:lstStyle/>
          <a:p>
            <a:r>
              <a:rPr lang="vi-VN" sz="3600" b="1">
                <a:solidFill>
                  <a:srgbClr val="FF0000"/>
                </a:solidFill>
                <a:latin typeface="Times New Roman" panose="02020603050405020304" pitchFamily="18" charset="0"/>
                <a:cs typeface="Times New Roman" panose="02020603050405020304" pitchFamily="18" charset="0"/>
              </a:rPr>
              <a:t>Một số loại rễ cây đặc biệt</a:t>
            </a:r>
          </a:p>
        </p:txBody>
      </p:sp>
      <p:sp>
        <p:nvSpPr>
          <p:cNvPr id="14" name="Rectangle 13">
            <a:extLst>
              <a:ext uri="{FF2B5EF4-FFF2-40B4-BE49-F238E27FC236}">
                <a16:creationId xmlns:a16="http://schemas.microsoft.com/office/drawing/2014/main" id="{EED59ABE-AF43-437F-A737-DC8536D4F8B1}"/>
              </a:ext>
            </a:extLst>
          </p:cNvPr>
          <p:cNvSpPr/>
          <p:nvPr/>
        </p:nvSpPr>
        <p:spPr>
          <a:xfrm>
            <a:off x="975519" y="1681631"/>
            <a:ext cx="5169159"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2. Đặc điểm của rễ cây</a:t>
            </a:r>
          </a:p>
        </p:txBody>
      </p:sp>
      <p:pic>
        <p:nvPicPr>
          <p:cNvPr id="4" name="Picture 3">
            <a:extLst>
              <a:ext uri="{FF2B5EF4-FFF2-40B4-BE49-F238E27FC236}">
                <a16:creationId xmlns:a16="http://schemas.microsoft.com/office/drawing/2014/main" id="{0F07E6BA-11A2-F7A9-5501-9FFDBC396152}"/>
              </a:ext>
            </a:extLst>
          </p:cNvPr>
          <p:cNvPicPr>
            <a:picLocks noChangeAspect="1"/>
          </p:cNvPicPr>
          <p:nvPr/>
        </p:nvPicPr>
        <p:blipFill>
          <a:blip r:embed="rId3"/>
          <a:stretch>
            <a:fillRect/>
          </a:stretch>
        </p:blipFill>
        <p:spPr>
          <a:xfrm>
            <a:off x="1515527" y="3231654"/>
            <a:ext cx="7156191" cy="5516936"/>
          </a:xfrm>
          <a:prstGeom prst="rect">
            <a:avLst/>
          </a:prstGeom>
        </p:spPr>
      </p:pic>
    </p:spTree>
    <p:extLst>
      <p:ext uri="{BB962C8B-B14F-4D97-AF65-F5344CB8AC3E}">
        <p14:creationId xmlns:p14="http://schemas.microsoft.com/office/powerpoint/2010/main" val="6685199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C5CFEB0-A0B2-429F-A36F-2FB6D1114D05}"/>
              </a:ext>
            </a:extLst>
          </p:cNvPr>
          <p:cNvGrpSpPr/>
          <p:nvPr/>
        </p:nvGrpSpPr>
        <p:grpSpPr>
          <a:xfrm>
            <a:off x="4556919" y="-76200"/>
            <a:ext cx="7162800" cy="2001696"/>
            <a:chOff x="4569360" y="103853"/>
            <a:chExt cx="7162800" cy="2001696"/>
          </a:xfrm>
        </p:grpSpPr>
        <p:grpSp>
          <p:nvGrpSpPr>
            <p:cNvPr id="17" name="Group 16">
              <a:extLst>
                <a:ext uri="{FF2B5EF4-FFF2-40B4-BE49-F238E27FC236}">
                  <a16:creationId xmlns:a16="http://schemas.microsoft.com/office/drawing/2014/main" id="{CCF71794-20A3-40F0-931F-967033DE6071}"/>
                </a:ext>
              </a:extLst>
            </p:cNvPr>
            <p:cNvGrpSpPr/>
            <p:nvPr/>
          </p:nvGrpSpPr>
          <p:grpSpPr>
            <a:xfrm>
              <a:off x="5211494" y="103853"/>
              <a:ext cx="5878532" cy="994830"/>
              <a:chOff x="5063633" y="164812"/>
              <a:chExt cx="5779343" cy="994830"/>
            </a:xfrm>
          </p:grpSpPr>
          <p:grpSp>
            <p:nvGrpSpPr>
              <p:cNvPr id="20" name="Group 19">
                <a:extLst>
                  <a:ext uri="{FF2B5EF4-FFF2-40B4-BE49-F238E27FC236}">
                    <a16:creationId xmlns:a16="http://schemas.microsoft.com/office/drawing/2014/main" id="{02F59F16-83E1-401A-ACEA-1861C4AF7BC8}"/>
                  </a:ext>
                </a:extLst>
              </p:cNvPr>
              <p:cNvGrpSpPr/>
              <p:nvPr/>
            </p:nvGrpSpPr>
            <p:grpSpPr>
              <a:xfrm>
                <a:off x="5063633" y="164812"/>
                <a:ext cx="5779343" cy="994830"/>
                <a:chOff x="5063633" y="164812"/>
                <a:chExt cx="5779343" cy="994830"/>
              </a:xfrm>
            </p:grpSpPr>
            <p:sp>
              <p:nvSpPr>
                <p:cNvPr id="22" name="TextBox 21">
                  <a:extLst>
                    <a:ext uri="{FF2B5EF4-FFF2-40B4-BE49-F238E27FC236}">
                      <a16:creationId xmlns:a16="http://schemas.microsoft.com/office/drawing/2014/main" id="{253AEA06-2B20-488F-942E-BAD01751F2B5}"/>
                    </a:ext>
                  </a:extLst>
                </p:cNvPr>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23" name="TextBox 22">
                  <a:extLst>
                    <a:ext uri="{FF2B5EF4-FFF2-40B4-BE49-F238E27FC236}">
                      <a16:creationId xmlns:a16="http://schemas.microsoft.com/office/drawing/2014/main" id="{EA5104DD-95B8-404D-B0D7-B6F2F2568100}"/>
                    </a:ext>
                  </a:extLst>
                </p:cNvPr>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1" name="Straight Connector 20">
                <a:extLst>
                  <a:ext uri="{FF2B5EF4-FFF2-40B4-BE49-F238E27FC236}">
                    <a16:creationId xmlns:a16="http://schemas.microsoft.com/office/drawing/2014/main" id="{CABD72AF-814F-4DCE-8F78-C5FD9D19B5EF}"/>
                  </a:ext>
                </a:extLst>
              </p:cNvPr>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a:extLst>
                <a:ext uri="{FF2B5EF4-FFF2-40B4-BE49-F238E27FC236}">
                  <a16:creationId xmlns:a16="http://schemas.microsoft.com/office/drawing/2014/main" id="{E28DCC39-1E32-4260-89F2-5B6CFA88819B}"/>
                </a:ext>
              </a:extLst>
            </p:cNvPr>
            <p:cNvSpPr txBox="1">
              <a:spLocks noChangeArrowheads="1"/>
            </p:cNvSpPr>
            <p:nvPr/>
          </p:nvSpPr>
          <p:spPr bwMode="auto">
            <a:xfrm>
              <a:off x="4569360" y="1098683"/>
              <a:ext cx="716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12: CÁC BỘ PHẬN CỦA THỰC VẬT VÀ CHỨC NĂNG CỦA CHÚNG (T1)</a:t>
              </a:r>
            </a:p>
          </p:txBody>
        </p:sp>
      </p:grpSp>
      <p:sp>
        <p:nvSpPr>
          <p:cNvPr id="12" name="Cloud 11">
            <a:extLst>
              <a:ext uri="{FF2B5EF4-FFF2-40B4-BE49-F238E27FC236}">
                <a16:creationId xmlns:a16="http://schemas.microsoft.com/office/drawing/2014/main" id="{EAF7153B-CDB0-4870-9D4A-54D4DCFC5756}"/>
              </a:ext>
            </a:extLst>
          </p:cNvPr>
          <p:cNvSpPr/>
          <p:nvPr/>
        </p:nvSpPr>
        <p:spPr>
          <a:xfrm>
            <a:off x="9662319" y="3524458"/>
            <a:ext cx="5715741" cy="4724400"/>
          </a:xfrm>
          <a:prstGeom prst="cloud">
            <a:avLst/>
          </a:prstGeom>
          <a:solidFill>
            <a:srgbClr val="FFE1FF"/>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FF0000"/>
                </a:solidFill>
                <a:latin typeface="Times New Roman" panose="02020603050405020304" pitchFamily="18" charset="0"/>
                <a:cs typeface="Times New Roman" panose="02020603050405020304" pitchFamily="18" charset="0"/>
              </a:rPr>
              <a:t>Cây đước; Rễ chống: </a:t>
            </a:r>
            <a:r>
              <a:rPr lang="vi-VN" sz="3600" b="1">
                <a:solidFill>
                  <a:srgbClr val="0000CC"/>
                </a:solidFill>
                <a:latin typeface="Times New Roman" panose="02020603050405020304" pitchFamily="18" charset="0"/>
                <a:cs typeface="Times New Roman" panose="02020603050405020304" pitchFamily="18" charset="0"/>
              </a:rPr>
              <a:t>Rễ mọc ra từ thân cắm xuống nước, giúp cây đứng vững trong nước.</a:t>
            </a:r>
          </a:p>
        </p:txBody>
      </p:sp>
      <p:sp>
        <p:nvSpPr>
          <p:cNvPr id="3" name="TextBox 2">
            <a:extLst>
              <a:ext uri="{FF2B5EF4-FFF2-40B4-BE49-F238E27FC236}">
                <a16:creationId xmlns:a16="http://schemas.microsoft.com/office/drawing/2014/main" id="{B64862D0-25D7-422B-A2F7-3EBC07131336}"/>
              </a:ext>
            </a:extLst>
          </p:cNvPr>
          <p:cNvSpPr txBox="1"/>
          <p:nvPr/>
        </p:nvSpPr>
        <p:spPr>
          <a:xfrm>
            <a:off x="1333986" y="2360510"/>
            <a:ext cx="9416266" cy="646331"/>
          </a:xfrm>
          <a:prstGeom prst="rect">
            <a:avLst/>
          </a:prstGeom>
          <a:noFill/>
        </p:spPr>
        <p:txBody>
          <a:bodyPr wrap="square" rtlCol="0">
            <a:spAutoFit/>
          </a:bodyPr>
          <a:lstStyle/>
          <a:p>
            <a:r>
              <a:rPr lang="vi-VN" sz="3600" b="1">
                <a:solidFill>
                  <a:srgbClr val="FF0000"/>
                </a:solidFill>
                <a:latin typeface="Times New Roman" panose="02020603050405020304" pitchFamily="18" charset="0"/>
                <a:cs typeface="Times New Roman" panose="02020603050405020304" pitchFamily="18" charset="0"/>
              </a:rPr>
              <a:t>Một số loại rễ cây đặc biệt</a:t>
            </a:r>
          </a:p>
        </p:txBody>
      </p:sp>
      <p:sp>
        <p:nvSpPr>
          <p:cNvPr id="14" name="Rectangle 13">
            <a:extLst>
              <a:ext uri="{FF2B5EF4-FFF2-40B4-BE49-F238E27FC236}">
                <a16:creationId xmlns:a16="http://schemas.microsoft.com/office/drawing/2014/main" id="{35CB02B8-AC93-4252-8FB6-90AB5CA8F052}"/>
              </a:ext>
            </a:extLst>
          </p:cNvPr>
          <p:cNvSpPr/>
          <p:nvPr/>
        </p:nvSpPr>
        <p:spPr>
          <a:xfrm>
            <a:off x="975519" y="1681631"/>
            <a:ext cx="9736805"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2. Đặc điểm của rễ cây</a:t>
            </a:r>
          </a:p>
        </p:txBody>
      </p:sp>
      <p:pic>
        <p:nvPicPr>
          <p:cNvPr id="6" name="Picture 5">
            <a:extLst>
              <a:ext uri="{FF2B5EF4-FFF2-40B4-BE49-F238E27FC236}">
                <a16:creationId xmlns:a16="http://schemas.microsoft.com/office/drawing/2014/main" id="{9D766751-CEE7-6CEB-D4BC-C9A389DE0DBD}"/>
              </a:ext>
            </a:extLst>
          </p:cNvPr>
          <p:cNvPicPr>
            <a:picLocks noChangeAspect="1"/>
          </p:cNvPicPr>
          <p:nvPr/>
        </p:nvPicPr>
        <p:blipFill>
          <a:blip r:embed="rId3"/>
          <a:stretch>
            <a:fillRect/>
          </a:stretch>
        </p:blipFill>
        <p:spPr>
          <a:xfrm>
            <a:off x="1813719" y="3090963"/>
            <a:ext cx="6324600" cy="5519637"/>
          </a:xfrm>
          <a:prstGeom prst="rect">
            <a:avLst/>
          </a:prstGeom>
        </p:spPr>
      </p:pic>
    </p:spTree>
    <p:extLst>
      <p:ext uri="{BB962C8B-B14F-4D97-AF65-F5344CB8AC3E}">
        <p14:creationId xmlns:p14="http://schemas.microsoft.com/office/powerpoint/2010/main" val="2732682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C5CFEB0-A0B2-429F-A36F-2FB6D1114D05}"/>
              </a:ext>
            </a:extLst>
          </p:cNvPr>
          <p:cNvGrpSpPr/>
          <p:nvPr/>
        </p:nvGrpSpPr>
        <p:grpSpPr>
          <a:xfrm>
            <a:off x="4556919" y="-76200"/>
            <a:ext cx="7162800" cy="2001696"/>
            <a:chOff x="4569360" y="103853"/>
            <a:chExt cx="7162800" cy="2001696"/>
          </a:xfrm>
        </p:grpSpPr>
        <p:grpSp>
          <p:nvGrpSpPr>
            <p:cNvPr id="17" name="Group 16">
              <a:extLst>
                <a:ext uri="{FF2B5EF4-FFF2-40B4-BE49-F238E27FC236}">
                  <a16:creationId xmlns:a16="http://schemas.microsoft.com/office/drawing/2014/main" id="{CCF71794-20A3-40F0-931F-967033DE6071}"/>
                </a:ext>
              </a:extLst>
            </p:cNvPr>
            <p:cNvGrpSpPr/>
            <p:nvPr/>
          </p:nvGrpSpPr>
          <p:grpSpPr>
            <a:xfrm>
              <a:off x="5211494" y="103853"/>
              <a:ext cx="5878532" cy="994830"/>
              <a:chOff x="5063633" y="164812"/>
              <a:chExt cx="5779343" cy="994830"/>
            </a:xfrm>
          </p:grpSpPr>
          <p:grpSp>
            <p:nvGrpSpPr>
              <p:cNvPr id="20" name="Group 19">
                <a:extLst>
                  <a:ext uri="{FF2B5EF4-FFF2-40B4-BE49-F238E27FC236}">
                    <a16:creationId xmlns:a16="http://schemas.microsoft.com/office/drawing/2014/main" id="{02F59F16-83E1-401A-ACEA-1861C4AF7BC8}"/>
                  </a:ext>
                </a:extLst>
              </p:cNvPr>
              <p:cNvGrpSpPr/>
              <p:nvPr/>
            </p:nvGrpSpPr>
            <p:grpSpPr>
              <a:xfrm>
                <a:off x="5063633" y="164812"/>
                <a:ext cx="5779343" cy="994830"/>
                <a:chOff x="5063633" y="164812"/>
                <a:chExt cx="5779343" cy="994830"/>
              </a:xfrm>
            </p:grpSpPr>
            <p:sp>
              <p:nvSpPr>
                <p:cNvPr id="22" name="TextBox 21">
                  <a:extLst>
                    <a:ext uri="{FF2B5EF4-FFF2-40B4-BE49-F238E27FC236}">
                      <a16:creationId xmlns:a16="http://schemas.microsoft.com/office/drawing/2014/main" id="{253AEA06-2B20-488F-942E-BAD01751F2B5}"/>
                    </a:ext>
                  </a:extLst>
                </p:cNvPr>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23" name="TextBox 22">
                  <a:extLst>
                    <a:ext uri="{FF2B5EF4-FFF2-40B4-BE49-F238E27FC236}">
                      <a16:creationId xmlns:a16="http://schemas.microsoft.com/office/drawing/2014/main" id="{EA5104DD-95B8-404D-B0D7-B6F2F2568100}"/>
                    </a:ext>
                  </a:extLst>
                </p:cNvPr>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1" name="Straight Connector 20">
                <a:extLst>
                  <a:ext uri="{FF2B5EF4-FFF2-40B4-BE49-F238E27FC236}">
                    <a16:creationId xmlns:a16="http://schemas.microsoft.com/office/drawing/2014/main" id="{CABD72AF-814F-4DCE-8F78-C5FD9D19B5EF}"/>
                  </a:ext>
                </a:extLst>
              </p:cNvPr>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a:extLst>
                <a:ext uri="{FF2B5EF4-FFF2-40B4-BE49-F238E27FC236}">
                  <a16:creationId xmlns:a16="http://schemas.microsoft.com/office/drawing/2014/main" id="{E28DCC39-1E32-4260-89F2-5B6CFA88819B}"/>
                </a:ext>
              </a:extLst>
            </p:cNvPr>
            <p:cNvSpPr txBox="1">
              <a:spLocks noChangeArrowheads="1"/>
            </p:cNvSpPr>
            <p:nvPr/>
          </p:nvSpPr>
          <p:spPr bwMode="auto">
            <a:xfrm>
              <a:off x="4569360" y="1098683"/>
              <a:ext cx="716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12: CÁC BỘ PHẬN CỦA THỰC VẬT VÀ CHỨC NĂNG CỦA CHÚNG (T1)</a:t>
              </a:r>
            </a:p>
          </p:txBody>
        </p:sp>
      </p:grpSp>
      <p:sp>
        <p:nvSpPr>
          <p:cNvPr id="12" name="Cloud 11">
            <a:extLst>
              <a:ext uri="{FF2B5EF4-FFF2-40B4-BE49-F238E27FC236}">
                <a16:creationId xmlns:a16="http://schemas.microsoft.com/office/drawing/2014/main" id="{EAF7153B-CDB0-4870-9D4A-54D4DCFC5756}"/>
              </a:ext>
            </a:extLst>
          </p:cNvPr>
          <p:cNvSpPr/>
          <p:nvPr/>
        </p:nvSpPr>
        <p:spPr>
          <a:xfrm>
            <a:off x="9662319" y="3524458"/>
            <a:ext cx="5715741" cy="4724400"/>
          </a:xfrm>
          <a:prstGeom prst="cloud">
            <a:avLst/>
          </a:prstGeom>
          <a:solidFill>
            <a:srgbClr val="FFE1FF"/>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FF0000"/>
                </a:solidFill>
                <a:latin typeface="Times New Roman" panose="02020603050405020304" pitchFamily="18" charset="0"/>
                <a:cs typeface="Times New Roman" panose="02020603050405020304" pitchFamily="18" charset="0"/>
              </a:rPr>
              <a:t>Cây trầu không: Rễ bám: </a:t>
            </a:r>
            <a:r>
              <a:rPr lang="vi-VN" sz="3600" b="1">
                <a:solidFill>
                  <a:srgbClr val="0000CC"/>
                </a:solidFill>
                <a:latin typeface="Times New Roman" panose="02020603050405020304" pitchFamily="18" charset="0"/>
                <a:cs typeface="Times New Roman" panose="02020603050405020304" pitchFamily="18" charset="0"/>
              </a:rPr>
              <a:t>Giúp cây bám vào tường để leo lên.</a:t>
            </a:r>
          </a:p>
        </p:txBody>
      </p:sp>
      <p:sp>
        <p:nvSpPr>
          <p:cNvPr id="3" name="TextBox 2">
            <a:extLst>
              <a:ext uri="{FF2B5EF4-FFF2-40B4-BE49-F238E27FC236}">
                <a16:creationId xmlns:a16="http://schemas.microsoft.com/office/drawing/2014/main" id="{B64862D0-25D7-422B-A2F7-3EBC07131336}"/>
              </a:ext>
            </a:extLst>
          </p:cNvPr>
          <p:cNvSpPr txBox="1"/>
          <p:nvPr/>
        </p:nvSpPr>
        <p:spPr>
          <a:xfrm>
            <a:off x="1661319" y="2257066"/>
            <a:ext cx="9416266" cy="646331"/>
          </a:xfrm>
          <a:prstGeom prst="rect">
            <a:avLst/>
          </a:prstGeom>
          <a:noFill/>
        </p:spPr>
        <p:txBody>
          <a:bodyPr wrap="square" rtlCol="0">
            <a:spAutoFit/>
          </a:bodyPr>
          <a:lstStyle/>
          <a:p>
            <a:r>
              <a:rPr lang="vi-VN" sz="3600" b="1">
                <a:solidFill>
                  <a:srgbClr val="FF0000"/>
                </a:solidFill>
                <a:latin typeface="Times New Roman" panose="02020603050405020304" pitchFamily="18" charset="0"/>
                <a:cs typeface="Times New Roman" panose="02020603050405020304" pitchFamily="18" charset="0"/>
              </a:rPr>
              <a:t>Một số loại rễ cây đặc biệt</a:t>
            </a:r>
          </a:p>
        </p:txBody>
      </p:sp>
      <p:sp>
        <p:nvSpPr>
          <p:cNvPr id="14" name="Rectangle 13">
            <a:extLst>
              <a:ext uri="{FF2B5EF4-FFF2-40B4-BE49-F238E27FC236}">
                <a16:creationId xmlns:a16="http://schemas.microsoft.com/office/drawing/2014/main" id="{F21DDF9E-E651-4DBC-B2C9-757020EB1383}"/>
              </a:ext>
            </a:extLst>
          </p:cNvPr>
          <p:cNvSpPr/>
          <p:nvPr/>
        </p:nvSpPr>
        <p:spPr>
          <a:xfrm>
            <a:off x="1623584" y="1636005"/>
            <a:ext cx="9736805"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2. Đặc điểm của rễ cây</a:t>
            </a:r>
          </a:p>
        </p:txBody>
      </p:sp>
      <p:pic>
        <p:nvPicPr>
          <p:cNvPr id="4" name="Picture 3">
            <a:extLst>
              <a:ext uri="{FF2B5EF4-FFF2-40B4-BE49-F238E27FC236}">
                <a16:creationId xmlns:a16="http://schemas.microsoft.com/office/drawing/2014/main" id="{617F0CFA-CA8E-8D49-E2FD-19EBD8EA2DC1}"/>
              </a:ext>
            </a:extLst>
          </p:cNvPr>
          <p:cNvPicPr>
            <a:picLocks noChangeAspect="1"/>
          </p:cNvPicPr>
          <p:nvPr/>
        </p:nvPicPr>
        <p:blipFill>
          <a:blip r:embed="rId3"/>
          <a:stretch>
            <a:fillRect/>
          </a:stretch>
        </p:blipFill>
        <p:spPr>
          <a:xfrm>
            <a:off x="1966119" y="2999711"/>
            <a:ext cx="6858000" cy="5546753"/>
          </a:xfrm>
          <a:prstGeom prst="rect">
            <a:avLst/>
          </a:prstGeom>
        </p:spPr>
      </p:pic>
    </p:spTree>
    <p:extLst>
      <p:ext uri="{BB962C8B-B14F-4D97-AF65-F5344CB8AC3E}">
        <p14:creationId xmlns:p14="http://schemas.microsoft.com/office/powerpoint/2010/main" val="41302972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573149" y="1782783"/>
            <a:ext cx="9736805"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2. Chức năng của rễ cây.</a:t>
            </a:r>
          </a:p>
        </p:txBody>
      </p:sp>
      <p:grpSp>
        <p:nvGrpSpPr>
          <p:cNvPr id="13" name="Group 12">
            <a:extLst>
              <a:ext uri="{FF2B5EF4-FFF2-40B4-BE49-F238E27FC236}">
                <a16:creationId xmlns:a16="http://schemas.microsoft.com/office/drawing/2014/main" id="{5C5CFEB0-A0B2-429F-A36F-2FB6D1114D05}"/>
              </a:ext>
            </a:extLst>
          </p:cNvPr>
          <p:cNvGrpSpPr/>
          <p:nvPr/>
        </p:nvGrpSpPr>
        <p:grpSpPr>
          <a:xfrm>
            <a:off x="4556919" y="-76200"/>
            <a:ext cx="7162800" cy="2001696"/>
            <a:chOff x="4569360" y="103853"/>
            <a:chExt cx="7162800" cy="2001696"/>
          </a:xfrm>
        </p:grpSpPr>
        <p:grpSp>
          <p:nvGrpSpPr>
            <p:cNvPr id="17" name="Group 16">
              <a:extLst>
                <a:ext uri="{FF2B5EF4-FFF2-40B4-BE49-F238E27FC236}">
                  <a16:creationId xmlns:a16="http://schemas.microsoft.com/office/drawing/2014/main" id="{CCF71794-20A3-40F0-931F-967033DE6071}"/>
                </a:ext>
              </a:extLst>
            </p:cNvPr>
            <p:cNvGrpSpPr/>
            <p:nvPr/>
          </p:nvGrpSpPr>
          <p:grpSpPr>
            <a:xfrm>
              <a:off x="5211494" y="103853"/>
              <a:ext cx="5878532" cy="994830"/>
              <a:chOff x="5063633" y="164812"/>
              <a:chExt cx="5779343" cy="994830"/>
            </a:xfrm>
          </p:grpSpPr>
          <p:grpSp>
            <p:nvGrpSpPr>
              <p:cNvPr id="20" name="Group 19">
                <a:extLst>
                  <a:ext uri="{FF2B5EF4-FFF2-40B4-BE49-F238E27FC236}">
                    <a16:creationId xmlns:a16="http://schemas.microsoft.com/office/drawing/2014/main" id="{02F59F16-83E1-401A-ACEA-1861C4AF7BC8}"/>
                  </a:ext>
                </a:extLst>
              </p:cNvPr>
              <p:cNvGrpSpPr/>
              <p:nvPr/>
            </p:nvGrpSpPr>
            <p:grpSpPr>
              <a:xfrm>
                <a:off x="5063633" y="164812"/>
                <a:ext cx="5779343" cy="994830"/>
                <a:chOff x="5063633" y="164812"/>
                <a:chExt cx="5779343" cy="994830"/>
              </a:xfrm>
            </p:grpSpPr>
            <p:sp>
              <p:nvSpPr>
                <p:cNvPr id="22" name="TextBox 21">
                  <a:extLst>
                    <a:ext uri="{FF2B5EF4-FFF2-40B4-BE49-F238E27FC236}">
                      <a16:creationId xmlns:a16="http://schemas.microsoft.com/office/drawing/2014/main" id="{253AEA06-2B20-488F-942E-BAD01751F2B5}"/>
                    </a:ext>
                  </a:extLst>
                </p:cNvPr>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23" name="TextBox 22">
                  <a:extLst>
                    <a:ext uri="{FF2B5EF4-FFF2-40B4-BE49-F238E27FC236}">
                      <a16:creationId xmlns:a16="http://schemas.microsoft.com/office/drawing/2014/main" id="{EA5104DD-95B8-404D-B0D7-B6F2F2568100}"/>
                    </a:ext>
                  </a:extLst>
                </p:cNvPr>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1" name="Straight Connector 20">
                <a:extLst>
                  <a:ext uri="{FF2B5EF4-FFF2-40B4-BE49-F238E27FC236}">
                    <a16:creationId xmlns:a16="http://schemas.microsoft.com/office/drawing/2014/main" id="{CABD72AF-814F-4DCE-8F78-C5FD9D19B5EF}"/>
                  </a:ext>
                </a:extLst>
              </p:cNvPr>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a:extLst>
                <a:ext uri="{FF2B5EF4-FFF2-40B4-BE49-F238E27FC236}">
                  <a16:creationId xmlns:a16="http://schemas.microsoft.com/office/drawing/2014/main" id="{E28DCC39-1E32-4260-89F2-5B6CFA88819B}"/>
                </a:ext>
              </a:extLst>
            </p:cNvPr>
            <p:cNvSpPr txBox="1">
              <a:spLocks noChangeArrowheads="1"/>
            </p:cNvSpPr>
            <p:nvPr/>
          </p:nvSpPr>
          <p:spPr bwMode="auto">
            <a:xfrm>
              <a:off x="4569360" y="1098683"/>
              <a:ext cx="716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12: CÁC BỘ PHẬN CỦA THỰC VẬT VÀ CHỨC NĂNG CỦA CHÚNG (T1)</a:t>
              </a:r>
            </a:p>
          </p:txBody>
        </p:sp>
      </p:grpSp>
      <p:sp>
        <p:nvSpPr>
          <p:cNvPr id="2" name="Rectangle 1">
            <a:extLst>
              <a:ext uri="{FF2B5EF4-FFF2-40B4-BE49-F238E27FC236}">
                <a16:creationId xmlns:a16="http://schemas.microsoft.com/office/drawing/2014/main" id="{B93B0B22-81B4-436E-99AE-FDED1C3446AA}"/>
              </a:ext>
            </a:extLst>
          </p:cNvPr>
          <p:cNvSpPr/>
          <p:nvPr/>
        </p:nvSpPr>
        <p:spPr>
          <a:xfrm>
            <a:off x="1573149" y="2366328"/>
            <a:ext cx="10190418" cy="584775"/>
          </a:xfrm>
          <a:prstGeom prst="rect">
            <a:avLst/>
          </a:prstGeom>
        </p:spPr>
        <p:txBody>
          <a:bodyPr wrap="none">
            <a:spAutoFit/>
          </a:bodyPr>
          <a:lstStyle/>
          <a:p>
            <a:r>
              <a:rPr lang="vi-VN" sz="3200" b="1">
                <a:solidFill>
                  <a:srgbClr val="0000CC"/>
                </a:solidFill>
                <a:latin typeface="Times New Roman" panose="02020603050405020304" pitchFamily="18" charset="0"/>
                <a:cs typeface="Times New Roman" panose="02020603050405020304" pitchFamily="18" charset="0"/>
              </a:rPr>
              <a:t>Dựa vào hình dưới đây, em hãy nêu chức năng của rễ cây.</a:t>
            </a:r>
          </a:p>
        </p:txBody>
      </p:sp>
      <p:pic>
        <p:nvPicPr>
          <p:cNvPr id="12290" name="Picture 2" descr="Tự nhiên xã hội lớp 3 Bài 12 trang 63 Quan sát | Cánh diều">
            <a:extLst>
              <a:ext uri="{FF2B5EF4-FFF2-40B4-BE49-F238E27FC236}">
                <a16:creationId xmlns:a16="http://schemas.microsoft.com/office/drawing/2014/main" id="{4358D685-7264-4565-A829-E8C80AA82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319" y="3135442"/>
            <a:ext cx="8096894" cy="5624390"/>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a16="http://schemas.microsoft.com/office/drawing/2014/main" id="{814E4E62-4F4B-4476-910D-E33DC2EFC7E0}"/>
              </a:ext>
            </a:extLst>
          </p:cNvPr>
          <p:cNvSpPr/>
          <p:nvPr/>
        </p:nvSpPr>
        <p:spPr>
          <a:xfrm>
            <a:off x="10118779" y="3534648"/>
            <a:ext cx="5639541" cy="3856752"/>
          </a:xfrm>
          <a:prstGeom prst="cloud">
            <a:avLst/>
          </a:prstGeom>
          <a:solidFill>
            <a:srgbClr val="FFE1FF"/>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FF0000"/>
                </a:solidFill>
                <a:latin typeface="Times New Roman" panose="02020603050405020304" pitchFamily="18" charset="0"/>
                <a:cs typeface="Times New Roman" panose="02020603050405020304" pitchFamily="18" charset="0"/>
              </a:rPr>
              <a:t>Chức năng của rễ cây là hút nước và chất khoáng để nuôi cây.</a:t>
            </a:r>
          </a:p>
        </p:txBody>
      </p:sp>
      <p:sp>
        <p:nvSpPr>
          <p:cNvPr id="14" name="Rectangle 13">
            <a:extLst>
              <a:ext uri="{FF2B5EF4-FFF2-40B4-BE49-F238E27FC236}">
                <a16:creationId xmlns:a16="http://schemas.microsoft.com/office/drawing/2014/main" id="{E04BCC4E-C71F-4831-A0DF-E8F34BF2F801}"/>
              </a:ext>
            </a:extLst>
          </p:cNvPr>
          <p:cNvSpPr/>
          <p:nvPr/>
        </p:nvSpPr>
        <p:spPr>
          <a:xfrm>
            <a:off x="1661319" y="2362200"/>
            <a:ext cx="12720149" cy="584775"/>
          </a:xfrm>
          <a:prstGeom prst="rect">
            <a:avLst/>
          </a:prstGeom>
          <a:solidFill>
            <a:schemeClr val="bg1">
              <a:lumMod val="95000"/>
            </a:schemeClr>
          </a:solidFill>
        </p:spPr>
        <p:txBody>
          <a:bodyPr wrap="none">
            <a:spAutoFit/>
          </a:bodyPr>
          <a:lstStyle/>
          <a:p>
            <a:r>
              <a:rPr lang="vi-VN" sz="3200" b="1">
                <a:solidFill>
                  <a:srgbClr val="0000CC"/>
                </a:solidFill>
                <a:latin typeface="Times New Roman" panose="02020603050405020304" pitchFamily="18" charset="0"/>
                <a:cs typeface="Times New Roman" panose="02020603050405020304" pitchFamily="18" charset="0"/>
              </a:rPr>
              <a:t>Ngoài chức năng hút nước và muối khoáng, rễ cây còn có chức năng gì?</a:t>
            </a:r>
          </a:p>
        </p:txBody>
      </p:sp>
      <p:sp>
        <p:nvSpPr>
          <p:cNvPr id="15" name="Cloud 14">
            <a:extLst>
              <a:ext uri="{FF2B5EF4-FFF2-40B4-BE49-F238E27FC236}">
                <a16:creationId xmlns:a16="http://schemas.microsoft.com/office/drawing/2014/main" id="{21612AD5-BE91-4051-A832-929F8B54DC26}"/>
              </a:ext>
            </a:extLst>
          </p:cNvPr>
          <p:cNvSpPr/>
          <p:nvPr/>
        </p:nvSpPr>
        <p:spPr>
          <a:xfrm>
            <a:off x="10119519" y="3505200"/>
            <a:ext cx="5639541" cy="3856752"/>
          </a:xfrm>
          <a:prstGeom prst="cloud">
            <a:avLst/>
          </a:prstGeom>
          <a:solidFill>
            <a:srgbClr val="FFE1FF"/>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FF0000"/>
                </a:solidFill>
                <a:latin typeface="Times New Roman" panose="02020603050405020304" pitchFamily="18" charset="0"/>
                <a:cs typeface="Times New Roman" panose="02020603050405020304" pitchFamily="18" charset="0"/>
              </a:rPr>
              <a:t>Rễ cây còn giúp cây bám chặt vào đất, giúp cây đứng vững.</a:t>
            </a:r>
          </a:p>
        </p:txBody>
      </p:sp>
      <p:sp>
        <p:nvSpPr>
          <p:cNvPr id="16" name="Rectangle 15">
            <a:extLst>
              <a:ext uri="{FF2B5EF4-FFF2-40B4-BE49-F238E27FC236}">
                <a16:creationId xmlns:a16="http://schemas.microsoft.com/office/drawing/2014/main" id="{5CBAE50B-C83A-4604-911B-78C3BA19C823}"/>
              </a:ext>
            </a:extLst>
          </p:cNvPr>
          <p:cNvSpPr/>
          <p:nvPr/>
        </p:nvSpPr>
        <p:spPr>
          <a:xfrm>
            <a:off x="1737518" y="2362200"/>
            <a:ext cx="12643949" cy="584775"/>
          </a:xfrm>
          <a:prstGeom prst="rect">
            <a:avLst/>
          </a:prstGeom>
          <a:solidFill>
            <a:schemeClr val="bg1">
              <a:lumMod val="95000"/>
            </a:schemeClr>
          </a:solidFill>
        </p:spPr>
        <p:txBody>
          <a:bodyPr wrap="square">
            <a:spAutoFit/>
          </a:bodyPr>
          <a:lstStyle/>
          <a:p>
            <a:r>
              <a:rPr lang="vi-VN" sz="3200" b="1">
                <a:solidFill>
                  <a:srgbClr val="0000CC"/>
                </a:solidFill>
                <a:latin typeface="Times New Roman" panose="02020603050405020304" pitchFamily="18" charset="0"/>
                <a:cs typeface="Times New Roman" panose="02020603050405020304" pitchFamily="18" charset="0"/>
              </a:rPr>
              <a:t>Cây muốn đứng vững, không bị gió cuốn đi cần có rễ gắn hay dài?</a:t>
            </a:r>
          </a:p>
        </p:txBody>
      </p:sp>
      <p:sp>
        <p:nvSpPr>
          <p:cNvPr id="18" name="Cloud 17">
            <a:extLst>
              <a:ext uri="{FF2B5EF4-FFF2-40B4-BE49-F238E27FC236}">
                <a16:creationId xmlns:a16="http://schemas.microsoft.com/office/drawing/2014/main" id="{A149604C-71D3-44FF-9D11-487EA3E2EC7B}"/>
              </a:ext>
            </a:extLst>
          </p:cNvPr>
          <p:cNvSpPr/>
          <p:nvPr/>
        </p:nvSpPr>
        <p:spPr>
          <a:xfrm>
            <a:off x="10119519" y="3505200"/>
            <a:ext cx="5639541" cy="3856752"/>
          </a:xfrm>
          <a:prstGeom prst="cloud">
            <a:avLst/>
          </a:prstGeom>
          <a:solidFill>
            <a:srgbClr val="FFE1FF"/>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FF0000"/>
                </a:solidFill>
                <a:latin typeface="Times New Roman" panose="02020603050405020304" pitchFamily="18" charset="0"/>
                <a:cs typeface="Times New Roman" panose="02020603050405020304" pitchFamily="18" charset="0"/>
              </a:rPr>
              <a:t>Rễ cây dài, sẽ bám sâu vào đất để giúp cây trụ vững, không bị đổ khi có gió lớn.</a:t>
            </a:r>
          </a:p>
        </p:txBody>
      </p:sp>
      <p:sp>
        <p:nvSpPr>
          <p:cNvPr id="24" name="Cloud 23">
            <a:extLst>
              <a:ext uri="{FF2B5EF4-FFF2-40B4-BE49-F238E27FC236}">
                <a16:creationId xmlns:a16="http://schemas.microsoft.com/office/drawing/2014/main" id="{7CAB7EC7-9691-4653-991D-E0039CB46687}"/>
              </a:ext>
            </a:extLst>
          </p:cNvPr>
          <p:cNvSpPr/>
          <p:nvPr/>
        </p:nvSpPr>
        <p:spPr>
          <a:xfrm>
            <a:off x="9990719" y="3135442"/>
            <a:ext cx="6184641" cy="5058951"/>
          </a:xfrm>
          <a:prstGeom prst="cloud">
            <a:avLst/>
          </a:prstGeom>
          <a:solidFill>
            <a:srgbClr val="FFE1FF"/>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FF0000"/>
                </a:solidFill>
                <a:latin typeface="Times New Roman" panose="02020603050405020304" pitchFamily="18" charset="0"/>
                <a:cs typeface="Times New Roman" panose="02020603050405020304" pitchFamily="18" charset="0"/>
              </a:rPr>
              <a:t>Kết luận: </a:t>
            </a:r>
            <a:r>
              <a:rPr lang="vi-VN" sz="3600" b="1">
                <a:solidFill>
                  <a:srgbClr val="0000CC"/>
                </a:solidFill>
                <a:latin typeface="Times New Roman" panose="02020603050405020304" pitchFamily="18" charset="0"/>
                <a:cs typeface="Times New Roman" panose="02020603050405020304" pitchFamily="18" charset="0"/>
              </a:rPr>
              <a:t>Rễ cây hút nước và muối khoáng trong đất để nuôi cây. Rễ cây đâm sâu xuống đất giúp cây bám chặt vào đất.</a:t>
            </a:r>
          </a:p>
        </p:txBody>
      </p:sp>
    </p:spTree>
    <p:extLst>
      <p:ext uri="{BB962C8B-B14F-4D97-AF65-F5344CB8AC3E}">
        <p14:creationId xmlns:p14="http://schemas.microsoft.com/office/powerpoint/2010/main" val="385265582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circle(in)">
                                      <p:cBhvr>
                                        <p:cTn id="12" dur="2000"/>
                                        <p:tgtEl>
                                          <p:spTgt spid="1229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4" grpId="0" animBg="1"/>
      <p:bldP spid="15" grpId="0" animBg="1"/>
      <p:bldP spid="16" grpId="0" animBg="1"/>
      <p:bldP spid="18"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573149" y="1782783"/>
            <a:ext cx="9736805"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2. Chức năng của rễ cây.</a:t>
            </a:r>
          </a:p>
        </p:txBody>
      </p:sp>
      <p:grpSp>
        <p:nvGrpSpPr>
          <p:cNvPr id="13" name="Group 12">
            <a:extLst>
              <a:ext uri="{FF2B5EF4-FFF2-40B4-BE49-F238E27FC236}">
                <a16:creationId xmlns:a16="http://schemas.microsoft.com/office/drawing/2014/main" id="{5C5CFEB0-A0B2-429F-A36F-2FB6D1114D05}"/>
              </a:ext>
            </a:extLst>
          </p:cNvPr>
          <p:cNvGrpSpPr/>
          <p:nvPr/>
        </p:nvGrpSpPr>
        <p:grpSpPr>
          <a:xfrm>
            <a:off x="4556919" y="-76200"/>
            <a:ext cx="7162800" cy="2001696"/>
            <a:chOff x="4569360" y="103853"/>
            <a:chExt cx="7162800" cy="2001696"/>
          </a:xfrm>
        </p:grpSpPr>
        <p:grpSp>
          <p:nvGrpSpPr>
            <p:cNvPr id="17" name="Group 16">
              <a:extLst>
                <a:ext uri="{FF2B5EF4-FFF2-40B4-BE49-F238E27FC236}">
                  <a16:creationId xmlns:a16="http://schemas.microsoft.com/office/drawing/2014/main" id="{CCF71794-20A3-40F0-931F-967033DE6071}"/>
                </a:ext>
              </a:extLst>
            </p:cNvPr>
            <p:cNvGrpSpPr/>
            <p:nvPr/>
          </p:nvGrpSpPr>
          <p:grpSpPr>
            <a:xfrm>
              <a:off x="5211494" y="103853"/>
              <a:ext cx="5878532" cy="994830"/>
              <a:chOff x="5063633" y="164812"/>
              <a:chExt cx="5779343" cy="994830"/>
            </a:xfrm>
          </p:grpSpPr>
          <p:grpSp>
            <p:nvGrpSpPr>
              <p:cNvPr id="20" name="Group 19">
                <a:extLst>
                  <a:ext uri="{FF2B5EF4-FFF2-40B4-BE49-F238E27FC236}">
                    <a16:creationId xmlns:a16="http://schemas.microsoft.com/office/drawing/2014/main" id="{02F59F16-83E1-401A-ACEA-1861C4AF7BC8}"/>
                  </a:ext>
                </a:extLst>
              </p:cNvPr>
              <p:cNvGrpSpPr/>
              <p:nvPr/>
            </p:nvGrpSpPr>
            <p:grpSpPr>
              <a:xfrm>
                <a:off x="5063633" y="164812"/>
                <a:ext cx="5779343" cy="994830"/>
                <a:chOff x="5063633" y="164812"/>
                <a:chExt cx="5779343" cy="994830"/>
              </a:xfrm>
            </p:grpSpPr>
            <p:sp>
              <p:nvSpPr>
                <p:cNvPr id="22" name="TextBox 21">
                  <a:extLst>
                    <a:ext uri="{FF2B5EF4-FFF2-40B4-BE49-F238E27FC236}">
                      <a16:creationId xmlns:a16="http://schemas.microsoft.com/office/drawing/2014/main" id="{253AEA06-2B20-488F-942E-BAD01751F2B5}"/>
                    </a:ext>
                  </a:extLst>
                </p:cNvPr>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23" name="TextBox 22">
                  <a:extLst>
                    <a:ext uri="{FF2B5EF4-FFF2-40B4-BE49-F238E27FC236}">
                      <a16:creationId xmlns:a16="http://schemas.microsoft.com/office/drawing/2014/main" id="{EA5104DD-95B8-404D-B0D7-B6F2F2568100}"/>
                    </a:ext>
                  </a:extLst>
                </p:cNvPr>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1" name="Straight Connector 20">
                <a:extLst>
                  <a:ext uri="{FF2B5EF4-FFF2-40B4-BE49-F238E27FC236}">
                    <a16:creationId xmlns:a16="http://schemas.microsoft.com/office/drawing/2014/main" id="{CABD72AF-814F-4DCE-8F78-C5FD9D19B5EF}"/>
                  </a:ext>
                </a:extLst>
              </p:cNvPr>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a:extLst>
                <a:ext uri="{FF2B5EF4-FFF2-40B4-BE49-F238E27FC236}">
                  <a16:creationId xmlns:a16="http://schemas.microsoft.com/office/drawing/2014/main" id="{E28DCC39-1E32-4260-89F2-5B6CFA88819B}"/>
                </a:ext>
              </a:extLst>
            </p:cNvPr>
            <p:cNvSpPr txBox="1">
              <a:spLocks noChangeArrowheads="1"/>
            </p:cNvSpPr>
            <p:nvPr/>
          </p:nvSpPr>
          <p:spPr bwMode="auto">
            <a:xfrm>
              <a:off x="4569360" y="1098683"/>
              <a:ext cx="716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12: CÁC BỘ PHẬN CỦA THỰC VẬT VÀ CHỨC NĂNG CỦA CHÚNG (T1)</a:t>
              </a:r>
            </a:p>
          </p:txBody>
        </p:sp>
      </p:grpSp>
      <p:pic>
        <p:nvPicPr>
          <p:cNvPr id="12290" name="Picture 2" descr="Tự nhiên xã hội lớp 3 Bài 12 trang 63 Quan sát | Cánh diều">
            <a:extLst>
              <a:ext uri="{FF2B5EF4-FFF2-40B4-BE49-F238E27FC236}">
                <a16:creationId xmlns:a16="http://schemas.microsoft.com/office/drawing/2014/main" id="{4358D685-7264-4565-A829-E8C80AA82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319" y="2789649"/>
            <a:ext cx="8096894" cy="5970183"/>
          </a:xfrm>
          <a:prstGeom prst="rect">
            <a:avLst/>
          </a:prstGeom>
          <a:noFill/>
          <a:extLst>
            <a:ext uri="{909E8E84-426E-40DD-AFC4-6F175D3DCCD1}">
              <a14:hiddenFill xmlns:a14="http://schemas.microsoft.com/office/drawing/2010/main">
                <a:solidFill>
                  <a:srgbClr val="FFFFFF"/>
                </a:solidFill>
              </a14:hiddenFill>
            </a:ext>
          </a:extLst>
        </p:spPr>
      </p:pic>
      <p:sp>
        <p:nvSpPr>
          <p:cNvPr id="24" name="Cloud 23">
            <a:extLst>
              <a:ext uri="{FF2B5EF4-FFF2-40B4-BE49-F238E27FC236}">
                <a16:creationId xmlns:a16="http://schemas.microsoft.com/office/drawing/2014/main" id="{7CAB7EC7-9691-4653-991D-E0039CB46687}"/>
              </a:ext>
            </a:extLst>
          </p:cNvPr>
          <p:cNvSpPr/>
          <p:nvPr/>
        </p:nvSpPr>
        <p:spPr>
          <a:xfrm>
            <a:off x="9662319" y="3143765"/>
            <a:ext cx="6184641" cy="5058951"/>
          </a:xfrm>
          <a:prstGeom prst="cloud">
            <a:avLst/>
          </a:prstGeom>
          <a:solidFill>
            <a:srgbClr val="FFE1FF"/>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FF0000"/>
                </a:solidFill>
                <a:latin typeface="Times New Roman" panose="02020603050405020304" pitchFamily="18" charset="0"/>
                <a:cs typeface="Times New Roman" panose="02020603050405020304" pitchFamily="18" charset="0"/>
              </a:rPr>
              <a:t>Kết luận: </a:t>
            </a:r>
            <a:r>
              <a:rPr lang="vi-VN" sz="3600" b="1">
                <a:solidFill>
                  <a:srgbClr val="0000CC"/>
                </a:solidFill>
                <a:latin typeface="Times New Roman" panose="02020603050405020304" pitchFamily="18" charset="0"/>
                <a:cs typeface="Times New Roman" panose="02020603050405020304" pitchFamily="18" charset="0"/>
              </a:rPr>
              <a:t>Rễ cây hút nước và muối khoáng trong đất để nuôi cây. Rễ cây đâm sâu xuống đất giúp cây bám chặt vào đất.</a:t>
            </a:r>
          </a:p>
        </p:txBody>
      </p:sp>
    </p:spTree>
    <p:extLst>
      <p:ext uri="{BB962C8B-B14F-4D97-AF65-F5344CB8AC3E}">
        <p14:creationId xmlns:p14="http://schemas.microsoft.com/office/powerpoint/2010/main" val="26338051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ircle(in)">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573149" y="1782783"/>
            <a:ext cx="122039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3. </a:t>
            </a:r>
            <a:r>
              <a:rPr lang="nl-NL" sz="3600" b="1" u="sng">
                <a:solidFill>
                  <a:srgbClr val="FF0000"/>
                </a:solidFill>
                <a:latin typeface="Times New Roman" pitchFamily="18" charset="0"/>
                <a:cs typeface="Times New Roman" pitchFamily="18" charset="0"/>
              </a:rPr>
              <a:t>Tìm hiểu </a:t>
            </a:r>
            <a:r>
              <a:rPr lang="vi-VN" sz="3600" b="1" u="sng">
                <a:solidFill>
                  <a:srgbClr val="FF0000"/>
                </a:solidFill>
                <a:latin typeface="Times New Roman" pitchFamily="18" charset="0"/>
                <a:cs typeface="Times New Roman" pitchFamily="18" charset="0"/>
              </a:rPr>
              <a:t>vì sao phải tưới nước và bón phân cho cây?</a:t>
            </a:r>
            <a:endParaRPr lang="en-US" sz="3600" b="1" u="sng">
              <a:solidFill>
                <a:srgbClr val="FF0000"/>
              </a:solidFill>
              <a:latin typeface="Times New Roman" pitchFamily="18" charset="0"/>
              <a:cs typeface="Times New Roman" pitchFamily="18" charset="0"/>
            </a:endParaRPr>
          </a:p>
        </p:txBody>
      </p:sp>
      <p:sp>
        <p:nvSpPr>
          <p:cNvPr id="3" name="Rectangle 2"/>
          <p:cNvSpPr/>
          <p:nvPr/>
        </p:nvSpPr>
        <p:spPr>
          <a:xfrm>
            <a:off x="1508919" y="2362200"/>
            <a:ext cx="13412839" cy="646331"/>
          </a:xfrm>
          <a:prstGeom prst="rect">
            <a:avLst/>
          </a:prstGeom>
        </p:spPr>
        <p:txBody>
          <a:bodyPr wrap="none">
            <a:spAutoFit/>
          </a:bodyPr>
          <a:lstStyle/>
          <a:p>
            <a:r>
              <a:rPr lang="vi-VN" sz="3600" b="1">
                <a:solidFill>
                  <a:srgbClr val="FF0000"/>
                </a:solidFill>
                <a:latin typeface="Times New Roman" pitchFamily="18" charset="0"/>
                <a:cs typeface="Times New Roman" pitchFamily="18" charset="0"/>
              </a:rPr>
              <a:t>Vì sau khi trồng cây, người ta phải tưới nước và bón phân cho cây?</a:t>
            </a:r>
            <a:endParaRPr lang="en-US" sz="3600" b="1">
              <a:solidFill>
                <a:srgbClr val="FF0000"/>
              </a:solidFill>
              <a:latin typeface="Times New Roman" pitchFamily="18" charset="0"/>
              <a:cs typeface="Times New Roman" pitchFamily="18" charset="0"/>
            </a:endParaRPr>
          </a:p>
        </p:txBody>
      </p:sp>
      <p:grpSp>
        <p:nvGrpSpPr>
          <p:cNvPr id="12" name="Group 11">
            <a:extLst>
              <a:ext uri="{FF2B5EF4-FFF2-40B4-BE49-F238E27FC236}">
                <a16:creationId xmlns:a16="http://schemas.microsoft.com/office/drawing/2014/main" id="{A05D7C9C-3E26-4C68-ADD3-2AC6F61B1FEB}"/>
              </a:ext>
            </a:extLst>
          </p:cNvPr>
          <p:cNvGrpSpPr/>
          <p:nvPr/>
        </p:nvGrpSpPr>
        <p:grpSpPr>
          <a:xfrm>
            <a:off x="4556919" y="-76200"/>
            <a:ext cx="7162800" cy="2001696"/>
            <a:chOff x="4569360" y="103853"/>
            <a:chExt cx="7162800" cy="2001696"/>
          </a:xfrm>
        </p:grpSpPr>
        <p:grpSp>
          <p:nvGrpSpPr>
            <p:cNvPr id="13" name="Group 12">
              <a:extLst>
                <a:ext uri="{FF2B5EF4-FFF2-40B4-BE49-F238E27FC236}">
                  <a16:creationId xmlns:a16="http://schemas.microsoft.com/office/drawing/2014/main" id="{17656AD5-B024-4502-B1C1-5499744A9910}"/>
                </a:ext>
              </a:extLst>
            </p:cNvPr>
            <p:cNvGrpSpPr/>
            <p:nvPr/>
          </p:nvGrpSpPr>
          <p:grpSpPr>
            <a:xfrm>
              <a:off x="5211494" y="103853"/>
              <a:ext cx="5878532" cy="994830"/>
              <a:chOff x="5063633" y="164812"/>
              <a:chExt cx="5779343" cy="994830"/>
            </a:xfrm>
          </p:grpSpPr>
          <p:grpSp>
            <p:nvGrpSpPr>
              <p:cNvPr id="16" name="Group 15">
                <a:extLst>
                  <a:ext uri="{FF2B5EF4-FFF2-40B4-BE49-F238E27FC236}">
                    <a16:creationId xmlns:a16="http://schemas.microsoft.com/office/drawing/2014/main" id="{1D9F40F9-FCA9-4CCD-81CD-4371332E0F86}"/>
                  </a:ext>
                </a:extLst>
              </p:cNvPr>
              <p:cNvGrpSpPr/>
              <p:nvPr/>
            </p:nvGrpSpPr>
            <p:grpSpPr>
              <a:xfrm>
                <a:off x="5063633" y="164812"/>
                <a:ext cx="5779343" cy="994830"/>
                <a:chOff x="5063633" y="164812"/>
                <a:chExt cx="5779343" cy="994830"/>
              </a:xfrm>
            </p:grpSpPr>
            <p:sp>
              <p:nvSpPr>
                <p:cNvPr id="18" name="TextBox 17">
                  <a:extLst>
                    <a:ext uri="{FF2B5EF4-FFF2-40B4-BE49-F238E27FC236}">
                      <a16:creationId xmlns:a16="http://schemas.microsoft.com/office/drawing/2014/main" id="{725BB43B-5FD3-4060-87B5-E4D1EBDB451C}"/>
                    </a:ext>
                  </a:extLst>
                </p:cNvPr>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19" name="TextBox 18">
                  <a:extLst>
                    <a:ext uri="{FF2B5EF4-FFF2-40B4-BE49-F238E27FC236}">
                      <a16:creationId xmlns:a16="http://schemas.microsoft.com/office/drawing/2014/main" id="{48BF1E74-A0AA-458A-A474-0C2A4487D817}"/>
                    </a:ext>
                  </a:extLst>
                </p:cNvPr>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17" name="Straight Connector 16">
                <a:extLst>
                  <a:ext uri="{FF2B5EF4-FFF2-40B4-BE49-F238E27FC236}">
                    <a16:creationId xmlns:a16="http://schemas.microsoft.com/office/drawing/2014/main" id="{44CFF124-20C9-4D1F-8B59-2B0BF3FA8BC3}"/>
                  </a:ext>
                </a:extLst>
              </p:cNvPr>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4" name="Text Box 14">
              <a:extLst>
                <a:ext uri="{FF2B5EF4-FFF2-40B4-BE49-F238E27FC236}">
                  <a16:creationId xmlns:a16="http://schemas.microsoft.com/office/drawing/2014/main" id="{0B6C0878-202A-4E0B-9827-272E84E28670}"/>
                </a:ext>
              </a:extLst>
            </p:cNvPr>
            <p:cNvSpPr txBox="1">
              <a:spLocks noChangeArrowheads="1"/>
            </p:cNvSpPr>
            <p:nvPr/>
          </p:nvSpPr>
          <p:spPr bwMode="auto">
            <a:xfrm>
              <a:off x="4569360" y="1098683"/>
              <a:ext cx="716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12: CÁC BỘ PHẬN CỦA THỰC VẬT VÀ CHỨC NĂNG CỦA CHÚNG (T1)</a:t>
              </a:r>
            </a:p>
          </p:txBody>
        </p:sp>
      </p:grpSp>
      <p:grpSp>
        <p:nvGrpSpPr>
          <p:cNvPr id="8" name="Group 7">
            <a:extLst>
              <a:ext uri="{FF2B5EF4-FFF2-40B4-BE49-F238E27FC236}">
                <a16:creationId xmlns:a16="http://schemas.microsoft.com/office/drawing/2014/main" id="{6D7BD7C7-83D6-4844-B70C-B43725718F55}"/>
              </a:ext>
            </a:extLst>
          </p:cNvPr>
          <p:cNvGrpSpPr/>
          <p:nvPr/>
        </p:nvGrpSpPr>
        <p:grpSpPr>
          <a:xfrm>
            <a:off x="975519" y="3210025"/>
            <a:ext cx="8153400" cy="5681130"/>
            <a:chOff x="2118519" y="3462870"/>
            <a:chExt cx="6679192" cy="4916467"/>
          </a:xfrm>
        </p:grpSpPr>
        <p:pic>
          <p:nvPicPr>
            <p:cNvPr id="5" name="Picture 4">
              <a:extLst>
                <a:ext uri="{FF2B5EF4-FFF2-40B4-BE49-F238E27FC236}">
                  <a16:creationId xmlns:a16="http://schemas.microsoft.com/office/drawing/2014/main" id="{0FA0E342-AC23-4AD6-BA4A-788341931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519" y="3462870"/>
              <a:ext cx="6667500" cy="4762500"/>
            </a:xfrm>
            <a:prstGeom prst="rect">
              <a:avLst/>
            </a:prstGeom>
          </p:spPr>
        </p:pic>
        <p:pic>
          <p:nvPicPr>
            <p:cNvPr id="7" name="Picture 6">
              <a:extLst>
                <a:ext uri="{FF2B5EF4-FFF2-40B4-BE49-F238E27FC236}">
                  <a16:creationId xmlns:a16="http://schemas.microsoft.com/office/drawing/2014/main" id="{7DF01F0F-CEB9-429E-AF25-6754712084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0211" y="5844120"/>
              <a:ext cx="6667500" cy="2535217"/>
            </a:xfrm>
            <a:prstGeom prst="rect">
              <a:avLst/>
            </a:prstGeom>
          </p:spPr>
        </p:pic>
      </p:grpSp>
      <p:sp>
        <p:nvSpPr>
          <p:cNvPr id="11" name="Speech Bubble: Oval 10">
            <a:extLst>
              <a:ext uri="{FF2B5EF4-FFF2-40B4-BE49-F238E27FC236}">
                <a16:creationId xmlns:a16="http://schemas.microsoft.com/office/drawing/2014/main" id="{5075C05D-EFC1-4D87-B806-D0DD951EA062}"/>
              </a:ext>
            </a:extLst>
          </p:cNvPr>
          <p:cNvSpPr/>
          <p:nvPr/>
        </p:nvSpPr>
        <p:spPr>
          <a:xfrm>
            <a:off x="9714520" y="3186537"/>
            <a:ext cx="6096000" cy="5038833"/>
          </a:xfrm>
          <a:prstGeom prst="wedgeEllipseCallout">
            <a:avLst>
              <a:gd name="adj1" fmla="val -58822"/>
              <a:gd name="adj2" fmla="val 25022"/>
            </a:avLst>
          </a:prstGeom>
          <a:solidFill>
            <a:srgbClr val="FFE1F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nl-NL" sz="3600" b="1">
                <a:solidFill>
                  <a:srgbClr val="0000CC"/>
                </a:solidFill>
                <a:latin typeface="Times New Roman" panose="02020603050405020304" pitchFamily="18" charset="0"/>
                <a:ea typeface="Times New Roman" panose="02020603050405020304" pitchFamily="18" charset="0"/>
              </a:rPr>
              <a:t>Khi trồng cây, người ta phải tưới nước và bón phân cho cây để cung cấp đủ nước và chất khoáng cho cây.</a:t>
            </a:r>
            <a:endParaRPr lang="vi-VN" sz="3200" b="1">
              <a:solidFill>
                <a:srgbClr val="0000CC"/>
              </a:solidFill>
              <a:latin typeface="Times New Roman" panose="02020603050405020304" pitchFamily="18" charset="0"/>
              <a:ea typeface="Times New Roman" panose="02020603050405020304" pitchFamily="18" charset="0"/>
            </a:endParaRPr>
          </a:p>
        </p:txBody>
      </p:sp>
      <p:sp>
        <p:nvSpPr>
          <p:cNvPr id="23" name="Rectangle 22">
            <a:extLst>
              <a:ext uri="{FF2B5EF4-FFF2-40B4-BE49-F238E27FC236}">
                <a16:creationId xmlns:a16="http://schemas.microsoft.com/office/drawing/2014/main" id="{1871BB5B-2CCA-43E9-8090-2679E407D59C}"/>
              </a:ext>
            </a:extLst>
          </p:cNvPr>
          <p:cNvSpPr/>
          <p:nvPr/>
        </p:nvSpPr>
        <p:spPr>
          <a:xfrm>
            <a:off x="1508919" y="2362200"/>
            <a:ext cx="13412839" cy="646331"/>
          </a:xfrm>
          <a:prstGeom prst="rect">
            <a:avLst/>
          </a:prstGeom>
          <a:solidFill>
            <a:schemeClr val="bg1"/>
          </a:solidFill>
        </p:spPr>
        <p:txBody>
          <a:bodyPr wrap="none">
            <a:spAutoFit/>
          </a:bodyPr>
          <a:lstStyle/>
          <a:p>
            <a:r>
              <a:rPr lang="vi-VN" sz="3600" b="1">
                <a:solidFill>
                  <a:srgbClr val="FF0000"/>
                </a:solidFill>
                <a:latin typeface="Times New Roman" pitchFamily="18" charset="0"/>
                <a:cs typeface="Times New Roman" pitchFamily="18" charset="0"/>
              </a:rPr>
              <a:t>Vì sao cây ở nơi khô cằn, rễ cây thường dài và ăn sâu xuống đất?</a:t>
            </a:r>
            <a:endParaRPr lang="en-US" sz="3600" b="1">
              <a:solidFill>
                <a:srgbClr val="FF0000"/>
              </a:solidFill>
              <a:latin typeface="Times New Roman" pitchFamily="18" charset="0"/>
              <a:cs typeface="Times New Roman" pitchFamily="18" charset="0"/>
            </a:endParaRPr>
          </a:p>
        </p:txBody>
      </p:sp>
      <p:sp>
        <p:nvSpPr>
          <p:cNvPr id="24" name="Speech Bubble: Oval 23">
            <a:extLst>
              <a:ext uri="{FF2B5EF4-FFF2-40B4-BE49-F238E27FC236}">
                <a16:creationId xmlns:a16="http://schemas.microsoft.com/office/drawing/2014/main" id="{9533485F-8064-4854-81F9-4D864884E101}"/>
              </a:ext>
            </a:extLst>
          </p:cNvPr>
          <p:cNvSpPr/>
          <p:nvPr/>
        </p:nvSpPr>
        <p:spPr>
          <a:xfrm>
            <a:off x="9700460" y="3193163"/>
            <a:ext cx="6096000" cy="5038833"/>
          </a:xfrm>
          <a:prstGeom prst="wedgeEllipseCallout">
            <a:avLst>
              <a:gd name="adj1" fmla="val -58985"/>
              <a:gd name="adj2" fmla="val 25023"/>
            </a:avLst>
          </a:prstGeom>
          <a:solidFill>
            <a:srgbClr val="FFE1F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vi-VN" sz="3600" b="1">
                <a:solidFill>
                  <a:srgbClr val="0000CC"/>
                </a:solidFill>
                <a:latin typeface="Times New Roman" panose="02020603050405020304" pitchFamily="18" charset="0"/>
                <a:ea typeface="Times New Roman" panose="02020603050405020304" pitchFamily="18" charset="0"/>
              </a:rPr>
              <a:t>Vì đất khô cằn thiếu nước, rễ cây phải đâm sâu xuống đất để hút nước. </a:t>
            </a:r>
            <a:endParaRPr lang="vi-VN" sz="3200" b="1">
              <a:solidFill>
                <a:srgbClr val="0000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571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yt1s.com - Em yêu cây xanh Bài hát cực hay cho thiếu nhi về môi trường">
            <a:hlinkClick r:id="" action="ppaction://media"/>
            <a:extLst>
              <a:ext uri="{FF2B5EF4-FFF2-40B4-BE49-F238E27FC236}">
                <a16:creationId xmlns:a16="http://schemas.microsoft.com/office/drawing/2014/main" id="{E7F1B674-2A3B-4034-835A-8A5775B53628}"/>
              </a:ext>
            </a:extLst>
          </p:cNvPr>
          <p:cNvPicPr>
            <a:picLocks noChangeAspect="1"/>
          </p:cNvPicPr>
          <p:nvPr>
            <a:videoFile r:link="rId1"/>
            <p:extLst>
              <p:ext uri="{DAA4B4D4-6D71-4841-9C94-3DE7FCFB9230}">
                <p14:media xmlns:p14="http://schemas.microsoft.com/office/powerpoint/2010/main" r:embed="rId2">
                  <p14:trim st="2388"/>
                </p14:media>
              </p:ext>
            </p:extLst>
          </p:nvPr>
        </p:nvPicPr>
        <p:blipFill>
          <a:blip r:embed="rId5"/>
          <a:stretch>
            <a:fillRect/>
          </a:stretch>
        </p:blipFill>
        <p:spPr>
          <a:xfrm>
            <a:off x="1" y="1"/>
            <a:ext cx="16276637" cy="9143998"/>
          </a:xfrm>
          <a:prstGeom prst="rect">
            <a:avLst/>
          </a:prstGeom>
        </p:spPr>
      </p:pic>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2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573149" y="1782783"/>
            <a:ext cx="122039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3. </a:t>
            </a:r>
            <a:r>
              <a:rPr lang="nl-NL" sz="3600" b="1" u="sng">
                <a:solidFill>
                  <a:srgbClr val="FF0000"/>
                </a:solidFill>
                <a:latin typeface="Times New Roman" pitchFamily="18" charset="0"/>
                <a:cs typeface="Times New Roman" pitchFamily="18" charset="0"/>
              </a:rPr>
              <a:t>Tìm hiểu </a:t>
            </a:r>
            <a:r>
              <a:rPr lang="vi-VN" sz="3600" b="1" u="sng">
                <a:solidFill>
                  <a:srgbClr val="FF0000"/>
                </a:solidFill>
                <a:latin typeface="Times New Roman" pitchFamily="18" charset="0"/>
                <a:cs typeface="Times New Roman" pitchFamily="18" charset="0"/>
              </a:rPr>
              <a:t>vì sao phải tưới nước và bón phân cho cây?</a:t>
            </a:r>
            <a:endParaRPr lang="en-US" sz="3600" b="1" u="sng">
              <a:solidFill>
                <a:srgbClr val="FF0000"/>
              </a:solidFill>
              <a:latin typeface="Times New Roman" pitchFamily="18" charset="0"/>
              <a:cs typeface="Times New Roman" pitchFamily="18" charset="0"/>
            </a:endParaRPr>
          </a:p>
        </p:txBody>
      </p:sp>
      <p:grpSp>
        <p:nvGrpSpPr>
          <p:cNvPr id="12" name="Group 11">
            <a:extLst>
              <a:ext uri="{FF2B5EF4-FFF2-40B4-BE49-F238E27FC236}">
                <a16:creationId xmlns:a16="http://schemas.microsoft.com/office/drawing/2014/main" id="{A05D7C9C-3E26-4C68-ADD3-2AC6F61B1FEB}"/>
              </a:ext>
            </a:extLst>
          </p:cNvPr>
          <p:cNvGrpSpPr/>
          <p:nvPr/>
        </p:nvGrpSpPr>
        <p:grpSpPr>
          <a:xfrm>
            <a:off x="4556919" y="-76200"/>
            <a:ext cx="7162800" cy="2001696"/>
            <a:chOff x="4569360" y="103853"/>
            <a:chExt cx="7162800" cy="2001696"/>
          </a:xfrm>
        </p:grpSpPr>
        <p:grpSp>
          <p:nvGrpSpPr>
            <p:cNvPr id="13" name="Group 12">
              <a:extLst>
                <a:ext uri="{FF2B5EF4-FFF2-40B4-BE49-F238E27FC236}">
                  <a16:creationId xmlns:a16="http://schemas.microsoft.com/office/drawing/2014/main" id="{17656AD5-B024-4502-B1C1-5499744A9910}"/>
                </a:ext>
              </a:extLst>
            </p:cNvPr>
            <p:cNvGrpSpPr/>
            <p:nvPr/>
          </p:nvGrpSpPr>
          <p:grpSpPr>
            <a:xfrm>
              <a:off x="5211494" y="103853"/>
              <a:ext cx="5878532" cy="994830"/>
              <a:chOff x="5063633" y="164812"/>
              <a:chExt cx="5779343" cy="994830"/>
            </a:xfrm>
          </p:grpSpPr>
          <p:grpSp>
            <p:nvGrpSpPr>
              <p:cNvPr id="16" name="Group 15">
                <a:extLst>
                  <a:ext uri="{FF2B5EF4-FFF2-40B4-BE49-F238E27FC236}">
                    <a16:creationId xmlns:a16="http://schemas.microsoft.com/office/drawing/2014/main" id="{1D9F40F9-FCA9-4CCD-81CD-4371332E0F86}"/>
                  </a:ext>
                </a:extLst>
              </p:cNvPr>
              <p:cNvGrpSpPr/>
              <p:nvPr/>
            </p:nvGrpSpPr>
            <p:grpSpPr>
              <a:xfrm>
                <a:off x="5063633" y="164812"/>
                <a:ext cx="5779343" cy="994830"/>
                <a:chOff x="5063633" y="164812"/>
                <a:chExt cx="5779343" cy="994830"/>
              </a:xfrm>
            </p:grpSpPr>
            <p:sp>
              <p:nvSpPr>
                <p:cNvPr id="18" name="TextBox 17">
                  <a:extLst>
                    <a:ext uri="{FF2B5EF4-FFF2-40B4-BE49-F238E27FC236}">
                      <a16:creationId xmlns:a16="http://schemas.microsoft.com/office/drawing/2014/main" id="{725BB43B-5FD3-4060-87B5-E4D1EBDB451C}"/>
                    </a:ext>
                  </a:extLst>
                </p:cNvPr>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19" name="TextBox 18">
                  <a:extLst>
                    <a:ext uri="{FF2B5EF4-FFF2-40B4-BE49-F238E27FC236}">
                      <a16:creationId xmlns:a16="http://schemas.microsoft.com/office/drawing/2014/main" id="{48BF1E74-A0AA-458A-A474-0C2A4487D817}"/>
                    </a:ext>
                  </a:extLst>
                </p:cNvPr>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17" name="Straight Connector 16">
                <a:extLst>
                  <a:ext uri="{FF2B5EF4-FFF2-40B4-BE49-F238E27FC236}">
                    <a16:creationId xmlns:a16="http://schemas.microsoft.com/office/drawing/2014/main" id="{44CFF124-20C9-4D1F-8B59-2B0BF3FA8BC3}"/>
                  </a:ext>
                </a:extLst>
              </p:cNvPr>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4" name="Text Box 14">
              <a:extLst>
                <a:ext uri="{FF2B5EF4-FFF2-40B4-BE49-F238E27FC236}">
                  <a16:creationId xmlns:a16="http://schemas.microsoft.com/office/drawing/2014/main" id="{0B6C0878-202A-4E0B-9827-272E84E28670}"/>
                </a:ext>
              </a:extLst>
            </p:cNvPr>
            <p:cNvSpPr txBox="1">
              <a:spLocks noChangeArrowheads="1"/>
            </p:cNvSpPr>
            <p:nvPr/>
          </p:nvSpPr>
          <p:spPr bwMode="auto">
            <a:xfrm>
              <a:off x="4569360" y="1098683"/>
              <a:ext cx="716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12: CÁC BỘ PHẬN CỦA THỰC VẬT VÀ CHỨC NĂNG CỦA CHÚNG (T1)</a:t>
              </a:r>
            </a:p>
          </p:txBody>
        </p:sp>
      </p:grpSp>
      <p:sp>
        <p:nvSpPr>
          <p:cNvPr id="21" name="Rectangle: Diagonal Corners Snipped 20">
            <a:extLst>
              <a:ext uri="{FF2B5EF4-FFF2-40B4-BE49-F238E27FC236}">
                <a16:creationId xmlns:a16="http://schemas.microsoft.com/office/drawing/2014/main" id="{49044571-8EF3-6A0C-697C-62C1FFD36E13}"/>
              </a:ext>
            </a:extLst>
          </p:cNvPr>
          <p:cNvSpPr/>
          <p:nvPr/>
        </p:nvSpPr>
        <p:spPr>
          <a:xfrm flipH="1">
            <a:off x="1157040" y="3352800"/>
            <a:ext cx="13036187" cy="2667000"/>
          </a:xfrm>
          <a:prstGeom prst="snip2DiagRect">
            <a:avLst>
              <a:gd name="adj1" fmla="val 25314"/>
              <a:gd name="adj2" fmla="val 211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466168F9-E8D0-B394-6CBB-76477C2F3848}"/>
              </a:ext>
            </a:extLst>
          </p:cNvPr>
          <p:cNvPicPr>
            <a:picLocks noChangeAspect="1"/>
          </p:cNvPicPr>
          <p:nvPr/>
        </p:nvPicPr>
        <p:blipFill>
          <a:blip r:embed="rId3"/>
          <a:stretch>
            <a:fillRect/>
          </a:stretch>
        </p:blipFill>
        <p:spPr>
          <a:xfrm>
            <a:off x="1280518" y="3575160"/>
            <a:ext cx="12801401" cy="2292295"/>
          </a:xfrm>
          <a:prstGeom prst="rect">
            <a:avLst/>
          </a:prstGeom>
        </p:spPr>
      </p:pic>
      <p:pic>
        <p:nvPicPr>
          <p:cNvPr id="26" name="Picture 25">
            <a:extLst>
              <a:ext uri="{FF2B5EF4-FFF2-40B4-BE49-F238E27FC236}">
                <a16:creationId xmlns:a16="http://schemas.microsoft.com/office/drawing/2014/main" id="{943A9677-FF42-1C4D-D47D-878A72E66230}"/>
              </a:ext>
            </a:extLst>
          </p:cNvPr>
          <p:cNvPicPr>
            <a:picLocks noChangeAspect="1"/>
          </p:cNvPicPr>
          <p:nvPr/>
        </p:nvPicPr>
        <p:blipFill>
          <a:blip r:embed="rId4"/>
          <a:stretch>
            <a:fillRect/>
          </a:stretch>
        </p:blipFill>
        <p:spPr>
          <a:xfrm>
            <a:off x="655627" y="2889369"/>
            <a:ext cx="1213209" cy="1066892"/>
          </a:xfrm>
          <a:prstGeom prst="rect">
            <a:avLst/>
          </a:prstGeom>
        </p:spPr>
      </p:pic>
    </p:spTree>
    <p:extLst>
      <p:ext uri="{BB962C8B-B14F-4D97-AF65-F5344CB8AC3E}">
        <p14:creationId xmlns:p14="http://schemas.microsoft.com/office/powerpoint/2010/main" val="133673022"/>
      </p:ext>
    </p:extLst>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B0AF391-E921-49CF-8131-900B8BC7FACD}"/>
              </a:ext>
            </a:extLst>
          </p:cNvPr>
          <p:cNvGrpSpPr/>
          <p:nvPr/>
        </p:nvGrpSpPr>
        <p:grpSpPr>
          <a:xfrm>
            <a:off x="4556919" y="-76200"/>
            <a:ext cx="7162800" cy="2001696"/>
            <a:chOff x="4569360" y="103853"/>
            <a:chExt cx="7162800" cy="2001696"/>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5" name="Text Box 14"/>
            <p:cNvSpPr txBox="1">
              <a:spLocks noChangeArrowheads="1"/>
            </p:cNvSpPr>
            <p:nvPr/>
          </p:nvSpPr>
          <p:spPr bwMode="auto">
            <a:xfrm>
              <a:off x="4569360" y="1098683"/>
              <a:ext cx="716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12: CÁC BỘ PHẬN CỦA THỰC VẬT VÀ CHỨC NĂNG CỦA CHÚNG (T1)</a:t>
              </a:r>
            </a:p>
          </p:txBody>
        </p:sp>
      </p:grpSp>
      <p:pic>
        <p:nvPicPr>
          <p:cNvPr id="33" name="clip cây.wmv">
            <a:hlinkClick r:id="" action="ppaction://media"/>
            <a:extLst>
              <a:ext uri="{FF2B5EF4-FFF2-40B4-BE49-F238E27FC236}">
                <a16:creationId xmlns:a16="http://schemas.microsoft.com/office/drawing/2014/main" id="{5CC1361B-772C-4E89-AC06-C6F7CE1A242C}"/>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739378" y="2057400"/>
            <a:ext cx="7635081" cy="67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hought Bubble: Cloud 10">
            <a:extLst>
              <a:ext uri="{FF2B5EF4-FFF2-40B4-BE49-F238E27FC236}">
                <a16:creationId xmlns:a16="http://schemas.microsoft.com/office/drawing/2014/main" id="{37D72B73-990F-4E3F-A5EC-B87B1E9FB5A8}"/>
              </a:ext>
            </a:extLst>
          </p:cNvPr>
          <p:cNvSpPr/>
          <p:nvPr/>
        </p:nvSpPr>
        <p:spPr>
          <a:xfrm>
            <a:off x="8595519" y="4191000"/>
            <a:ext cx="6019800" cy="2895600"/>
          </a:xfrm>
          <a:prstGeom prst="cloudCallout">
            <a:avLst>
              <a:gd name="adj1" fmla="val -1952"/>
              <a:gd name="adj2" fmla="val 2797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3333FF"/>
                </a:solidFill>
                <a:latin typeface="Times New Roman" panose="02020603050405020304" pitchFamily="18" charset="0"/>
                <a:cs typeface="Times New Roman" panose="02020603050405020304" pitchFamily="18" charset="0"/>
              </a:rPr>
              <a:t>Hãy kể tên một số loại cây mà em biết</a:t>
            </a:r>
            <a:endParaRPr lang="vi-VN" sz="4000" b="1">
              <a:solidFill>
                <a:srgbClr val="3333FF"/>
              </a:solidFill>
              <a:latin typeface="Times New Roman" panose="02020603050405020304" pitchFamily="18" charset="0"/>
              <a:cs typeface="Times New Roman" panose="02020603050405020304" pitchFamily="18" charset="0"/>
            </a:endParaRPr>
          </a:p>
        </p:txBody>
      </p:sp>
      <p:sp>
        <p:nvSpPr>
          <p:cNvPr id="34" name="Thought Bubble: Cloud 33">
            <a:extLst>
              <a:ext uri="{FF2B5EF4-FFF2-40B4-BE49-F238E27FC236}">
                <a16:creationId xmlns:a16="http://schemas.microsoft.com/office/drawing/2014/main" id="{3BAC689F-E38A-4479-8D18-BA88B01DC26A}"/>
              </a:ext>
            </a:extLst>
          </p:cNvPr>
          <p:cNvSpPr/>
          <p:nvPr/>
        </p:nvSpPr>
        <p:spPr>
          <a:xfrm>
            <a:off x="8595519" y="4046220"/>
            <a:ext cx="6019800" cy="3185160"/>
          </a:xfrm>
          <a:prstGeom prst="cloudCallout">
            <a:avLst>
              <a:gd name="adj1" fmla="val -14019"/>
              <a:gd name="adj2" fmla="val 2654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anose="02020603050405020304" pitchFamily="18" charset="0"/>
                <a:cs typeface="Times New Roman" panose="02020603050405020304" pitchFamily="18" charset="0"/>
              </a:rPr>
              <a:t>Các cây cối xung quanh chúng ta gọi chung là thực vật</a:t>
            </a: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012" fill="hold"/>
                                        <p:tgtEl>
                                          <p:spTgt spid="3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33"/>
                </p:tgtEl>
              </p:cMediaNode>
            </p:video>
          </p:childTnLst>
        </p:cTn>
      </p:par>
    </p:tnLst>
    <p:bldLst>
      <p:bldP spid="11"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577359" y="1752600"/>
            <a:ext cx="9736805"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Chỉ và nói tên các bộ phận của cây đậu tương</a:t>
            </a:r>
          </a:p>
        </p:txBody>
      </p:sp>
      <p:grpSp>
        <p:nvGrpSpPr>
          <p:cNvPr id="3" name="Group 2">
            <a:extLst>
              <a:ext uri="{FF2B5EF4-FFF2-40B4-BE49-F238E27FC236}">
                <a16:creationId xmlns:a16="http://schemas.microsoft.com/office/drawing/2014/main" id="{1B0AF391-E921-49CF-8131-900B8BC7FACD}"/>
              </a:ext>
            </a:extLst>
          </p:cNvPr>
          <p:cNvGrpSpPr/>
          <p:nvPr/>
        </p:nvGrpSpPr>
        <p:grpSpPr>
          <a:xfrm>
            <a:off x="4556919" y="-76200"/>
            <a:ext cx="7162800" cy="2001696"/>
            <a:chOff x="4569360" y="103853"/>
            <a:chExt cx="7162800" cy="2001696"/>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5" name="Text Box 14"/>
            <p:cNvSpPr txBox="1">
              <a:spLocks noChangeArrowheads="1"/>
            </p:cNvSpPr>
            <p:nvPr/>
          </p:nvSpPr>
          <p:spPr bwMode="auto">
            <a:xfrm>
              <a:off x="4569360" y="1098683"/>
              <a:ext cx="716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12: CÁC BỘ PHẬN CỦA THỰC VẬT VÀ CHỨC NĂNG CỦA CHÚNG (T1)</a:t>
              </a:r>
            </a:p>
          </p:txBody>
        </p:sp>
      </p:grpSp>
      <p:pic>
        <p:nvPicPr>
          <p:cNvPr id="5" name="Picture 4">
            <a:extLst>
              <a:ext uri="{FF2B5EF4-FFF2-40B4-BE49-F238E27FC236}">
                <a16:creationId xmlns:a16="http://schemas.microsoft.com/office/drawing/2014/main" id="{E7AB1549-B203-4AB7-95ED-5616ACA8B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656" y="2438400"/>
            <a:ext cx="9341063" cy="6583057"/>
          </a:xfrm>
          <a:prstGeom prst="rect">
            <a:avLst/>
          </a:prstGeom>
        </p:spPr>
      </p:pic>
      <p:sp>
        <p:nvSpPr>
          <p:cNvPr id="6" name="Rectangle: Rounded Corners 5">
            <a:extLst>
              <a:ext uri="{FF2B5EF4-FFF2-40B4-BE49-F238E27FC236}">
                <a16:creationId xmlns:a16="http://schemas.microsoft.com/office/drawing/2014/main" id="{8D34F08D-2706-4173-80E3-F518DF2B74EA}"/>
              </a:ext>
            </a:extLst>
          </p:cNvPr>
          <p:cNvSpPr/>
          <p:nvPr/>
        </p:nvSpPr>
        <p:spPr>
          <a:xfrm>
            <a:off x="11060915" y="3655811"/>
            <a:ext cx="1608658" cy="93066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00CC"/>
                </a:solidFill>
                <a:latin typeface="Times New Roman" panose="02020603050405020304" pitchFamily="18" charset="0"/>
                <a:cs typeface="Times New Roman" panose="02020603050405020304" pitchFamily="18" charset="0"/>
              </a:rPr>
              <a:t>Lá</a:t>
            </a:r>
            <a:endParaRPr lang="vi-VN" sz="4000" b="1">
              <a:solidFill>
                <a:srgbClr val="0000CC"/>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9F6CD60A-DB45-44A7-B567-CBEDE963C4BD}"/>
              </a:ext>
            </a:extLst>
          </p:cNvPr>
          <p:cNvSpPr/>
          <p:nvPr/>
        </p:nvSpPr>
        <p:spPr>
          <a:xfrm>
            <a:off x="3674056" y="3505615"/>
            <a:ext cx="1793095" cy="93066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3333FF"/>
                </a:solidFill>
                <a:latin typeface="Times New Roman" panose="02020603050405020304" pitchFamily="18" charset="0"/>
                <a:cs typeface="Times New Roman" panose="02020603050405020304" pitchFamily="18" charset="0"/>
              </a:rPr>
              <a:t>Hoa</a:t>
            </a:r>
            <a:endParaRPr lang="vi-VN" sz="4000" b="1">
              <a:solidFill>
                <a:srgbClr val="3333FF"/>
              </a:solidFill>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F445BAA3-FD48-4105-A485-87252B470A41}"/>
              </a:ext>
            </a:extLst>
          </p:cNvPr>
          <p:cNvSpPr/>
          <p:nvPr/>
        </p:nvSpPr>
        <p:spPr>
          <a:xfrm>
            <a:off x="3674056" y="4584357"/>
            <a:ext cx="1793095" cy="93066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3333FF"/>
                </a:solidFill>
                <a:latin typeface="Times New Roman" panose="02020603050405020304" pitchFamily="18" charset="0"/>
                <a:cs typeface="Times New Roman" panose="02020603050405020304" pitchFamily="18" charset="0"/>
              </a:rPr>
              <a:t>Thân</a:t>
            </a:r>
            <a:endParaRPr lang="vi-VN" sz="4000" b="1">
              <a:solidFill>
                <a:srgbClr val="3333FF"/>
              </a:solidFill>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F39CC6C9-F559-4222-9A0B-D379A5F5363A}"/>
              </a:ext>
            </a:extLst>
          </p:cNvPr>
          <p:cNvSpPr/>
          <p:nvPr/>
        </p:nvSpPr>
        <p:spPr>
          <a:xfrm>
            <a:off x="3674056" y="5696020"/>
            <a:ext cx="1598614" cy="93066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3333FF"/>
                </a:solidFill>
                <a:latin typeface="Times New Roman" panose="02020603050405020304" pitchFamily="18" charset="0"/>
                <a:cs typeface="Times New Roman" panose="02020603050405020304" pitchFamily="18" charset="0"/>
              </a:rPr>
              <a:t>Quả</a:t>
            </a:r>
            <a:endParaRPr lang="vi-VN" sz="4000" b="1">
              <a:solidFill>
                <a:srgbClr val="3333FF"/>
              </a:solidFill>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7C274AF2-A7C6-40CC-8114-C17CD9526E06}"/>
              </a:ext>
            </a:extLst>
          </p:cNvPr>
          <p:cNvSpPr/>
          <p:nvPr/>
        </p:nvSpPr>
        <p:spPr>
          <a:xfrm>
            <a:off x="10534929" y="7194081"/>
            <a:ext cx="1940677" cy="93066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3333FF"/>
                </a:solidFill>
                <a:latin typeface="Times New Roman" panose="02020603050405020304" pitchFamily="18" charset="0"/>
                <a:cs typeface="Times New Roman" panose="02020603050405020304" pitchFamily="18" charset="0"/>
              </a:rPr>
              <a:t>Rễ</a:t>
            </a:r>
            <a:endParaRPr lang="vi-VN" sz="4000" b="1">
              <a:solidFill>
                <a:srgbClr val="3333FF"/>
              </a:solidFill>
              <a:latin typeface="Times New Roman" panose="02020603050405020304" pitchFamily="18" charset="0"/>
              <a:cs typeface="Times New Roman" panose="02020603050405020304" pitchFamily="18" charset="0"/>
            </a:endParaRPr>
          </a:p>
        </p:txBody>
      </p:sp>
      <p:sp>
        <p:nvSpPr>
          <p:cNvPr id="7" name="Arrow: Left 6">
            <a:extLst>
              <a:ext uri="{FF2B5EF4-FFF2-40B4-BE49-F238E27FC236}">
                <a16:creationId xmlns:a16="http://schemas.microsoft.com/office/drawing/2014/main" id="{A0116191-8D3E-4477-A728-1BCC195B0A51}"/>
              </a:ext>
            </a:extLst>
          </p:cNvPr>
          <p:cNvSpPr/>
          <p:nvPr/>
        </p:nvSpPr>
        <p:spPr>
          <a:xfrm flipV="1">
            <a:off x="9053082" y="4097957"/>
            <a:ext cx="2452186" cy="201244"/>
          </a:xfrm>
          <a:prstGeom prst="leftArrow">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Arrow: Left 22">
            <a:extLst>
              <a:ext uri="{FF2B5EF4-FFF2-40B4-BE49-F238E27FC236}">
                <a16:creationId xmlns:a16="http://schemas.microsoft.com/office/drawing/2014/main" id="{22C67FCB-EFD1-41AA-9C17-E8CF7C2EC45D}"/>
              </a:ext>
            </a:extLst>
          </p:cNvPr>
          <p:cNvSpPr/>
          <p:nvPr/>
        </p:nvSpPr>
        <p:spPr>
          <a:xfrm flipV="1">
            <a:off x="8138319" y="7659414"/>
            <a:ext cx="2863558" cy="201245"/>
          </a:xfrm>
          <a:prstGeom prst="leftArrow">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Arrow: Left 24">
            <a:extLst>
              <a:ext uri="{FF2B5EF4-FFF2-40B4-BE49-F238E27FC236}">
                <a16:creationId xmlns:a16="http://schemas.microsoft.com/office/drawing/2014/main" id="{C03C2C43-7BAA-4461-B01D-30682D0255A0}"/>
              </a:ext>
            </a:extLst>
          </p:cNvPr>
          <p:cNvSpPr/>
          <p:nvPr/>
        </p:nvSpPr>
        <p:spPr>
          <a:xfrm rot="10800000">
            <a:off x="5272670" y="4995110"/>
            <a:ext cx="1921841" cy="229942"/>
          </a:xfrm>
          <a:prstGeom prst="leftArrow">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Arrow: Left 30">
            <a:extLst>
              <a:ext uri="{FF2B5EF4-FFF2-40B4-BE49-F238E27FC236}">
                <a16:creationId xmlns:a16="http://schemas.microsoft.com/office/drawing/2014/main" id="{28C43C4A-0553-4F18-A944-89EBAB62FE56}"/>
              </a:ext>
            </a:extLst>
          </p:cNvPr>
          <p:cNvSpPr/>
          <p:nvPr/>
        </p:nvSpPr>
        <p:spPr>
          <a:xfrm rot="10800000">
            <a:off x="5098399" y="6237637"/>
            <a:ext cx="642134" cy="229941"/>
          </a:xfrm>
          <a:prstGeom prst="leftArrow">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Arrow: Left 31">
            <a:extLst>
              <a:ext uri="{FF2B5EF4-FFF2-40B4-BE49-F238E27FC236}">
                <a16:creationId xmlns:a16="http://schemas.microsoft.com/office/drawing/2014/main" id="{D5D3F0AF-C28C-4F41-867F-916692C1A19E}"/>
              </a:ext>
            </a:extLst>
          </p:cNvPr>
          <p:cNvSpPr/>
          <p:nvPr/>
        </p:nvSpPr>
        <p:spPr>
          <a:xfrm rot="10800000">
            <a:off x="5075422" y="3968639"/>
            <a:ext cx="1330221" cy="229940"/>
          </a:xfrm>
          <a:prstGeom prst="leftArrow">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78190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down)">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down)">
                                      <p:cBhvr>
                                        <p:cTn id="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P spid="18" grpId="0" animBg="1"/>
      <p:bldP spid="19" grpId="0" animBg="1"/>
      <p:bldP spid="20" grpId="0" animBg="1"/>
      <p:bldP spid="21" grpId="0" animBg="1"/>
      <p:bldP spid="7" grpId="0" animBg="1"/>
      <p:bldP spid="23" grpId="0" animBg="1"/>
      <p:bldP spid="25"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9FD3E17-7BC3-D694-DF43-917402661DF6}"/>
              </a:ext>
            </a:extLst>
          </p:cNvPr>
          <p:cNvPicPr>
            <a:picLocks noChangeAspect="1"/>
          </p:cNvPicPr>
          <p:nvPr/>
        </p:nvPicPr>
        <p:blipFill rotWithShape="1">
          <a:blip r:embed="rId3"/>
          <a:srcRect l="4482" t="2084" r="3342"/>
          <a:stretch/>
        </p:blipFill>
        <p:spPr>
          <a:xfrm>
            <a:off x="1051719" y="2219526"/>
            <a:ext cx="9354019" cy="6705600"/>
          </a:xfrm>
          <a:prstGeom prst="rect">
            <a:avLst/>
          </a:prstGeom>
        </p:spPr>
      </p:pic>
      <p:grpSp>
        <p:nvGrpSpPr>
          <p:cNvPr id="3" name="Group 2">
            <a:extLst>
              <a:ext uri="{FF2B5EF4-FFF2-40B4-BE49-F238E27FC236}">
                <a16:creationId xmlns:a16="http://schemas.microsoft.com/office/drawing/2014/main" id="{1B0AF391-E921-49CF-8131-900B8BC7FACD}"/>
              </a:ext>
            </a:extLst>
          </p:cNvPr>
          <p:cNvGrpSpPr/>
          <p:nvPr/>
        </p:nvGrpSpPr>
        <p:grpSpPr>
          <a:xfrm>
            <a:off x="4556919" y="-76200"/>
            <a:ext cx="7162800" cy="2001696"/>
            <a:chOff x="4569360" y="103853"/>
            <a:chExt cx="7162800" cy="2001696"/>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5" name="Text Box 14"/>
            <p:cNvSpPr txBox="1">
              <a:spLocks noChangeArrowheads="1"/>
            </p:cNvSpPr>
            <p:nvPr/>
          </p:nvSpPr>
          <p:spPr bwMode="auto">
            <a:xfrm>
              <a:off x="4569360" y="1098683"/>
              <a:ext cx="716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12: CÁC BỘ PHẬN CỦA THỰC VẬT VÀ CHỨC NĂNG CỦA CHÚNG (T1)</a:t>
              </a:r>
            </a:p>
          </p:txBody>
        </p:sp>
      </p:grpSp>
      <p:grpSp>
        <p:nvGrpSpPr>
          <p:cNvPr id="2" name="Group 1">
            <a:extLst>
              <a:ext uri="{FF2B5EF4-FFF2-40B4-BE49-F238E27FC236}">
                <a16:creationId xmlns:a16="http://schemas.microsoft.com/office/drawing/2014/main" id="{ECB01E9B-52DC-450D-93C5-33011F3ABCAC}"/>
              </a:ext>
            </a:extLst>
          </p:cNvPr>
          <p:cNvGrpSpPr/>
          <p:nvPr/>
        </p:nvGrpSpPr>
        <p:grpSpPr>
          <a:xfrm>
            <a:off x="1250573" y="3226904"/>
            <a:ext cx="8988340" cy="4894545"/>
            <a:chOff x="3653707" y="3505615"/>
            <a:chExt cx="8988340" cy="4894545"/>
          </a:xfrm>
        </p:grpSpPr>
        <p:sp>
          <p:nvSpPr>
            <p:cNvPr id="6" name="Rectangle: Rounded Corners 5">
              <a:extLst>
                <a:ext uri="{FF2B5EF4-FFF2-40B4-BE49-F238E27FC236}">
                  <a16:creationId xmlns:a16="http://schemas.microsoft.com/office/drawing/2014/main" id="{8D34F08D-2706-4173-80E3-F518DF2B74EA}"/>
                </a:ext>
              </a:extLst>
            </p:cNvPr>
            <p:cNvSpPr/>
            <p:nvPr/>
          </p:nvSpPr>
          <p:spPr>
            <a:xfrm>
              <a:off x="11033389" y="3821025"/>
              <a:ext cx="1608658" cy="93066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00CC"/>
                  </a:solidFill>
                  <a:latin typeface="Times New Roman" panose="02020603050405020304" pitchFamily="18" charset="0"/>
                  <a:cs typeface="Times New Roman" panose="02020603050405020304" pitchFamily="18" charset="0"/>
                </a:rPr>
                <a:t>Lá</a:t>
              </a:r>
              <a:endParaRPr lang="vi-VN" sz="4000" b="1">
                <a:solidFill>
                  <a:srgbClr val="0000CC"/>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9F6CD60A-DB45-44A7-B567-CBEDE963C4BD}"/>
                </a:ext>
              </a:extLst>
            </p:cNvPr>
            <p:cNvSpPr/>
            <p:nvPr/>
          </p:nvSpPr>
          <p:spPr>
            <a:xfrm>
              <a:off x="3674056" y="3505615"/>
              <a:ext cx="1793095" cy="93066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3333FF"/>
                  </a:solidFill>
                  <a:latin typeface="Times New Roman" panose="02020603050405020304" pitchFamily="18" charset="0"/>
                  <a:cs typeface="Times New Roman" panose="02020603050405020304" pitchFamily="18" charset="0"/>
                </a:rPr>
                <a:t>Hoa</a:t>
              </a:r>
              <a:endParaRPr lang="vi-VN" sz="4000" b="1">
                <a:solidFill>
                  <a:srgbClr val="3333FF"/>
                </a:solidFill>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F445BAA3-FD48-4105-A485-87252B470A41}"/>
                </a:ext>
              </a:extLst>
            </p:cNvPr>
            <p:cNvSpPr/>
            <p:nvPr/>
          </p:nvSpPr>
          <p:spPr>
            <a:xfrm>
              <a:off x="3653707" y="4678326"/>
              <a:ext cx="1793095" cy="93066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3333FF"/>
                  </a:solidFill>
                  <a:latin typeface="Times New Roman" panose="02020603050405020304" pitchFamily="18" charset="0"/>
                  <a:cs typeface="Times New Roman" panose="02020603050405020304" pitchFamily="18" charset="0"/>
                </a:rPr>
                <a:t>Thân</a:t>
              </a:r>
              <a:endParaRPr lang="vi-VN" sz="4000" b="1">
                <a:solidFill>
                  <a:srgbClr val="3333FF"/>
                </a:solidFill>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F39CC6C9-F559-4222-9A0B-D379A5F5363A}"/>
                </a:ext>
              </a:extLst>
            </p:cNvPr>
            <p:cNvSpPr/>
            <p:nvPr/>
          </p:nvSpPr>
          <p:spPr>
            <a:xfrm>
              <a:off x="3653707" y="5851037"/>
              <a:ext cx="1598614" cy="93066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3333FF"/>
                  </a:solidFill>
                  <a:latin typeface="Times New Roman" panose="02020603050405020304" pitchFamily="18" charset="0"/>
                  <a:cs typeface="Times New Roman" panose="02020603050405020304" pitchFamily="18" charset="0"/>
                </a:rPr>
                <a:t>Quả</a:t>
              </a:r>
              <a:endParaRPr lang="vi-VN" sz="4000" b="1">
                <a:solidFill>
                  <a:srgbClr val="3333FF"/>
                </a:solidFill>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7C274AF2-A7C6-40CC-8114-C17CD9526E06}"/>
                </a:ext>
              </a:extLst>
            </p:cNvPr>
            <p:cNvSpPr/>
            <p:nvPr/>
          </p:nvSpPr>
          <p:spPr>
            <a:xfrm>
              <a:off x="10555463" y="7469494"/>
              <a:ext cx="1940677" cy="93066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3333FF"/>
                  </a:solidFill>
                  <a:latin typeface="Times New Roman" panose="02020603050405020304" pitchFamily="18" charset="0"/>
                  <a:cs typeface="Times New Roman" panose="02020603050405020304" pitchFamily="18" charset="0"/>
                </a:rPr>
                <a:t>Rễ</a:t>
              </a:r>
              <a:endParaRPr lang="vi-VN" sz="4000" b="1">
                <a:solidFill>
                  <a:srgbClr val="3333FF"/>
                </a:solidFill>
                <a:latin typeface="Times New Roman" panose="02020603050405020304" pitchFamily="18" charset="0"/>
                <a:cs typeface="Times New Roman" panose="02020603050405020304" pitchFamily="18" charset="0"/>
              </a:endParaRPr>
            </a:p>
          </p:txBody>
        </p:sp>
        <p:sp>
          <p:nvSpPr>
            <p:cNvPr id="7" name="Arrow: Left 6">
              <a:extLst>
                <a:ext uri="{FF2B5EF4-FFF2-40B4-BE49-F238E27FC236}">
                  <a16:creationId xmlns:a16="http://schemas.microsoft.com/office/drawing/2014/main" id="{A0116191-8D3E-4477-A728-1BCC195B0A51}"/>
                </a:ext>
              </a:extLst>
            </p:cNvPr>
            <p:cNvSpPr/>
            <p:nvPr/>
          </p:nvSpPr>
          <p:spPr>
            <a:xfrm flipV="1">
              <a:off x="9039837" y="4171874"/>
              <a:ext cx="2452186" cy="201244"/>
            </a:xfrm>
            <a:prstGeom prst="leftArrow">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Arrow: Left 22">
              <a:extLst>
                <a:ext uri="{FF2B5EF4-FFF2-40B4-BE49-F238E27FC236}">
                  <a16:creationId xmlns:a16="http://schemas.microsoft.com/office/drawing/2014/main" id="{22C67FCB-EFD1-41AA-9C17-E8CF7C2EC45D}"/>
                </a:ext>
              </a:extLst>
            </p:cNvPr>
            <p:cNvSpPr/>
            <p:nvPr/>
          </p:nvSpPr>
          <p:spPr>
            <a:xfrm flipV="1">
              <a:off x="8174628" y="7809813"/>
              <a:ext cx="2863558" cy="201245"/>
            </a:xfrm>
            <a:prstGeom prst="leftArrow">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Arrow: Left 24">
              <a:extLst>
                <a:ext uri="{FF2B5EF4-FFF2-40B4-BE49-F238E27FC236}">
                  <a16:creationId xmlns:a16="http://schemas.microsoft.com/office/drawing/2014/main" id="{C03C2C43-7BAA-4461-B01D-30682D0255A0}"/>
                </a:ext>
              </a:extLst>
            </p:cNvPr>
            <p:cNvSpPr/>
            <p:nvPr/>
          </p:nvSpPr>
          <p:spPr>
            <a:xfrm rot="10800000">
              <a:off x="5231973" y="5067191"/>
              <a:ext cx="1921841" cy="229942"/>
            </a:xfrm>
            <a:prstGeom prst="leftArrow">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Arrow: Left 30">
              <a:extLst>
                <a:ext uri="{FF2B5EF4-FFF2-40B4-BE49-F238E27FC236}">
                  <a16:creationId xmlns:a16="http://schemas.microsoft.com/office/drawing/2014/main" id="{28C43C4A-0553-4F18-A944-89EBAB62FE56}"/>
                </a:ext>
              </a:extLst>
            </p:cNvPr>
            <p:cNvSpPr/>
            <p:nvPr/>
          </p:nvSpPr>
          <p:spPr>
            <a:xfrm rot="10800000">
              <a:off x="4991212" y="6316370"/>
              <a:ext cx="642134" cy="229941"/>
            </a:xfrm>
            <a:prstGeom prst="leftArrow">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Arrow: Left 31">
              <a:extLst>
                <a:ext uri="{FF2B5EF4-FFF2-40B4-BE49-F238E27FC236}">
                  <a16:creationId xmlns:a16="http://schemas.microsoft.com/office/drawing/2014/main" id="{D5D3F0AF-C28C-4F41-867F-916692C1A19E}"/>
                </a:ext>
              </a:extLst>
            </p:cNvPr>
            <p:cNvSpPr/>
            <p:nvPr/>
          </p:nvSpPr>
          <p:spPr>
            <a:xfrm rot="10800000">
              <a:off x="5075422" y="3941934"/>
              <a:ext cx="1330221" cy="229940"/>
            </a:xfrm>
            <a:prstGeom prst="leftArrow">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8" name="Speech Bubble: Rectangle with Corners Rounded 7">
            <a:extLst>
              <a:ext uri="{FF2B5EF4-FFF2-40B4-BE49-F238E27FC236}">
                <a16:creationId xmlns:a16="http://schemas.microsoft.com/office/drawing/2014/main" id="{942EFC49-F5D4-4621-9A32-5A0B6F17700B}"/>
              </a:ext>
            </a:extLst>
          </p:cNvPr>
          <p:cNvSpPr/>
          <p:nvPr/>
        </p:nvSpPr>
        <p:spPr>
          <a:xfrm>
            <a:off x="10729119" y="3200400"/>
            <a:ext cx="5153701" cy="4455716"/>
          </a:xfrm>
          <a:prstGeom prst="wedgeRoundRectCallout">
            <a:avLst>
              <a:gd name="adj1" fmla="val -57668"/>
              <a:gd name="adj2" fmla="val 44209"/>
              <a:gd name="adj3" fmla="val 16667"/>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a:solidFill>
                  <a:srgbClr val="FF0000"/>
                </a:solidFill>
                <a:latin typeface="Times New Roman" panose="02020603050405020304" pitchFamily="18" charset="0"/>
                <a:cs typeface="Times New Roman" panose="02020603050405020304" pitchFamily="18" charset="0"/>
              </a:rPr>
              <a:t>Xung quanh ta có rất nhiều cây. Mỗi cây thường có rễ, thân, lá, hoa và quả. </a:t>
            </a:r>
            <a:endParaRPr lang="en-US" sz="4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313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75519" y="2002366"/>
            <a:ext cx="9736805"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1. Rễ cây</a:t>
            </a:r>
          </a:p>
        </p:txBody>
      </p:sp>
      <p:grpSp>
        <p:nvGrpSpPr>
          <p:cNvPr id="13" name="Group 12">
            <a:extLst>
              <a:ext uri="{FF2B5EF4-FFF2-40B4-BE49-F238E27FC236}">
                <a16:creationId xmlns:a16="http://schemas.microsoft.com/office/drawing/2014/main" id="{8242B0D6-BE2C-43F6-A6B6-A8ED8CAC3216}"/>
              </a:ext>
            </a:extLst>
          </p:cNvPr>
          <p:cNvGrpSpPr/>
          <p:nvPr/>
        </p:nvGrpSpPr>
        <p:grpSpPr>
          <a:xfrm>
            <a:off x="4556919" y="-76200"/>
            <a:ext cx="7162800" cy="2001696"/>
            <a:chOff x="4569360" y="103853"/>
            <a:chExt cx="7162800" cy="2001696"/>
          </a:xfrm>
        </p:grpSpPr>
        <p:grpSp>
          <p:nvGrpSpPr>
            <p:cNvPr id="14" name="Group 13">
              <a:extLst>
                <a:ext uri="{FF2B5EF4-FFF2-40B4-BE49-F238E27FC236}">
                  <a16:creationId xmlns:a16="http://schemas.microsoft.com/office/drawing/2014/main" id="{4CAFCA28-2758-4755-AB87-498D178D086A}"/>
                </a:ext>
              </a:extLst>
            </p:cNvPr>
            <p:cNvGrpSpPr/>
            <p:nvPr/>
          </p:nvGrpSpPr>
          <p:grpSpPr>
            <a:xfrm>
              <a:off x="5211494" y="103853"/>
              <a:ext cx="5878532" cy="994830"/>
              <a:chOff x="5063633" y="164812"/>
              <a:chExt cx="5779343" cy="994830"/>
            </a:xfrm>
          </p:grpSpPr>
          <p:grpSp>
            <p:nvGrpSpPr>
              <p:cNvPr id="18" name="Group 17">
                <a:extLst>
                  <a:ext uri="{FF2B5EF4-FFF2-40B4-BE49-F238E27FC236}">
                    <a16:creationId xmlns:a16="http://schemas.microsoft.com/office/drawing/2014/main" id="{6B72FE0D-1B08-474C-A6F1-E70CD57ECED3}"/>
                  </a:ext>
                </a:extLst>
              </p:cNvPr>
              <p:cNvGrpSpPr/>
              <p:nvPr/>
            </p:nvGrpSpPr>
            <p:grpSpPr>
              <a:xfrm>
                <a:off x="5063633" y="164812"/>
                <a:ext cx="5779343" cy="994830"/>
                <a:chOff x="5063633" y="164812"/>
                <a:chExt cx="5779343" cy="994830"/>
              </a:xfrm>
            </p:grpSpPr>
            <p:sp>
              <p:nvSpPr>
                <p:cNvPr id="20" name="TextBox 19">
                  <a:extLst>
                    <a:ext uri="{FF2B5EF4-FFF2-40B4-BE49-F238E27FC236}">
                      <a16:creationId xmlns:a16="http://schemas.microsoft.com/office/drawing/2014/main" id="{74403852-E3DF-47EF-BBE1-19BB9DD0B1FC}"/>
                    </a:ext>
                  </a:extLst>
                </p:cNvPr>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21" name="TextBox 20">
                  <a:extLst>
                    <a:ext uri="{FF2B5EF4-FFF2-40B4-BE49-F238E27FC236}">
                      <a16:creationId xmlns:a16="http://schemas.microsoft.com/office/drawing/2014/main" id="{CA76EA62-5DDE-4C5D-B9B8-F3616340DFEF}"/>
                    </a:ext>
                  </a:extLst>
                </p:cNvPr>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19" name="Straight Connector 18">
                <a:extLst>
                  <a:ext uri="{FF2B5EF4-FFF2-40B4-BE49-F238E27FC236}">
                    <a16:creationId xmlns:a16="http://schemas.microsoft.com/office/drawing/2014/main" id="{A7C37E53-5EEE-4743-B5D8-2F68BF8A6899}"/>
                  </a:ext>
                </a:extLst>
              </p:cNvPr>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a:extLst>
                <a:ext uri="{FF2B5EF4-FFF2-40B4-BE49-F238E27FC236}">
                  <a16:creationId xmlns:a16="http://schemas.microsoft.com/office/drawing/2014/main" id="{15D8CFE4-5C0D-4CAB-8652-FF1BE5C40008}"/>
                </a:ext>
              </a:extLst>
            </p:cNvPr>
            <p:cNvSpPr txBox="1">
              <a:spLocks noChangeArrowheads="1"/>
            </p:cNvSpPr>
            <p:nvPr/>
          </p:nvSpPr>
          <p:spPr bwMode="auto">
            <a:xfrm>
              <a:off x="4569360" y="1098683"/>
              <a:ext cx="716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12: CÁC BỘ PHẬN CỦA THỰC VẬT VÀ CHỨC NĂNG CỦA CHÚNG (T1)</a:t>
              </a:r>
            </a:p>
          </p:txBody>
        </p:sp>
      </p:grpSp>
      <p:sp>
        <p:nvSpPr>
          <p:cNvPr id="5" name="Rectangle 4">
            <a:extLst>
              <a:ext uri="{FF2B5EF4-FFF2-40B4-BE49-F238E27FC236}">
                <a16:creationId xmlns:a16="http://schemas.microsoft.com/office/drawing/2014/main" id="{3DD8FF34-E20D-4A15-A3E8-7B60DBF499DE}"/>
              </a:ext>
            </a:extLst>
          </p:cNvPr>
          <p:cNvSpPr/>
          <p:nvPr/>
        </p:nvSpPr>
        <p:spPr>
          <a:xfrm>
            <a:off x="1053029" y="2667000"/>
            <a:ext cx="10408619" cy="646331"/>
          </a:xfrm>
          <a:prstGeom prst="rect">
            <a:avLst/>
          </a:prstGeom>
        </p:spPr>
        <p:txBody>
          <a:bodyPr wrap="none">
            <a:spAutoFit/>
          </a:bodyPr>
          <a:lstStyle/>
          <a:p>
            <a:r>
              <a:rPr lang="vi-VN" sz="3600" b="1">
                <a:solidFill>
                  <a:srgbClr val="0000CC"/>
                </a:solidFill>
                <a:latin typeface="Times New Roman" panose="02020603050405020304" pitchFamily="18" charset="0"/>
                <a:cs typeface="Times New Roman" panose="02020603050405020304" pitchFamily="18" charset="0"/>
              </a:rPr>
              <a:t>Chỉ ra sự khác nhau giữa rễ cây hành và rễ cây cải?</a:t>
            </a:r>
          </a:p>
        </p:txBody>
      </p:sp>
      <p:pic>
        <p:nvPicPr>
          <p:cNvPr id="3" name="Picture 2">
            <a:extLst>
              <a:ext uri="{FF2B5EF4-FFF2-40B4-BE49-F238E27FC236}">
                <a16:creationId xmlns:a16="http://schemas.microsoft.com/office/drawing/2014/main" id="{EC9EAB5D-8861-9231-344C-6DADAB3AC667}"/>
              </a:ext>
            </a:extLst>
          </p:cNvPr>
          <p:cNvPicPr>
            <a:picLocks noChangeAspect="1"/>
          </p:cNvPicPr>
          <p:nvPr/>
        </p:nvPicPr>
        <p:blipFill rotWithShape="1">
          <a:blip r:embed="rId3"/>
          <a:srcRect l="1873" t="1415" r="2623"/>
          <a:stretch/>
        </p:blipFill>
        <p:spPr>
          <a:xfrm>
            <a:off x="442119" y="3540943"/>
            <a:ext cx="15011400" cy="5171204"/>
          </a:xfrm>
          <a:prstGeom prst="rect">
            <a:avLst/>
          </a:prstGeom>
        </p:spPr>
      </p:pic>
    </p:spTree>
    <p:extLst>
      <p:ext uri="{BB962C8B-B14F-4D97-AF65-F5344CB8AC3E}">
        <p14:creationId xmlns:p14="http://schemas.microsoft.com/office/powerpoint/2010/main" val="36389336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75519" y="2002366"/>
            <a:ext cx="9736805"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1. Rễ cây</a:t>
            </a:r>
          </a:p>
        </p:txBody>
      </p:sp>
      <p:grpSp>
        <p:nvGrpSpPr>
          <p:cNvPr id="13" name="Group 12">
            <a:extLst>
              <a:ext uri="{FF2B5EF4-FFF2-40B4-BE49-F238E27FC236}">
                <a16:creationId xmlns:a16="http://schemas.microsoft.com/office/drawing/2014/main" id="{8242B0D6-BE2C-43F6-A6B6-A8ED8CAC3216}"/>
              </a:ext>
            </a:extLst>
          </p:cNvPr>
          <p:cNvGrpSpPr/>
          <p:nvPr/>
        </p:nvGrpSpPr>
        <p:grpSpPr>
          <a:xfrm>
            <a:off x="4556919" y="-76200"/>
            <a:ext cx="7162800" cy="2001696"/>
            <a:chOff x="4569360" y="103853"/>
            <a:chExt cx="7162800" cy="2001696"/>
          </a:xfrm>
        </p:grpSpPr>
        <p:grpSp>
          <p:nvGrpSpPr>
            <p:cNvPr id="14" name="Group 13">
              <a:extLst>
                <a:ext uri="{FF2B5EF4-FFF2-40B4-BE49-F238E27FC236}">
                  <a16:creationId xmlns:a16="http://schemas.microsoft.com/office/drawing/2014/main" id="{4CAFCA28-2758-4755-AB87-498D178D086A}"/>
                </a:ext>
              </a:extLst>
            </p:cNvPr>
            <p:cNvGrpSpPr/>
            <p:nvPr/>
          </p:nvGrpSpPr>
          <p:grpSpPr>
            <a:xfrm>
              <a:off x="5211494" y="103853"/>
              <a:ext cx="5878532" cy="994830"/>
              <a:chOff x="5063633" y="164812"/>
              <a:chExt cx="5779343" cy="994830"/>
            </a:xfrm>
          </p:grpSpPr>
          <p:grpSp>
            <p:nvGrpSpPr>
              <p:cNvPr id="18" name="Group 17">
                <a:extLst>
                  <a:ext uri="{FF2B5EF4-FFF2-40B4-BE49-F238E27FC236}">
                    <a16:creationId xmlns:a16="http://schemas.microsoft.com/office/drawing/2014/main" id="{6B72FE0D-1B08-474C-A6F1-E70CD57ECED3}"/>
                  </a:ext>
                </a:extLst>
              </p:cNvPr>
              <p:cNvGrpSpPr/>
              <p:nvPr/>
            </p:nvGrpSpPr>
            <p:grpSpPr>
              <a:xfrm>
                <a:off x="5063633" y="164812"/>
                <a:ext cx="5779343" cy="994830"/>
                <a:chOff x="5063633" y="164812"/>
                <a:chExt cx="5779343" cy="994830"/>
              </a:xfrm>
            </p:grpSpPr>
            <p:sp>
              <p:nvSpPr>
                <p:cNvPr id="20" name="TextBox 19">
                  <a:extLst>
                    <a:ext uri="{FF2B5EF4-FFF2-40B4-BE49-F238E27FC236}">
                      <a16:creationId xmlns:a16="http://schemas.microsoft.com/office/drawing/2014/main" id="{74403852-E3DF-47EF-BBE1-19BB9DD0B1FC}"/>
                    </a:ext>
                  </a:extLst>
                </p:cNvPr>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21" name="TextBox 20">
                  <a:extLst>
                    <a:ext uri="{FF2B5EF4-FFF2-40B4-BE49-F238E27FC236}">
                      <a16:creationId xmlns:a16="http://schemas.microsoft.com/office/drawing/2014/main" id="{CA76EA62-5DDE-4C5D-B9B8-F3616340DFEF}"/>
                    </a:ext>
                  </a:extLst>
                </p:cNvPr>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19" name="Straight Connector 18">
                <a:extLst>
                  <a:ext uri="{FF2B5EF4-FFF2-40B4-BE49-F238E27FC236}">
                    <a16:creationId xmlns:a16="http://schemas.microsoft.com/office/drawing/2014/main" id="{A7C37E53-5EEE-4743-B5D8-2F68BF8A6899}"/>
                  </a:ext>
                </a:extLst>
              </p:cNvPr>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a:extLst>
                <a:ext uri="{FF2B5EF4-FFF2-40B4-BE49-F238E27FC236}">
                  <a16:creationId xmlns:a16="http://schemas.microsoft.com/office/drawing/2014/main" id="{15D8CFE4-5C0D-4CAB-8652-FF1BE5C40008}"/>
                </a:ext>
              </a:extLst>
            </p:cNvPr>
            <p:cNvSpPr txBox="1">
              <a:spLocks noChangeArrowheads="1"/>
            </p:cNvSpPr>
            <p:nvPr/>
          </p:nvSpPr>
          <p:spPr bwMode="auto">
            <a:xfrm>
              <a:off x="4569360" y="1098683"/>
              <a:ext cx="716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12: CÁC BỘ PHẬN CỦA THỰC VẬT VÀ CHỨC NĂNG CỦA CHÚNG (T1)</a:t>
              </a:r>
            </a:p>
          </p:txBody>
        </p:sp>
      </p:grpSp>
      <p:sp>
        <p:nvSpPr>
          <p:cNvPr id="5" name="Rectangle 4">
            <a:extLst>
              <a:ext uri="{FF2B5EF4-FFF2-40B4-BE49-F238E27FC236}">
                <a16:creationId xmlns:a16="http://schemas.microsoft.com/office/drawing/2014/main" id="{3DD8FF34-E20D-4A15-A3E8-7B60DBF499DE}"/>
              </a:ext>
            </a:extLst>
          </p:cNvPr>
          <p:cNvSpPr/>
          <p:nvPr/>
        </p:nvSpPr>
        <p:spPr>
          <a:xfrm>
            <a:off x="1053029" y="2667000"/>
            <a:ext cx="10408619" cy="646331"/>
          </a:xfrm>
          <a:prstGeom prst="rect">
            <a:avLst/>
          </a:prstGeom>
        </p:spPr>
        <p:txBody>
          <a:bodyPr wrap="none">
            <a:spAutoFit/>
          </a:bodyPr>
          <a:lstStyle/>
          <a:p>
            <a:r>
              <a:rPr lang="vi-VN" sz="3600" b="1">
                <a:solidFill>
                  <a:srgbClr val="0000CC"/>
                </a:solidFill>
                <a:latin typeface="Times New Roman" panose="02020603050405020304" pitchFamily="18" charset="0"/>
                <a:cs typeface="Times New Roman" panose="02020603050405020304" pitchFamily="18" charset="0"/>
              </a:rPr>
              <a:t>Chỉ ra sự khác nhau giữa rễ cây hành và rễ cây cải?</a:t>
            </a:r>
          </a:p>
        </p:txBody>
      </p:sp>
      <p:sp>
        <p:nvSpPr>
          <p:cNvPr id="2" name="Rectangle 1">
            <a:extLst>
              <a:ext uri="{FF2B5EF4-FFF2-40B4-BE49-F238E27FC236}">
                <a16:creationId xmlns:a16="http://schemas.microsoft.com/office/drawing/2014/main" id="{3EF68524-3E91-4117-9BCB-06D044122AD7}"/>
              </a:ext>
            </a:extLst>
          </p:cNvPr>
          <p:cNvSpPr/>
          <p:nvPr/>
        </p:nvSpPr>
        <p:spPr>
          <a:xfrm>
            <a:off x="8671719" y="4191000"/>
            <a:ext cx="7010400" cy="2308324"/>
          </a:xfrm>
          <a:prstGeom prst="rect">
            <a:avLst/>
          </a:prstGeom>
        </p:spPr>
        <p:txBody>
          <a:bodyPr wrap="square">
            <a:spAutoFit/>
          </a:bodyPr>
          <a:lstStyle/>
          <a:p>
            <a:pPr algn="just"/>
            <a:r>
              <a:rPr lang="vi-VN" sz="3600" b="1">
                <a:solidFill>
                  <a:srgbClr val="0000CC"/>
                </a:solidFill>
                <a:latin typeface="Times New Roman" panose="02020603050405020304" pitchFamily="18" charset="0"/>
                <a:cs typeface="Times New Roman" panose="02020603050405020304" pitchFamily="18" charset="0"/>
              </a:rPr>
              <a:t>Cây hành: Thuộc loại rễ chùm. Đặc điểm không có rễ cái. Từ gốc thân mọc ra nhiều rễ con dài gần bằng nhau.</a:t>
            </a:r>
          </a:p>
        </p:txBody>
      </p:sp>
      <p:pic>
        <p:nvPicPr>
          <p:cNvPr id="6" name="Picture 5">
            <a:extLst>
              <a:ext uri="{FF2B5EF4-FFF2-40B4-BE49-F238E27FC236}">
                <a16:creationId xmlns:a16="http://schemas.microsoft.com/office/drawing/2014/main" id="{3E3BFB68-5885-0E4F-44A3-13E260C063E0}"/>
              </a:ext>
            </a:extLst>
          </p:cNvPr>
          <p:cNvPicPr>
            <a:picLocks noChangeAspect="1"/>
          </p:cNvPicPr>
          <p:nvPr/>
        </p:nvPicPr>
        <p:blipFill>
          <a:blip r:embed="rId3"/>
          <a:stretch>
            <a:fillRect/>
          </a:stretch>
        </p:blipFill>
        <p:spPr>
          <a:xfrm>
            <a:off x="823119" y="3505200"/>
            <a:ext cx="7381875" cy="5303124"/>
          </a:xfrm>
          <a:prstGeom prst="rect">
            <a:avLst/>
          </a:prstGeom>
        </p:spPr>
      </p:pic>
    </p:spTree>
    <p:extLst>
      <p:ext uri="{BB962C8B-B14F-4D97-AF65-F5344CB8AC3E}">
        <p14:creationId xmlns:p14="http://schemas.microsoft.com/office/powerpoint/2010/main" val="90657514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75519" y="2002366"/>
            <a:ext cx="9736805"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1. Rễ cây</a:t>
            </a:r>
          </a:p>
        </p:txBody>
      </p:sp>
      <p:grpSp>
        <p:nvGrpSpPr>
          <p:cNvPr id="13" name="Group 12">
            <a:extLst>
              <a:ext uri="{FF2B5EF4-FFF2-40B4-BE49-F238E27FC236}">
                <a16:creationId xmlns:a16="http://schemas.microsoft.com/office/drawing/2014/main" id="{8242B0D6-BE2C-43F6-A6B6-A8ED8CAC3216}"/>
              </a:ext>
            </a:extLst>
          </p:cNvPr>
          <p:cNvGrpSpPr/>
          <p:nvPr/>
        </p:nvGrpSpPr>
        <p:grpSpPr>
          <a:xfrm>
            <a:off x="4556919" y="-76200"/>
            <a:ext cx="7162800" cy="2001696"/>
            <a:chOff x="4569360" y="103853"/>
            <a:chExt cx="7162800" cy="2001696"/>
          </a:xfrm>
        </p:grpSpPr>
        <p:grpSp>
          <p:nvGrpSpPr>
            <p:cNvPr id="14" name="Group 13">
              <a:extLst>
                <a:ext uri="{FF2B5EF4-FFF2-40B4-BE49-F238E27FC236}">
                  <a16:creationId xmlns:a16="http://schemas.microsoft.com/office/drawing/2014/main" id="{4CAFCA28-2758-4755-AB87-498D178D086A}"/>
                </a:ext>
              </a:extLst>
            </p:cNvPr>
            <p:cNvGrpSpPr/>
            <p:nvPr/>
          </p:nvGrpSpPr>
          <p:grpSpPr>
            <a:xfrm>
              <a:off x="5211494" y="103853"/>
              <a:ext cx="5878532" cy="994830"/>
              <a:chOff x="5063633" y="164812"/>
              <a:chExt cx="5779343" cy="994830"/>
            </a:xfrm>
          </p:grpSpPr>
          <p:grpSp>
            <p:nvGrpSpPr>
              <p:cNvPr id="18" name="Group 17">
                <a:extLst>
                  <a:ext uri="{FF2B5EF4-FFF2-40B4-BE49-F238E27FC236}">
                    <a16:creationId xmlns:a16="http://schemas.microsoft.com/office/drawing/2014/main" id="{6B72FE0D-1B08-474C-A6F1-E70CD57ECED3}"/>
                  </a:ext>
                </a:extLst>
              </p:cNvPr>
              <p:cNvGrpSpPr/>
              <p:nvPr/>
            </p:nvGrpSpPr>
            <p:grpSpPr>
              <a:xfrm>
                <a:off x="5063633" y="164812"/>
                <a:ext cx="5779343" cy="994830"/>
                <a:chOff x="5063633" y="164812"/>
                <a:chExt cx="5779343" cy="994830"/>
              </a:xfrm>
            </p:grpSpPr>
            <p:sp>
              <p:nvSpPr>
                <p:cNvPr id="20" name="TextBox 19">
                  <a:extLst>
                    <a:ext uri="{FF2B5EF4-FFF2-40B4-BE49-F238E27FC236}">
                      <a16:creationId xmlns:a16="http://schemas.microsoft.com/office/drawing/2014/main" id="{74403852-E3DF-47EF-BBE1-19BB9DD0B1FC}"/>
                    </a:ext>
                  </a:extLst>
                </p:cNvPr>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21" name="TextBox 20">
                  <a:extLst>
                    <a:ext uri="{FF2B5EF4-FFF2-40B4-BE49-F238E27FC236}">
                      <a16:creationId xmlns:a16="http://schemas.microsoft.com/office/drawing/2014/main" id="{CA76EA62-5DDE-4C5D-B9B8-F3616340DFEF}"/>
                    </a:ext>
                  </a:extLst>
                </p:cNvPr>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19" name="Straight Connector 18">
                <a:extLst>
                  <a:ext uri="{FF2B5EF4-FFF2-40B4-BE49-F238E27FC236}">
                    <a16:creationId xmlns:a16="http://schemas.microsoft.com/office/drawing/2014/main" id="{A7C37E53-5EEE-4743-B5D8-2F68BF8A6899}"/>
                  </a:ext>
                </a:extLst>
              </p:cNvPr>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a:extLst>
                <a:ext uri="{FF2B5EF4-FFF2-40B4-BE49-F238E27FC236}">
                  <a16:creationId xmlns:a16="http://schemas.microsoft.com/office/drawing/2014/main" id="{15D8CFE4-5C0D-4CAB-8652-FF1BE5C40008}"/>
                </a:ext>
              </a:extLst>
            </p:cNvPr>
            <p:cNvSpPr txBox="1">
              <a:spLocks noChangeArrowheads="1"/>
            </p:cNvSpPr>
            <p:nvPr/>
          </p:nvSpPr>
          <p:spPr bwMode="auto">
            <a:xfrm>
              <a:off x="4569360" y="1098683"/>
              <a:ext cx="716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12: CÁC BỘ PHẬN CỦA THỰC VẬT VÀ CHỨC NĂNG CỦA CHÚNG (T1)</a:t>
              </a:r>
            </a:p>
          </p:txBody>
        </p:sp>
      </p:grpSp>
      <p:sp>
        <p:nvSpPr>
          <p:cNvPr id="5" name="Rectangle 4">
            <a:extLst>
              <a:ext uri="{FF2B5EF4-FFF2-40B4-BE49-F238E27FC236}">
                <a16:creationId xmlns:a16="http://schemas.microsoft.com/office/drawing/2014/main" id="{3DD8FF34-E20D-4A15-A3E8-7B60DBF499DE}"/>
              </a:ext>
            </a:extLst>
          </p:cNvPr>
          <p:cNvSpPr/>
          <p:nvPr/>
        </p:nvSpPr>
        <p:spPr>
          <a:xfrm>
            <a:off x="1053029" y="2667000"/>
            <a:ext cx="10408619" cy="646331"/>
          </a:xfrm>
          <a:prstGeom prst="rect">
            <a:avLst/>
          </a:prstGeom>
        </p:spPr>
        <p:txBody>
          <a:bodyPr wrap="none">
            <a:spAutoFit/>
          </a:bodyPr>
          <a:lstStyle/>
          <a:p>
            <a:r>
              <a:rPr lang="vi-VN" sz="3600" b="1">
                <a:solidFill>
                  <a:srgbClr val="0000CC"/>
                </a:solidFill>
                <a:latin typeface="Times New Roman" panose="02020603050405020304" pitchFamily="18" charset="0"/>
                <a:cs typeface="Times New Roman" panose="02020603050405020304" pitchFamily="18" charset="0"/>
              </a:rPr>
              <a:t>Chỉ ra sự khác nhau giữa rễ cây hành và rễ cây cải?</a:t>
            </a:r>
          </a:p>
        </p:txBody>
      </p:sp>
      <p:sp>
        <p:nvSpPr>
          <p:cNvPr id="2" name="Rectangle 1">
            <a:extLst>
              <a:ext uri="{FF2B5EF4-FFF2-40B4-BE49-F238E27FC236}">
                <a16:creationId xmlns:a16="http://schemas.microsoft.com/office/drawing/2014/main" id="{3EF68524-3E91-4117-9BCB-06D044122AD7}"/>
              </a:ext>
            </a:extLst>
          </p:cNvPr>
          <p:cNvSpPr/>
          <p:nvPr/>
        </p:nvSpPr>
        <p:spPr>
          <a:xfrm>
            <a:off x="9128919" y="4267200"/>
            <a:ext cx="6553200" cy="1754326"/>
          </a:xfrm>
          <a:prstGeom prst="rect">
            <a:avLst/>
          </a:prstGeom>
        </p:spPr>
        <p:txBody>
          <a:bodyPr wrap="square">
            <a:spAutoFit/>
          </a:bodyPr>
          <a:lstStyle/>
          <a:p>
            <a:pPr algn="just"/>
            <a:r>
              <a:rPr lang="vi-VN" sz="3600" b="1">
                <a:solidFill>
                  <a:srgbClr val="0000CC"/>
                </a:solidFill>
                <a:latin typeface="Times New Roman" panose="02020603050405020304" pitchFamily="18" charset="0"/>
                <a:cs typeface="Times New Roman" panose="02020603050405020304" pitchFamily="18" charset="0"/>
              </a:rPr>
              <a:t>Cây cải: Thuộc loại rễ cọc. Có một cái rễ (rễ chính) to, dài. Từ rễ cái mọc ra nhiều rễ con.</a:t>
            </a:r>
          </a:p>
        </p:txBody>
      </p:sp>
      <p:pic>
        <p:nvPicPr>
          <p:cNvPr id="6" name="Picture 5">
            <a:extLst>
              <a:ext uri="{FF2B5EF4-FFF2-40B4-BE49-F238E27FC236}">
                <a16:creationId xmlns:a16="http://schemas.microsoft.com/office/drawing/2014/main" id="{D49156E4-00BD-8E26-4A6A-D1C60220AB7D}"/>
              </a:ext>
            </a:extLst>
          </p:cNvPr>
          <p:cNvPicPr>
            <a:picLocks noChangeAspect="1"/>
          </p:cNvPicPr>
          <p:nvPr/>
        </p:nvPicPr>
        <p:blipFill>
          <a:blip r:embed="rId3"/>
          <a:stretch>
            <a:fillRect/>
          </a:stretch>
        </p:blipFill>
        <p:spPr>
          <a:xfrm>
            <a:off x="975519" y="3390201"/>
            <a:ext cx="8048625" cy="5249502"/>
          </a:xfrm>
          <a:prstGeom prst="rect">
            <a:avLst/>
          </a:prstGeom>
        </p:spPr>
      </p:pic>
    </p:spTree>
    <p:extLst>
      <p:ext uri="{BB962C8B-B14F-4D97-AF65-F5344CB8AC3E}">
        <p14:creationId xmlns:p14="http://schemas.microsoft.com/office/powerpoint/2010/main" val="37640882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053029" y="1676400"/>
            <a:ext cx="9736805"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1. Rễ cây</a:t>
            </a:r>
          </a:p>
        </p:txBody>
      </p:sp>
      <p:grpSp>
        <p:nvGrpSpPr>
          <p:cNvPr id="13" name="Group 12">
            <a:extLst>
              <a:ext uri="{FF2B5EF4-FFF2-40B4-BE49-F238E27FC236}">
                <a16:creationId xmlns:a16="http://schemas.microsoft.com/office/drawing/2014/main" id="{8242B0D6-BE2C-43F6-A6B6-A8ED8CAC3216}"/>
              </a:ext>
            </a:extLst>
          </p:cNvPr>
          <p:cNvGrpSpPr/>
          <p:nvPr/>
        </p:nvGrpSpPr>
        <p:grpSpPr>
          <a:xfrm>
            <a:off x="4556919" y="-76200"/>
            <a:ext cx="7162800" cy="2001696"/>
            <a:chOff x="4569360" y="103853"/>
            <a:chExt cx="7162800" cy="2001696"/>
          </a:xfrm>
        </p:grpSpPr>
        <p:grpSp>
          <p:nvGrpSpPr>
            <p:cNvPr id="14" name="Group 13">
              <a:extLst>
                <a:ext uri="{FF2B5EF4-FFF2-40B4-BE49-F238E27FC236}">
                  <a16:creationId xmlns:a16="http://schemas.microsoft.com/office/drawing/2014/main" id="{4CAFCA28-2758-4755-AB87-498D178D086A}"/>
                </a:ext>
              </a:extLst>
            </p:cNvPr>
            <p:cNvGrpSpPr/>
            <p:nvPr/>
          </p:nvGrpSpPr>
          <p:grpSpPr>
            <a:xfrm>
              <a:off x="5211494" y="103853"/>
              <a:ext cx="5878532" cy="994830"/>
              <a:chOff x="5063633" y="164812"/>
              <a:chExt cx="5779343" cy="994830"/>
            </a:xfrm>
          </p:grpSpPr>
          <p:grpSp>
            <p:nvGrpSpPr>
              <p:cNvPr id="18" name="Group 17">
                <a:extLst>
                  <a:ext uri="{FF2B5EF4-FFF2-40B4-BE49-F238E27FC236}">
                    <a16:creationId xmlns:a16="http://schemas.microsoft.com/office/drawing/2014/main" id="{6B72FE0D-1B08-474C-A6F1-E70CD57ECED3}"/>
                  </a:ext>
                </a:extLst>
              </p:cNvPr>
              <p:cNvGrpSpPr/>
              <p:nvPr/>
            </p:nvGrpSpPr>
            <p:grpSpPr>
              <a:xfrm>
                <a:off x="5063633" y="164812"/>
                <a:ext cx="5779343" cy="994830"/>
                <a:chOff x="5063633" y="164812"/>
                <a:chExt cx="5779343" cy="994830"/>
              </a:xfrm>
            </p:grpSpPr>
            <p:sp>
              <p:nvSpPr>
                <p:cNvPr id="20" name="TextBox 19">
                  <a:extLst>
                    <a:ext uri="{FF2B5EF4-FFF2-40B4-BE49-F238E27FC236}">
                      <a16:creationId xmlns:a16="http://schemas.microsoft.com/office/drawing/2014/main" id="{74403852-E3DF-47EF-BBE1-19BB9DD0B1FC}"/>
                    </a:ext>
                  </a:extLst>
                </p:cNvPr>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21" name="TextBox 20">
                  <a:extLst>
                    <a:ext uri="{FF2B5EF4-FFF2-40B4-BE49-F238E27FC236}">
                      <a16:creationId xmlns:a16="http://schemas.microsoft.com/office/drawing/2014/main" id="{CA76EA62-5DDE-4C5D-B9B8-F3616340DFEF}"/>
                    </a:ext>
                  </a:extLst>
                </p:cNvPr>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19" name="Straight Connector 18">
                <a:extLst>
                  <a:ext uri="{FF2B5EF4-FFF2-40B4-BE49-F238E27FC236}">
                    <a16:creationId xmlns:a16="http://schemas.microsoft.com/office/drawing/2014/main" id="{A7C37E53-5EEE-4743-B5D8-2F68BF8A6899}"/>
                  </a:ext>
                </a:extLst>
              </p:cNvPr>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a:extLst>
                <a:ext uri="{FF2B5EF4-FFF2-40B4-BE49-F238E27FC236}">
                  <a16:creationId xmlns:a16="http://schemas.microsoft.com/office/drawing/2014/main" id="{15D8CFE4-5C0D-4CAB-8652-FF1BE5C40008}"/>
                </a:ext>
              </a:extLst>
            </p:cNvPr>
            <p:cNvSpPr txBox="1">
              <a:spLocks noChangeArrowheads="1"/>
            </p:cNvSpPr>
            <p:nvPr/>
          </p:nvSpPr>
          <p:spPr bwMode="auto">
            <a:xfrm>
              <a:off x="4569360" y="1098683"/>
              <a:ext cx="716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12: CÁC BỘ PHẬN CỦA THỰC VẬT VÀ CHỨC NĂNG CỦA CHÚNG (T1)</a:t>
              </a:r>
            </a:p>
          </p:txBody>
        </p:sp>
      </p:grpSp>
      <p:sp>
        <p:nvSpPr>
          <p:cNvPr id="5" name="Rectangle 4">
            <a:extLst>
              <a:ext uri="{FF2B5EF4-FFF2-40B4-BE49-F238E27FC236}">
                <a16:creationId xmlns:a16="http://schemas.microsoft.com/office/drawing/2014/main" id="{3DD8FF34-E20D-4A15-A3E8-7B60DBF499DE}"/>
              </a:ext>
            </a:extLst>
          </p:cNvPr>
          <p:cNvSpPr/>
          <p:nvPr/>
        </p:nvSpPr>
        <p:spPr>
          <a:xfrm>
            <a:off x="1053029" y="2346260"/>
            <a:ext cx="13566534" cy="646331"/>
          </a:xfrm>
          <a:prstGeom prst="rect">
            <a:avLst/>
          </a:prstGeom>
        </p:spPr>
        <p:txBody>
          <a:bodyPr wrap="none">
            <a:spAutoFit/>
          </a:bodyPr>
          <a:lstStyle/>
          <a:p>
            <a:r>
              <a:rPr lang="vi-VN" sz="3600" b="1">
                <a:solidFill>
                  <a:srgbClr val="0000CC"/>
                </a:solidFill>
                <a:latin typeface="Times New Roman" panose="02020603050405020304" pitchFamily="18" charset="0"/>
                <a:cs typeface="Times New Roman" panose="02020603050405020304" pitchFamily="18" charset="0"/>
              </a:rPr>
              <a:t>Những loại cây nào dưới đây có rễ giống  rễ cây hành và rễ cây cải?</a:t>
            </a:r>
          </a:p>
        </p:txBody>
      </p:sp>
      <p:pic>
        <p:nvPicPr>
          <p:cNvPr id="6" name="Picture 5">
            <a:extLst>
              <a:ext uri="{FF2B5EF4-FFF2-40B4-BE49-F238E27FC236}">
                <a16:creationId xmlns:a16="http://schemas.microsoft.com/office/drawing/2014/main" id="{0C627791-6A98-4625-9412-B641D8423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775" y="3055446"/>
            <a:ext cx="10143810" cy="5922808"/>
          </a:xfrm>
          <a:prstGeom prst="rect">
            <a:avLst/>
          </a:prstGeom>
        </p:spPr>
      </p:pic>
      <p:sp>
        <p:nvSpPr>
          <p:cNvPr id="7" name="Rectangle 6">
            <a:extLst>
              <a:ext uri="{FF2B5EF4-FFF2-40B4-BE49-F238E27FC236}">
                <a16:creationId xmlns:a16="http://schemas.microsoft.com/office/drawing/2014/main" id="{40C060AA-859D-4F8B-A9AD-121FE75ABE42}"/>
              </a:ext>
            </a:extLst>
          </p:cNvPr>
          <p:cNvSpPr/>
          <p:nvPr/>
        </p:nvSpPr>
        <p:spPr>
          <a:xfrm>
            <a:off x="11491119" y="3657600"/>
            <a:ext cx="4038600" cy="1569660"/>
          </a:xfrm>
          <a:prstGeom prst="rect">
            <a:avLst/>
          </a:prstGeom>
        </p:spPr>
        <p:txBody>
          <a:bodyPr wrap="square">
            <a:spAutoFit/>
          </a:bodyPr>
          <a:lstStyle/>
          <a:p>
            <a:pPr algn="just"/>
            <a:r>
              <a:rPr lang="vi-VN" sz="3200" b="1">
                <a:solidFill>
                  <a:srgbClr val="0000CC"/>
                </a:solidFill>
                <a:latin typeface="Times New Roman" panose="02020603050405020304" pitchFamily="18" charset="0"/>
                <a:cs typeface="Times New Roman" panose="02020603050405020304" pitchFamily="18" charset="0"/>
              </a:rPr>
              <a:t>Giống  rễ cây hành: Rau cần tây, dâu tây, cây dừa.</a:t>
            </a:r>
            <a:endParaRPr lang="vi-VN" sz="3200"/>
          </a:p>
        </p:txBody>
      </p:sp>
      <p:sp>
        <p:nvSpPr>
          <p:cNvPr id="17" name="Rectangle 16">
            <a:extLst>
              <a:ext uri="{FF2B5EF4-FFF2-40B4-BE49-F238E27FC236}">
                <a16:creationId xmlns:a16="http://schemas.microsoft.com/office/drawing/2014/main" id="{2FC4E3D4-E9EB-4252-B3DD-7BF6D83869E4}"/>
              </a:ext>
            </a:extLst>
          </p:cNvPr>
          <p:cNvSpPr/>
          <p:nvPr/>
        </p:nvSpPr>
        <p:spPr>
          <a:xfrm>
            <a:off x="11491119" y="5897940"/>
            <a:ext cx="4038600" cy="1569660"/>
          </a:xfrm>
          <a:prstGeom prst="rect">
            <a:avLst/>
          </a:prstGeom>
        </p:spPr>
        <p:txBody>
          <a:bodyPr wrap="square">
            <a:spAutoFit/>
          </a:bodyPr>
          <a:lstStyle/>
          <a:p>
            <a:pPr algn="just"/>
            <a:r>
              <a:rPr lang="vi-VN" sz="3200" b="1">
                <a:solidFill>
                  <a:srgbClr val="0000CC"/>
                </a:solidFill>
                <a:latin typeface="Times New Roman" panose="02020603050405020304" pitchFamily="18" charset="0"/>
                <a:cs typeface="Times New Roman" panose="02020603050405020304" pitchFamily="18" charset="0"/>
              </a:rPr>
              <a:t>Giống  rễ cây cải: Bồ công anh, su hào, cây bàng. </a:t>
            </a:r>
            <a:endParaRPr lang="vi-VN" sz="3200"/>
          </a:p>
        </p:txBody>
      </p:sp>
    </p:spTree>
    <p:extLst>
      <p:ext uri="{BB962C8B-B14F-4D97-AF65-F5344CB8AC3E}">
        <p14:creationId xmlns:p14="http://schemas.microsoft.com/office/powerpoint/2010/main" val="9736844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10083</TotalTime>
  <Words>1452</Words>
  <Application>Microsoft Office PowerPoint</Application>
  <PresentationFormat>Custom</PresentationFormat>
  <Paragraphs>136</Paragraphs>
  <Slides>21</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Tuyết Trương</dc:creator>
  <cp:lastModifiedBy>Admin</cp:lastModifiedBy>
  <cp:revision>1283</cp:revision>
  <dcterms:created xsi:type="dcterms:W3CDTF">2008-09-09T22:52:10Z</dcterms:created>
  <dcterms:modified xsi:type="dcterms:W3CDTF">2024-12-24T03:14:54Z</dcterms:modified>
</cp:coreProperties>
</file>