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notesSlides/notesSlide13.xml" ContentType="application/vnd.openxmlformats-officedocument.presentationml.notesSlide+xml"/>
  <Override PartName="/ppt/ink/ink2.xml" ContentType="application/inkml+xml"/>
  <Override PartName="/ppt/notesSlides/notesSlide14.xml" ContentType="application/vnd.openxmlformats-officedocument.presentationml.notesSlide+xml"/>
  <Override PartName="/ppt/ink/ink3.xml" ContentType="application/inkml+xml"/>
  <Override PartName="/ppt/notesSlides/notesSlide15.xml" ContentType="application/vnd.openxmlformats-officedocument.presentationml.notesSlide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10" r:id="rId2"/>
  </p:sldMasterIdLst>
  <p:notesMasterIdLst>
    <p:notesMasterId r:id="rId25"/>
  </p:notesMasterIdLst>
  <p:sldIdLst>
    <p:sldId id="1114" r:id="rId3"/>
    <p:sldId id="1113" r:id="rId4"/>
    <p:sldId id="370" r:id="rId5"/>
    <p:sldId id="1048" r:id="rId6"/>
    <p:sldId id="392" r:id="rId7"/>
    <p:sldId id="394" r:id="rId8"/>
    <p:sldId id="395" r:id="rId9"/>
    <p:sldId id="1054" r:id="rId10"/>
    <p:sldId id="1055" r:id="rId11"/>
    <p:sldId id="1056" r:id="rId12"/>
    <p:sldId id="393" r:id="rId13"/>
    <p:sldId id="396" r:id="rId14"/>
    <p:sldId id="397" r:id="rId15"/>
    <p:sldId id="1049" r:id="rId16"/>
    <p:sldId id="1050" r:id="rId17"/>
    <p:sldId id="1057" r:id="rId18"/>
    <p:sldId id="1062" r:id="rId19"/>
    <p:sldId id="1040" r:id="rId20"/>
    <p:sldId id="1059" r:id="rId21"/>
    <p:sldId id="1063" r:id="rId22"/>
    <p:sldId id="1064" r:id="rId23"/>
    <p:sldId id="26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2619"/>
    <a:srgbClr val="ED3F4B"/>
    <a:srgbClr val="27BDEF"/>
    <a:srgbClr val="FFFEFD"/>
    <a:srgbClr val="FD651C"/>
    <a:srgbClr val="FFAAD4"/>
    <a:srgbClr val="8C3FC5"/>
    <a:srgbClr val="FFCD2F"/>
    <a:srgbClr val="8F55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 autoAdjust="0"/>
    <p:restoredTop sz="94715" autoAdjust="0"/>
  </p:normalViewPr>
  <p:slideViewPr>
    <p:cSldViewPr snapToGrid="0">
      <p:cViewPr varScale="1">
        <p:scale>
          <a:sx n="73" d="100"/>
          <a:sy n="73" d="100"/>
        </p:scale>
        <p:origin x="38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7T18:05:24.22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 24575,'0'4'0,"0"-2"0,0-7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7T18:05:24.22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 24575,'0'4'0,"0"-2"0,0-7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7T18:05:24.22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 24575,'0'4'0,"0"-2"0,0-7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6-07T18:05:24.22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 1 24575,'0'4'0,"0"-2"0,0-7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0C1D8-148A-4573-9EBF-3521D838CBD2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8AA0C-05A6-4E4F-BDA5-D818876FE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7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177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e2b3ea154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e2b3ea154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7419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e2b3ea154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e2b3ea154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6896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864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99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439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83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8AA0C-05A6-4E4F-BDA5-D818876FE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571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e2b3ea154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e2b3ea154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7159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e2b3ea154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e2b3ea154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7444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e2b3ea154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e2b3ea154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230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e2b3ea154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e2b3ea154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2083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e2b3ea154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e2b3ea154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6707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e2b3ea154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e2b3ea154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169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e2b3ea154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e2b3ea154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2520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685200" y="1591275"/>
            <a:ext cx="6821600" cy="31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89933" y="4720725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rot="-5400000">
            <a:off x="258867" y="5128678"/>
            <a:ext cx="1319880" cy="1015983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 rot="-1712867">
            <a:off x="10841231" y="3349031"/>
            <a:ext cx="1956296" cy="1536069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 rot="10800000">
            <a:off x="459926" y="279542"/>
            <a:ext cx="917741" cy="980924"/>
            <a:chOff x="429300" y="4124275"/>
            <a:chExt cx="381650" cy="407925"/>
          </a:xfrm>
        </p:grpSpPr>
        <p:sp>
          <p:nvSpPr>
            <p:cNvPr id="15" name="Google Shape;15;p2"/>
            <p:cNvSpPr/>
            <p:nvPr/>
          </p:nvSpPr>
          <p:spPr>
            <a:xfrm>
              <a:off x="532850" y="4381150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77650" y="4442725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96025" y="4266725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61900" y="4230525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38775" y="4124275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11374403" y="1195088"/>
            <a:ext cx="384100" cy="418315"/>
            <a:chOff x="1022652" y="639441"/>
            <a:chExt cx="288075" cy="313736"/>
          </a:xfrm>
        </p:grpSpPr>
        <p:sp>
          <p:nvSpPr>
            <p:cNvPr id="22" name="Google Shape;22;p2"/>
            <p:cNvSpPr/>
            <p:nvPr/>
          </p:nvSpPr>
          <p:spPr>
            <a:xfrm>
              <a:off x="1040821" y="639441"/>
              <a:ext cx="269907" cy="307305"/>
            </a:xfrm>
            <a:custGeom>
              <a:avLst/>
              <a:gdLst/>
              <a:ahLst/>
              <a:cxnLst/>
              <a:rect l="l" t="t" r="r" b="b"/>
              <a:pathLst>
                <a:path w="4323" h="4922" fill="none" extrusionOk="0">
                  <a:moveTo>
                    <a:pt x="649" y="2734"/>
                  </a:moveTo>
                  <a:cubicBezTo>
                    <a:pt x="666" y="2734"/>
                    <a:pt x="666" y="2717"/>
                    <a:pt x="666" y="2700"/>
                  </a:cubicBezTo>
                  <a:cubicBezTo>
                    <a:pt x="649" y="2700"/>
                    <a:pt x="598" y="2683"/>
                    <a:pt x="581" y="2683"/>
                  </a:cubicBezTo>
                  <a:cubicBezTo>
                    <a:pt x="581" y="2700"/>
                    <a:pt x="564" y="2752"/>
                    <a:pt x="564" y="2786"/>
                  </a:cubicBezTo>
                  <a:cubicBezTo>
                    <a:pt x="547" y="2752"/>
                    <a:pt x="513" y="2734"/>
                    <a:pt x="496" y="2700"/>
                  </a:cubicBezTo>
                  <a:cubicBezTo>
                    <a:pt x="444" y="2307"/>
                    <a:pt x="256" y="1931"/>
                    <a:pt x="0" y="1624"/>
                  </a:cubicBezTo>
                  <a:lnTo>
                    <a:pt x="205" y="1316"/>
                  </a:lnTo>
                  <a:lnTo>
                    <a:pt x="1572" y="1385"/>
                  </a:lnTo>
                  <a:cubicBezTo>
                    <a:pt x="1692" y="1214"/>
                    <a:pt x="1794" y="1026"/>
                    <a:pt x="1863" y="838"/>
                  </a:cubicBezTo>
                  <a:cubicBezTo>
                    <a:pt x="1914" y="650"/>
                    <a:pt x="1982" y="479"/>
                    <a:pt x="2085" y="308"/>
                  </a:cubicBezTo>
                  <a:cubicBezTo>
                    <a:pt x="2119" y="240"/>
                    <a:pt x="2187" y="172"/>
                    <a:pt x="2255" y="137"/>
                  </a:cubicBezTo>
                  <a:cubicBezTo>
                    <a:pt x="2375" y="86"/>
                    <a:pt x="2495" y="35"/>
                    <a:pt x="2614" y="1"/>
                  </a:cubicBezTo>
                  <a:cubicBezTo>
                    <a:pt x="2666" y="52"/>
                    <a:pt x="2700" y="120"/>
                    <a:pt x="2717" y="189"/>
                  </a:cubicBezTo>
                  <a:cubicBezTo>
                    <a:pt x="2768" y="394"/>
                    <a:pt x="2768" y="599"/>
                    <a:pt x="2717" y="804"/>
                  </a:cubicBezTo>
                  <a:cubicBezTo>
                    <a:pt x="2648" y="1060"/>
                    <a:pt x="2597" y="1299"/>
                    <a:pt x="2563" y="1556"/>
                  </a:cubicBezTo>
                  <a:cubicBezTo>
                    <a:pt x="2529" y="1778"/>
                    <a:pt x="2597" y="1846"/>
                    <a:pt x="2785" y="1914"/>
                  </a:cubicBezTo>
                  <a:cubicBezTo>
                    <a:pt x="3246" y="2068"/>
                    <a:pt x="3691" y="2222"/>
                    <a:pt x="4152" y="2393"/>
                  </a:cubicBezTo>
                  <a:cubicBezTo>
                    <a:pt x="4203" y="2410"/>
                    <a:pt x="4255" y="2478"/>
                    <a:pt x="4289" y="2512"/>
                  </a:cubicBezTo>
                  <a:cubicBezTo>
                    <a:pt x="4323" y="2683"/>
                    <a:pt x="4220" y="2871"/>
                    <a:pt x="4050" y="2940"/>
                  </a:cubicBezTo>
                  <a:cubicBezTo>
                    <a:pt x="3879" y="3025"/>
                    <a:pt x="3708" y="3093"/>
                    <a:pt x="3520" y="3110"/>
                  </a:cubicBezTo>
                  <a:cubicBezTo>
                    <a:pt x="3332" y="3110"/>
                    <a:pt x="3161" y="3145"/>
                    <a:pt x="3007" y="3179"/>
                  </a:cubicBezTo>
                  <a:cubicBezTo>
                    <a:pt x="2734" y="3230"/>
                    <a:pt x="2631" y="3350"/>
                    <a:pt x="2631" y="3606"/>
                  </a:cubicBezTo>
                  <a:cubicBezTo>
                    <a:pt x="2631" y="3965"/>
                    <a:pt x="2666" y="4324"/>
                    <a:pt x="2683" y="4699"/>
                  </a:cubicBezTo>
                  <a:cubicBezTo>
                    <a:pt x="2666" y="4716"/>
                    <a:pt x="2666" y="4751"/>
                    <a:pt x="2648" y="4768"/>
                  </a:cubicBezTo>
                  <a:lnTo>
                    <a:pt x="2392" y="4922"/>
                  </a:lnTo>
                  <a:cubicBezTo>
                    <a:pt x="1982" y="4904"/>
                    <a:pt x="1828" y="4648"/>
                    <a:pt x="1692" y="4358"/>
                  </a:cubicBezTo>
                  <a:cubicBezTo>
                    <a:pt x="1640" y="4238"/>
                    <a:pt x="1572" y="4136"/>
                    <a:pt x="1521" y="4033"/>
                  </a:cubicBezTo>
                  <a:cubicBezTo>
                    <a:pt x="1384" y="3760"/>
                    <a:pt x="1077" y="3606"/>
                    <a:pt x="786" y="3691"/>
                  </a:cubicBezTo>
                  <a:cubicBezTo>
                    <a:pt x="530" y="3760"/>
                    <a:pt x="256" y="3657"/>
                    <a:pt x="120" y="3418"/>
                  </a:cubicBezTo>
                  <a:lnTo>
                    <a:pt x="547" y="2769"/>
                  </a:lnTo>
                  <a:cubicBezTo>
                    <a:pt x="581" y="2752"/>
                    <a:pt x="615" y="2752"/>
                    <a:pt x="649" y="2734"/>
                  </a:cubicBezTo>
                  <a:close/>
                  <a:moveTo>
                    <a:pt x="2273" y="394"/>
                  </a:moveTo>
                  <a:lnTo>
                    <a:pt x="2273" y="360"/>
                  </a:lnTo>
                  <a:lnTo>
                    <a:pt x="2255" y="36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022652" y="645871"/>
              <a:ext cx="268908" cy="307305"/>
            </a:xfrm>
            <a:custGeom>
              <a:avLst/>
              <a:gdLst/>
              <a:ahLst/>
              <a:cxnLst/>
              <a:rect l="l" t="t" r="r" b="b"/>
              <a:pathLst>
                <a:path w="4307" h="4922" extrusionOk="0">
                  <a:moveTo>
                    <a:pt x="650" y="2734"/>
                  </a:moveTo>
                  <a:cubicBezTo>
                    <a:pt x="667" y="2734"/>
                    <a:pt x="667" y="2717"/>
                    <a:pt x="684" y="2700"/>
                  </a:cubicBezTo>
                  <a:cubicBezTo>
                    <a:pt x="650" y="2700"/>
                    <a:pt x="599" y="2666"/>
                    <a:pt x="582" y="2683"/>
                  </a:cubicBezTo>
                  <a:cubicBezTo>
                    <a:pt x="582" y="2700"/>
                    <a:pt x="564" y="2751"/>
                    <a:pt x="564" y="2768"/>
                  </a:cubicBezTo>
                  <a:cubicBezTo>
                    <a:pt x="547" y="2751"/>
                    <a:pt x="513" y="2717"/>
                    <a:pt x="496" y="2700"/>
                  </a:cubicBezTo>
                  <a:cubicBezTo>
                    <a:pt x="445" y="2290"/>
                    <a:pt x="274" y="1931"/>
                    <a:pt x="1" y="1623"/>
                  </a:cubicBezTo>
                  <a:cubicBezTo>
                    <a:pt x="69" y="1521"/>
                    <a:pt x="137" y="1418"/>
                    <a:pt x="206" y="1316"/>
                  </a:cubicBezTo>
                  <a:lnTo>
                    <a:pt x="1573" y="1384"/>
                  </a:lnTo>
                  <a:cubicBezTo>
                    <a:pt x="1692" y="1213"/>
                    <a:pt x="1795" y="1025"/>
                    <a:pt x="1863" y="837"/>
                  </a:cubicBezTo>
                  <a:cubicBezTo>
                    <a:pt x="1914" y="649"/>
                    <a:pt x="1983" y="479"/>
                    <a:pt x="2068" y="308"/>
                  </a:cubicBezTo>
                  <a:cubicBezTo>
                    <a:pt x="2119" y="239"/>
                    <a:pt x="2171" y="171"/>
                    <a:pt x="2256" y="137"/>
                  </a:cubicBezTo>
                  <a:cubicBezTo>
                    <a:pt x="2376" y="86"/>
                    <a:pt x="2495" y="34"/>
                    <a:pt x="2615" y="0"/>
                  </a:cubicBezTo>
                  <a:cubicBezTo>
                    <a:pt x="2649" y="51"/>
                    <a:pt x="2683" y="120"/>
                    <a:pt x="2717" y="188"/>
                  </a:cubicBezTo>
                  <a:cubicBezTo>
                    <a:pt x="2769" y="393"/>
                    <a:pt x="2769" y="598"/>
                    <a:pt x="2717" y="803"/>
                  </a:cubicBezTo>
                  <a:cubicBezTo>
                    <a:pt x="2649" y="1042"/>
                    <a:pt x="2598" y="1299"/>
                    <a:pt x="2546" y="1555"/>
                  </a:cubicBezTo>
                  <a:cubicBezTo>
                    <a:pt x="2529" y="1777"/>
                    <a:pt x="2581" y="1846"/>
                    <a:pt x="2786" y="1914"/>
                  </a:cubicBezTo>
                  <a:cubicBezTo>
                    <a:pt x="3230" y="2068"/>
                    <a:pt x="3691" y="2221"/>
                    <a:pt x="4136" y="2392"/>
                  </a:cubicBezTo>
                  <a:cubicBezTo>
                    <a:pt x="4204" y="2409"/>
                    <a:pt x="4238" y="2478"/>
                    <a:pt x="4289" y="2512"/>
                  </a:cubicBezTo>
                  <a:cubicBezTo>
                    <a:pt x="4306" y="2683"/>
                    <a:pt x="4204" y="2854"/>
                    <a:pt x="4050" y="2939"/>
                  </a:cubicBezTo>
                  <a:cubicBezTo>
                    <a:pt x="3879" y="3024"/>
                    <a:pt x="3691" y="3093"/>
                    <a:pt x="3503" y="3110"/>
                  </a:cubicBezTo>
                  <a:cubicBezTo>
                    <a:pt x="3332" y="3110"/>
                    <a:pt x="3162" y="3144"/>
                    <a:pt x="2991" y="3178"/>
                  </a:cubicBezTo>
                  <a:cubicBezTo>
                    <a:pt x="2734" y="3230"/>
                    <a:pt x="2632" y="3349"/>
                    <a:pt x="2632" y="3605"/>
                  </a:cubicBezTo>
                  <a:cubicBezTo>
                    <a:pt x="2632" y="3964"/>
                    <a:pt x="2649" y="4323"/>
                    <a:pt x="2666" y="4682"/>
                  </a:cubicBezTo>
                  <a:cubicBezTo>
                    <a:pt x="2666" y="4716"/>
                    <a:pt x="2666" y="4750"/>
                    <a:pt x="2649" y="4767"/>
                  </a:cubicBezTo>
                  <a:lnTo>
                    <a:pt x="2393" y="4921"/>
                  </a:lnTo>
                  <a:cubicBezTo>
                    <a:pt x="1983" y="4904"/>
                    <a:pt x="1829" y="4648"/>
                    <a:pt x="1692" y="4340"/>
                  </a:cubicBezTo>
                  <a:cubicBezTo>
                    <a:pt x="1641" y="4238"/>
                    <a:pt x="1573" y="4135"/>
                    <a:pt x="1504" y="4033"/>
                  </a:cubicBezTo>
                  <a:cubicBezTo>
                    <a:pt x="1385" y="3759"/>
                    <a:pt x="1077" y="3605"/>
                    <a:pt x="787" y="3691"/>
                  </a:cubicBezTo>
                  <a:cubicBezTo>
                    <a:pt x="530" y="3759"/>
                    <a:pt x="257" y="3657"/>
                    <a:pt x="120" y="3417"/>
                  </a:cubicBezTo>
                  <a:lnTo>
                    <a:pt x="547" y="2768"/>
                  </a:lnTo>
                  <a:cubicBezTo>
                    <a:pt x="582" y="2751"/>
                    <a:pt x="616" y="2751"/>
                    <a:pt x="650" y="2734"/>
                  </a:cubicBezTo>
                  <a:close/>
                  <a:moveTo>
                    <a:pt x="2273" y="393"/>
                  </a:moveTo>
                  <a:lnTo>
                    <a:pt x="2273" y="359"/>
                  </a:lnTo>
                  <a:lnTo>
                    <a:pt x="2256" y="35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" name="Google Shape;24;p2"/>
          <p:cNvSpPr/>
          <p:nvPr/>
        </p:nvSpPr>
        <p:spPr>
          <a:xfrm>
            <a:off x="6619884" y="6296584"/>
            <a:ext cx="941681" cy="747323"/>
          </a:xfrm>
          <a:custGeom>
            <a:avLst/>
            <a:gdLst/>
            <a:ahLst/>
            <a:cxnLst/>
            <a:rect l="l" t="t" r="r" b="b"/>
            <a:pathLst>
              <a:path w="11378" h="9030" extrusionOk="0">
                <a:moveTo>
                  <a:pt x="6564" y="370"/>
                </a:moveTo>
                <a:cubicBezTo>
                  <a:pt x="6723" y="370"/>
                  <a:pt x="6893" y="396"/>
                  <a:pt x="7074" y="453"/>
                </a:cubicBezTo>
                <a:cubicBezTo>
                  <a:pt x="8424" y="846"/>
                  <a:pt x="8475" y="2367"/>
                  <a:pt x="7945" y="3409"/>
                </a:cubicBezTo>
                <a:lnTo>
                  <a:pt x="7894" y="3426"/>
                </a:lnTo>
                <a:cubicBezTo>
                  <a:pt x="7791" y="3461"/>
                  <a:pt x="7757" y="3580"/>
                  <a:pt x="7808" y="3648"/>
                </a:cubicBezTo>
                <a:cubicBezTo>
                  <a:pt x="7796" y="3722"/>
                  <a:pt x="7855" y="3779"/>
                  <a:pt x="7914" y="3779"/>
                </a:cubicBezTo>
                <a:cubicBezTo>
                  <a:pt x="7937" y="3779"/>
                  <a:pt x="7960" y="3770"/>
                  <a:pt x="7979" y="3751"/>
                </a:cubicBezTo>
                <a:lnTo>
                  <a:pt x="7996" y="3734"/>
                </a:lnTo>
                <a:cubicBezTo>
                  <a:pt x="8338" y="3657"/>
                  <a:pt x="8760" y="3589"/>
                  <a:pt x="9174" y="3589"/>
                </a:cubicBezTo>
                <a:cubicBezTo>
                  <a:pt x="9960" y="3589"/>
                  <a:pt x="10721" y="3836"/>
                  <a:pt x="10867" y="4742"/>
                </a:cubicBezTo>
                <a:cubicBezTo>
                  <a:pt x="10986" y="5425"/>
                  <a:pt x="10491" y="6006"/>
                  <a:pt x="9859" y="6194"/>
                </a:cubicBezTo>
                <a:cubicBezTo>
                  <a:pt x="9687" y="6253"/>
                  <a:pt x="9516" y="6279"/>
                  <a:pt x="9348" y="6279"/>
                </a:cubicBezTo>
                <a:cubicBezTo>
                  <a:pt x="8980" y="6279"/>
                  <a:pt x="8621" y="6159"/>
                  <a:pt x="8270" y="6006"/>
                </a:cubicBezTo>
                <a:cubicBezTo>
                  <a:pt x="8236" y="5921"/>
                  <a:pt x="8184" y="5836"/>
                  <a:pt x="8116" y="5767"/>
                </a:cubicBezTo>
                <a:cubicBezTo>
                  <a:pt x="8085" y="5727"/>
                  <a:pt x="8045" y="5710"/>
                  <a:pt x="8005" y="5710"/>
                </a:cubicBezTo>
                <a:cubicBezTo>
                  <a:pt x="7894" y="5710"/>
                  <a:pt x="7784" y="5842"/>
                  <a:pt x="7860" y="5955"/>
                </a:cubicBezTo>
                <a:cubicBezTo>
                  <a:pt x="8321" y="6673"/>
                  <a:pt x="8782" y="8398"/>
                  <a:pt x="7535" y="8638"/>
                </a:cubicBezTo>
                <a:cubicBezTo>
                  <a:pt x="7444" y="8654"/>
                  <a:pt x="7356" y="8661"/>
                  <a:pt x="7270" y="8661"/>
                </a:cubicBezTo>
                <a:cubicBezTo>
                  <a:pt x="6266" y="8661"/>
                  <a:pt x="5669" y="7600"/>
                  <a:pt x="5826" y="6656"/>
                </a:cubicBezTo>
                <a:lnTo>
                  <a:pt x="5826" y="6639"/>
                </a:lnTo>
                <a:cubicBezTo>
                  <a:pt x="5826" y="6604"/>
                  <a:pt x="5844" y="6587"/>
                  <a:pt x="5844" y="6553"/>
                </a:cubicBezTo>
                <a:cubicBezTo>
                  <a:pt x="5857" y="6500"/>
                  <a:pt x="5818" y="6457"/>
                  <a:pt x="5776" y="6457"/>
                </a:cubicBezTo>
                <a:cubicBezTo>
                  <a:pt x="5764" y="6457"/>
                  <a:pt x="5752" y="6460"/>
                  <a:pt x="5741" y="6468"/>
                </a:cubicBezTo>
                <a:cubicBezTo>
                  <a:pt x="5723" y="6456"/>
                  <a:pt x="5703" y="6450"/>
                  <a:pt x="5682" y="6450"/>
                </a:cubicBezTo>
                <a:cubicBezTo>
                  <a:pt x="5646" y="6450"/>
                  <a:pt x="5609" y="6469"/>
                  <a:pt x="5587" y="6502"/>
                </a:cubicBezTo>
                <a:cubicBezTo>
                  <a:pt x="4955" y="7219"/>
                  <a:pt x="4306" y="8347"/>
                  <a:pt x="3332" y="8621"/>
                </a:cubicBezTo>
                <a:cubicBezTo>
                  <a:pt x="3182" y="8660"/>
                  <a:pt x="3049" y="8679"/>
                  <a:pt x="2932" y="8679"/>
                </a:cubicBezTo>
                <a:cubicBezTo>
                  <a:pt x="1999" y="8679"/>
                  <a:pt x="2086" y="7506"/>
                  <a:pt x="2512" y="6792"/>
                </a:cubicBezTo>
                <a:cubicBezTo>
                  <a:pt x="2751" y="6416"/>
                  <a:pt x="3058" y="6075"/>
                  <a:pt x="3400" y="5784"/>
                </a:cubicBezTo>
                <a:cubicBezTo>
                  <a:pt x="3486" y="5801"/>
                  <a:pt x="3588" y="5801"/>
                  <a:pt x="3674" y="5818"/>
                </a:cubicBezTo>
                <a:cubicBezTo>
                  <a:pt x="3862" y="5818"/>
                  <a:pt x="3862" y="5545"/>
                  <a:pt x="3674" y="5511"/>
                </a:cubicBezTo>
                <a:cubicBezTo>
                  <a:pt x="3041" y="5443"/>
                  <a:pt x="2307" y="5408"/>
                  <a:pt x="1726" y="5084"/>
                </a:cubicBezTo>
                <a:cubicBezTo>
                  <a:pt x="940" y="4657"/>
                  <a:pt x="410" y="3648"/>
                  <a:pt x="1111" y="2897"/>
                </a:cubicBezTo>
                <a:cubicBezTo>
                  <a:pt x="1489" y="2498"/>
                  <a:pt x="1933" y="2356"/>
                  <a:pt x="2398" y="2356"/>
                </a:cubicBezTo>
                <a:cubicBezTo>
                  <a:pt x="3090" y="2356"/>
                  <a:pt x="3826" y="2669"/>
                  <a:pt x="4460" y="2914"/>
                </a:cubicBezTo>
                <a:lnTo>
                  <a:pt x="4460" y="3016"/>
                </a:lnTo>
                <a:cubicBezTo>
                  <a:pt x="4468" y="3119"/>
                  <a:pt x="4554" y="3170"/>
                  <a:pt x="4637" y="3170"/>
                </a:cubicBezTo>
                <a:cubicBezTo>
                  <a:pt x="4720" y="3170"/>
                  <a:pt x="4801" y="3119"/>
                  <a:pt x="4801" y="3016"/>
                </a:cubicBezTo>
                <a:cubicBezTo>
                  <a:pt x="4756" y="1927"/>
                  <a:pt x="5340" y="370"/>
                  <a:pt x="6564" y="370"/>
                </a:cubicBezTo>
                <a:close/>
                <a:moveTo>
                  <a:pt x="6583" y="1"/>
                </a:moveTo>
                <a:cubicBezTo>
                  <a:pt x="5305" y="1"/>
                  <a:pt x="4521" y="1447"/>
                  <a:pt x="4477" y="2692"/>
                </a:cubicBezTo>
                <a:cubicBezTo>
                  <a:pt x="3869" y="2367"/>
                  <a:pt x="3050" y="2091"/>
                  <a:pt x="2305" y="2091"/>
                </a:cubicBezTo>
                <a:cubicBezTo>
                  <a:pt x="1521" y="2091"/>
                  <a:pt x="819" y="2397"/>
                  <a:pt x="530" y="3273"/>
                </a:cubicBezTo>
                <a:cubicBezTo>
                  <a:pt x="0" y="4879"/>
                  <a:pt x="1794" y="5579"/>
                  <a:pt x="3127" y="5767"/>
                </a:cubicBezTo>
                <a:cubicBezTo>
                  <a:pt x="2255" y="6468"/>
                  <a:pt x="1128" y="8040"/>
                  <a:pt x="2238" y="8791"/>
                </a:cubicBezTo>
                <a:cubicBezTo>
                  <a:pt x="2489" y="8958"/>
                  <a:pt x="2739" y="9030"/>
                  <a:pt x="2987" y="9030"/>
                </a:cubicBezTo>
                <a:cubicBezTo>
                  <a:pt x="4007" y="9030"/>
                  <a:pt x="4968" y="7812"/>
                  <a:pt x="5587" y="7014"/>
                </a:cubicBezTo>
                <a:lnTo>
                  <a:pt x="5587" y="7014"/>
                </a:lnTo>
                <a:cubicBezTo>
                  <a:pt x="5475" y="8086"/>
                  <a:pt x="6336" y="8992"/>
                  <a:pt x="7385" y="8992"/>
                </a:cubicBezTo>
                <a:cubicBezTo>
                  <a:pt x="7457" y="8992"/>
                  <a:pt x="7530" y="8988"/>
                  <a:pt x="7603" y="8979"/>
                </a:cubicBezTo>
                <a:cubicBezTo>
                  <a:pt x="8817" y="8791"/>
                  <a:pt x="8851" y="7322"/>
                  <a:pt x="8441" y="6331"/>
                </a:cubicBezTo>
                <a:lnTo>
                  <a:pt x="8441" y="6331"/>
                </a:lnTo>
                <a:cubicBezTo>
                  <a:pt x="8736" y="6476"/>
                  <a:pt x="9068" y="6548"/>
                  <a:pt x="9397" y="6548"/>
                </a:cubicBezTo>
                <a:cubicBezTo>
                  <a:pt x="10265" y="6548"/>
                  <a:pt x="11114" y="6046"/>
                  <a:pt x="11226" y="5067"/>
                </a:cubicBezTo>
                <a:cubicBezTo>
                  <a:pt x="11377" y="3743"/>
                  <a:pt x="10182" y="3243"/>
                  <a:pt x="9042" y="3243"/>
                </a:cubicBezTo>
                <a:cubicBezTo>
                  <a:pt x="8769" y="3243"/>
                  <a:pt x="8500" y="3271"/>
                  <a:pt x="8253" y="3324"/>
                </a:cubicBezTo>
                <a:cubicBezTo>
                  <a:pt x="8851" y="2179"/>
                  <a:pt x="8629" y="624"/>
                  <a:pt x="7262" y="129"/>
                </a:cubicBezTo>
                <a:cubicBezTo>
                  <a:pt x="7023" y="41"/>
                  <a:pt x="6796" y="1"/>
                  <a:pt x="658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96607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2202300" y="2058451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2" hasCustomPrompt="1"/>
          </p:nvPr>
        </p:nvSpPr>
        <p:spPr>
          <a:xfrm>
            <a:off x="1283700" y="1994851"/>
            <a:ext cx="93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2202300" y="2675284"/>
            <a:ext cx="3115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3"/>
          </p:nvPr>
        </p:nvSpPr>
        <p:spPr>
          <a:xfrm>
            <a:off x="3617800" y="717167"/>
            <a:ext cx="49564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4"/>
          </p:nvPr>
        </p:nvSpPr>
        <p:spPr>
          <a:xfrm>
            <a:off x="7793084" y="2058467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5" hasCustomPrompt="1"/>
          </p:nvPr>
        </p:nvSpPr>
        <p:spPr>
          <a:xfrm>
            <a:off x="6874484" y="1994867"/>
            <a:ext cx="93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6"/>
          </p:nvPr>
        </p:nvSpPr>
        <p:spPr>
          <a:xfrm>
            <a:off x="7793084" y="2675300"/>
            <a:ext cx="3115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7"/>
          </p:nvPr>
        </p:nvSpPr>
        <p:spPr>
          <a:xfrm>
            <a:off x="2202300" y="4503451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title" idx="8" hasCustomPrompt="1"/>
          </p:nvPr>
        </p:nvSpPr>
        <p:spPr>
          <a:xfrm>
            <a:off x="1283700" y="4439851"/>
            <a:ext cx="93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9"/>
          </p:nvPr>
        </p:nvSpPr>
        <p:spPr>
          <a:xfrm>
            <a:off x="2202300" y="5120284"/>
            <a:ext cx="3115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3"/>
          <p:cNvSpPr txBox="1">
            <a:spLocks noGrp="1"/>
          </p:cNvSpPr>
          <p:nvPr>
            <p:ph type="title" idx="13"/>
          </p:nvPr>
        </p:nvSpPr>
        <p:spPr>
          <a:xfrm>
            <a:off x="7793084" y="4503467"/>
            <a:ext cx="311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title" idx="14" hasCustomPrompt="1"/>
          </p:nvPr>
        </p:nvSpPr>
        <p:spPr>
          <a:xfrm>
            <a:off x="6874484" y="4439867"/>
            <a:ext cx="93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43" name="Google Shape;243;p13"/>
          <p:cNvSpPr txBox="1">
            <a:spLocks noGrp="1"/>
          </p:cNvSpPr>
          <p:nvPr>
            <p:ph type="subTitle" idx="15"/>
          </p:nvPr>
        </p:nvSpPr>
        <p:spPr>
          <a:xfrm>
            <a:off x="7793084" y="5120300"/>
            <a:ext cx="3115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4" name="Google Shape;244;p13"/>
          <p:cNvGrpSpPr/>
          <p:nvPr/>
        </p:nvGrpSpPr>
        <p:grpSpPr>
          <a:xfrm>
            <a:off x="530069" y="374667"/>
            <a:ext cx="610281" cy="594631"/>
            <a:chOff x="397551" y="281000"/>
            <a:chExt cx="457711" cy="445973"/>
          </a:xfrm>
        </p:grpSpPr>
        <p:sp>
          <p:nvSpPr>
            <p:cNvPr id="245" name="Google Shape;245;p13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5591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3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1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4"/>
          <p:cNvSpPr txBox="1">
            <a:spLocks noGrp="1"/>
          </p:cNvSpPr>
          <p:nvPr>
            <p:ph type="title"/>
          </p:nvPr>
        </p:nvSpPr>
        <p:spPr>
          <a:xfrm>
            <a:off x="3053400" y="4186151"/>
            <a:ext cx="6085200" cy="6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0" name="Google Shape;250;p14"/>
          <p:cNvSpPr txBox="1">
            <a:spLocks noGrp="1"/>
          </p:cNvSpPr>
          <p:nvPr>
            <p:ph type="subTitle" idx="1"/>
          </p:nvPr>
        </p:nvSpPr>
        <p:spPr>
          <a:xfrm>
            <a:off x="1944233" y="1973751"/>
            <a:ext cx="8303600" cy="22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251" name="Google Shape;251;p14"/>
          <p:cNvGrpSpPr/>
          <p:nvPr/>
        </p:nvGrpSpPr>
        <p:grpSpPr>
          <a:xfrm>
            <a:off x="242299" y="5203864"/>
            <a:ext cx="1133384" cy="1488656"/>
            <a:chOff x="181724" y="3902898"/>
            <a:chExt cx="850038" cy="1116492"/>
          </a:xfrm>
        </p:grpSpPr>
        <p:grpSp>
          <p:nvGrpSpPr>
            <p:cNvPr id="252" name="Google Shape;252;p14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253" name="Google Shape;253;p14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4" name="Google Shape;254;p14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5" name="Google Shape;255;p14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6" name="Google Shape;256;p14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57" name="Google Shape;257;p14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58" name="Google Shape;258;p14"/>
          <p:cNvGrpSpPr/>
          <p:nvPr/>
        </p:nvGrpSpPr>
        <p:grpSpPr>
          <a:xfrm>
            <a:off x="10247801" y="43400"/>
            <a:ext cx="1720561" cy="1093469"/>
            <a:chOff x="7685850" y="32550"/>
            <a:chExt cx="1290421" cy="820102"/>
          </a:xfrm>
        </p:grpSpPr>
        <p:sp>
          <p:nvSpPr>
            <p:cNvPr id="259" name="Google Shape;259;p14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" name="Google Shape;263;p14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14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14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2" name="Google Shape;272;p14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14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6" name="Google Shape;276;p14"/>
          <p:cNvSpPr/>
          <p:nvPr/>
        </p:nvSpPr>
        <p:spPr>
          <a:xfrm rot="10800000">
            <a:off x="10660833" y="5840397"/>
            <a:ext cx="1021488" cy="786295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43652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1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7"/>
          <p:cNvSpPr txBox="1">
            <a:spLocks noGrp="1"/>
          </p:cNvSpPr>
          <p:nvPr>
            <p:ph type="title"/>
          </p:nvPr>
        </p:nvSpPr>
        <p:spPr>
          <a:xfrm>
            <a:off x="6151584" y="2147217"/>
            <a:ext cx="4080400" cy="8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330" name="Google Shape;330;p17"/>
          <p:cNvSpPr txBox="1">
            <a:spLocks noGrp="1"/>
          </p:cNvSpPr>
          <p:nvPr>
            <p:ph type="subTitle" idx="1"/>
          </p:nvPr>
        </p:nvSpPr>
        <p:spPr>
          <a:xfrm>
            <a:off x="6151584" y="2968284"/>
            <a:ext cx="4080400" cy="1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1" name="Google Shape;331;p17"/>
          <p:cNvGrpSpPr/>
          <p:nvPr/>
        </p:nvGrpSpPr>
        <p:grpSpPr>
          <a:xfrm rot="-512067">
            <a:off x="10492564" y="167379"/>
            <a:ext cx="610265" cy="594615"/>
            <a:chOff x="397551" y="281000"/>
            <a:chExt cx="457711" cy="445973"/>
          </a:xfrm>
        </p:grpSpPr>
        <p:sp>
          <p:nvSpPr>
            <p:cNvPr id="332" name="Google Shape;332;p17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17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4" name="Google Shape;334;p17"/>
          <p:cNvGrpSpPr/>
          <p:nvPr/>
        </p:nvGrpSpPr>
        <p:grpSpPr>
          <a:xfrm rot="3283357">
            <a:off x="11232660" y="900697"/>
            <a:ext cx="477840" cy="465585"/>
            <a:chOff x="397551" y="281000"/>
            <a:chExt cx="457711" cy="445973"/>
          </a:xfrm>
        </p:grpSpPr>
        <p:sp>
          <p:nvSpPr>
            <p:cNvPr id="335" name="Google Shape;335;p17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6" name="Google Shape;336;p17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7" name="Google Shape;337;p17"/>
          <p:cNvSpPr/>
          <p:nvPr/>
        </p:nvSpPr>
        <p:spPr>
          <a:xfrm rot="10800000">
            <a:off x="10502800" y="5636678"/>
            <a:ext cx="1319880" cy="1015983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8" name="Google Shape;338;p17"/>
          <p:cNvSpPr/>
          <p:nvPr/>
        </p:nvSpPr>
        <p:spPr>
          <a:xfrm>
            <a:off x="795968" y="324832"/>
            <a:ext cx="754113" cy="526827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39" name="Google Shape;339;p17"/>
          <p:cNvGrpSpPr/>
          <p:nvPr/>
        </p:nvGrpSpPr>
        <p:grpSpPr>
          <a:xfrm>
            <a:off x="5739270" y="5549859"/>
            <a:ext cx="975085" cy="793671"/>
            <a:chOff x="6619350" y="3916825"/>
            <a:chExt cx="790183" cy="643169"/>
          </a:xfrm>
        </p:grpSpPr>
        <p:sp>
          <p:nvSpPr>
            <p:cNvPr id="340" name="Google Shape;340;p17"/>
            <p:cNvSpPr/>
            <p:nvPr/>
          </p:nvSpPr>
          <p:spPr>
            <a:xfrm>
              <a:off x="6619350" y="3916825"/>
              <a:ext cx="790183" cy="643169"/>
            </a:xfrm>
            <a:custGeom>
              <a:avLst/>
              <a:gdLst/>
              <a:ahLst/>
              <a:cxnLst/>
              <a:rect l="l" t="t" r="r" b="b"/>
              <a:pathLst>
                <a:path w="12730" h="10362" extrusionOk="0">
                  <a:moveTo>
                    <a:pt x="7653" y="0"/>
                  </a:moveTo>
                  <a:cubicBezTo>
                    <a:pt x="7120" y="0"/>
                    <a:pt x="6562" y="154"/>
                    <a:pt x="6083" y="450"/>
                  </a:cubicBezTo>
                  <a:cubicBezTo>
                    <a:pt x="5092" y="1048"/>
                    <a:pt x="4768" y="1851"/>
                    <a:pt x="4870" y="2672"/>
                  </a:cubicBezTo>
                  <a:cubicBezTo>
                    <a:pt x="4112" y="2412"/>
                    <a:pt x="3316" y="2207"/>
                    <a:pt x="2577" y="2207"/>
                  </a:cubicBezTo>
                  <a:cubicBezTo>
                    <a:pt x="1999" y="2207"/>
                    <a:pt x="1456" y="2332"/>
                    <a:pt x="991" y="2654"/>
                  </a:cubicBezTo>
                  <a:cubicBezTo>
                    <a:pt x="359" y="3064"/>
                    <a:pt x="0" y="3782"/>
                    <a:pt x="52" y="4551"/>
                  </a:cubicBezTo>
                  <a:cubicBezTo>
                    <a:pt x="154" y="5422"/>
                    <a:pt x="855" y="5901"/>
                    <a:pt x="1624" y="6191"/>
                  </a:cubicBezTo>
                  <a:cubicBezTo>
                    <a:pt x="1897" y="6311"/>
                    <a:pt x="2290" y="6465"/>
                    <a:pt x="2717" y="6584"/>
                  </a:cubicBezTo>
                  <a:cubicBezTo>
                    <a:pt x="2307" y="7080"/>
                    <a:pt x="2017" y="7644"/>
                    <a:pt x="2051" y="8190"/>
                  </a:cubicBezTo>
                  <a:cubicBezTo>
                    <a:pt x="2034" y="8327"/>
                    <a:pt x="2068" y="8464"/>
                    <a:pt x="2136" y="8583"/>
                  </a:cubicBezTo>
                  <a:cubicBezTo>
                    <a:pt x="2222" y="8788"/>
                    <a:pt x="2358" y="8976"/>
                    <a:pt x="2529" y="9130"/>
                  </a:cubicBezTo>
                  <a:cubicBezTo>
                    <a:pt x="2909" y="9478"/>
                    <a:pt x="3337" y="9624"/>
                    <a:pt x="3771" y="9624"/>
                  </a:cubicBezTo>
                  <a:cubicBezTo>
                    <a:pt x="4491" y="9624"/>
                    <a:pt x="5228" y="9223"/>
                    <a:pt x="5793" y="8669"/>
                  </a:cubicBezTo>
                  <a:cubicBezTo>
                    <a:pt x="6006" y="9583"/>
                    <a:pt x="6627" y="10362"/>
                    <a:pt x="7632" y="10362"/>
                  </a:cubicBezTo>
                  <a:cubicBezTo>
                    <a:pt x="7754" y="10362"/>
                    <a:pt x="7881" y="10350"/>
                    <a:pt x="8014" y="10326"/>
                  </a:cubicBezTo>
                  <a:cubicBezTo>
                    <a:pt x="9466" y="10053"/>
                    <a:pt x="9637" y="8669"/>
                    <a:pt x="9347" y="7456"/>
                  </a:cubicBezTo>
                  <a:lnTo>
                    <a:pt x="9347" y="7456"/>
                  </a:lnTo>
                  <a:cubicBezTo>
                    <a:pt x="9449" y="7490"/>
                    <a:pt x="9535" y="7524"/>
                    <a:pt x="9637" y="7541"/>
                  </a:cubicBezTo>
                  <a:cubicBezTo>
                    <a:pt x="9774" y="7575"/>
                    <a:pt x="9911" y="7609"/>
                    <a:pt x="10047" y="7626"/>
                  </a:cubicBezTo>
                  <a:cubicBezTo>
                    <a:pt x="10186" y="7643"/>
                    <a:pt x="10325" y="7651"/>
                    <a:pt x="10462" y="7651"/>
                  </a:cubicBezTo>
                  <a:cubicBezTo>
                    <a:pt x="11474" y="7651"/>
                    <a:pt x="12402" y="7188"/>
                    <a:pt x="12627" y="5969"/>
                  </a:cubicBezTo>
                  <a:cubicBezTo>
                    <a:pt x="12730" y="5252"/>
                    <a:pt x="12439" y="4534"/>
                    <a:pt x="11875" y="4090"/>
                  </a:cubicBezTo>
                  <a:cubicBezTo>
                    <a:pt x="11398" y="3725"/>
                    <a:pt x="10817" y="3533"/>
                    <a:pt x="10227" y="3533"/>
                  </a:cubicBezTo>
                  <a:cubicBezTo>
                    <a:pt x="10099" y="3533"/>
                    <a:pt x="9970" y="3542"/>
                    <a:pt x="9842" y="3560"/>
                  </a:cubicBezTo>
                  <a:lnTo>
                    <a:pt x="9688" y="3457"/>
                  </a:lnTo>
                  <a:cubicBezTo>
                    <a:pt x="9757" y="3099"/>
                    <a:pt x="9757" y="2706"/>
                    <a:pt x="9705" y="2330"/>
                  </a:cubicBezTo>
                  <a:cubicBezTo>
                    <a:pt x="9723" y="2193"/>
                    <a:pt x="9723" y="2073"/>
                    <a:pt x="9723" y="1937"/>
                  </a:cubicBezTo>
                  <a:cubicBezTo>
                    <a:pt x="9688" y="615"/>
                    <a:pt x="8720" y="0"/>
                    <a:pt x="76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" name="Google Shape;341;p17"/>
            <p:cNvSpPr/>
            <p:nvPr/>
          </p:nvSpPr>
          <p:spPr>
            <a:xfrm>
              <a:off x="6662862" y="3942088"/>
              <a:ext cx="706261" cy="560492"/>
            </a:xfrm>
            <a:custGeom>
              <a:avLst/>
              <a:gdLst/>
              <a:ahLst/>
              <a:cxnLst/>
              <a:rect l="l" t="t" r="r" b="b"/>
              <a:pathLst>
                <a:path w="11378" h="9030" extrusionOk="0">
                  <a:moveTo>
                    <a:pt x="6564" y="370"/>
                  </a:moveTo>
                  <a:cubicBezTo>
                    <a:pt x="6723" y="370"/>
                    <a:pt x="6893" y="396"/>
                    <a:pt x="7074" y="453"/>
                  </a:cubicBezTo>
                  <a:cubicBezTo>
                    <a:pt x="8424" y="846"/>
                    <a:pt x="8475" y="2367"/>
                    <a:pt x="7945" y="3409"/>
                  </a:cubicBezTo>
                  <a:lnTo>
                    <a:pt x="7894" y="3426"/>
                  </a:lnTo>
                  <a:cubicBezTo>
                    <a:pt x="7791" y="3461"/>
                    <a:pt x="7757" y="3580"/>
                    <a:pt x="7808" y="3648"/>
                  </a:cubicBezTo>
                  <a:cubicBezTo>
                    <a:pt x="7796" y="3722"/>
                    <a:pt x="7855" y="3779"/>
                    <a:pt x="7914" y="3779"/>
                  </a:cubicBezTo>
                  <a:cubicBezTo>
                    <a:pt x="7937" y="3779"/>
                    <a:pt x="7960" y="3770"/>
                    <a:pt x="7979" y="3751"/>
                  </a:cubicBezTo>
                  <a:lnTo>
                    <a:pt x="7996" y="3734"/>
                  </a:lnTo>
                  <a:cubicBezTo>
                    <a:pt x="8338" y="3657"/>
                    <a:pt x="8760" y="3589"/>
                    <a:pt x="9174" y="3589"/>
                  </a:cubicBezTo>
                  <a:cubicBezTo>
                    <a:pt x="9960" y="3589"/>
                    <a:pt x="10721" y="3836"/>
                    <a:pt x="10867" y="4742"/>
                  </a:cubicBezTo>
                  <a:cubicBezTo>
                    <a:pt x="10986" y="5425"/>
                    <a:pt x="10491" y="6006"/>
                    <a:pt x="9859" y="6194"/>
                  </a:cubicBezTo>
                  <a:cubicBezTo>
                    <a:pt x="9687" y="6253"/>
                    <a:pt x="9516" y="6279"/>
                    <a:pt x="9348" y="6279"/>
                  </a:cubicBezTo>
                  <a:cubicBezTo>
                    <a:pt x="8980" y="6279"/>
                    <a:pt x="8621" y="6159"/>
                    <a:pt x="8270" y="6006"/>
                  </a:cubicBezTo>
                  <a:cubicBezTo>
                    <a:pt x="8236" y="5921"/>
                    <a:pt x="8184" y="5836"/>
                    <a:pt x="8116" y="5767"/>
                  </a:cubicBezTo>
                  <a:cubicBezTo>
                    <a:pt x="8085" y="5727"/>
                    <a:pt x="8045" y="5710"/>
                    <a:pt x="8005" y="5710"/>
                  </a:cubicBezTo>
                  <a:cubicBezTo>
                    <a:pt x="7894" y="5710"/>
                    <a:pt x="7784" y="5842"/>
                    <a:pt x="7860" y="5955"/>
                  </a:cubicBezTo>
                  <a:cubicBezTo>
                    <a:pt x="8321" y="6673"/>
                    <a:pt x="8782" y="8398"/>
                    <a:pt x="7535" y="8638"/>
                  </a:cubicBezTo>
                  <a:cubicBezTo>
                    <a:pt x="7444" y="8654"/>
                    <a:pt x="7356" y="8661"/>
                    <a:pt x="7270" y="8661"/>
                  </a:cubicBezTo>
                  <a:cubicBezTo>
                    <a:pt x="6266" y="8661"/>
                    <a:pt x="5669" y="7600"/>
                    <a:pt x="5826" y="6656"/>
                  </a:cubicBezTo>
                  <a:lnTo>
                    <a:pt x="5826" y="6639"/>
                  </a:lnTo>
                  <a:cubicBezTo>
                    <a:pt x="5826" y="6604"/>
                    <a:pt x="5844" y="6587"/>
                    <a:pt x="5844" y="6553"/>
                  </a:cubicBezTo>
                  <a:cubicBezTo>
                    <a:pt x="5857" y="6500"/>
                    <a:pt x="5818" y="6457"/>
                    <a:pt x="5776" y="6457"/>
                  </a:cubicBezTo>
                  <a:cubicBezTo>
                    <a:pt x="5764" y="6457"/>
                    <a:pt x="5752" y="6460"/>
                    <a:pt x="5741" y="6468"/>
                  </a:cubicBezTo>
                  <a:cubicBezTo>
                    <a:pt x="5723" y="6456"/>
                    <a:pt x="5703" y="6450"/>
                    <a:pt x="5682" y="6450"/>
                  </a:cubicBezTo>
                  <a:cubicBezTo>
                    <a:pt x="5646" y="6450"/>
                    <a:pt x="5609" y="6469"/>
                    <a:pt x="5587" y="6502"/>
                  </a:cubicBezTo>
                  <a:cubicBezTo>
                    <a:pt x="4955" y="7219"/>
                    <a:pt x="4306" y="8347"/>
                    <a:pt x="3332" y="8621"/>
                  </a:cubicBezTo>
                  <a:cubicBezTo>
                    <a:pt x="3182" y="8660"/>
                    <a:pt x="3049" y="8679"/>
                    <a:pt x="2932" y="8679"/>
                  </a:cubicBezTo>
                  <a:cubicBezTo>
                    <a:pt x="1999" y="8679"/>
                    <a:pt x="2086" y="7506"/>
                    <a:pt x="2512" y="6792"/>
                  </a:cubicBezTo>
                  <a:cubicBezTo>
                    <a:pt x="2751" y="6416"/>
                    <a:pt x="3058" y="6075"/>
                    <a:pt x="3400" y="5784"/>
                  </a:cubicBezTo>
                  <a:cubicBezTo>
                    <a:pt x="3486" y="5801"/>
                    <a:pt x="3588" y="5801"/>
                    <a:pt x="3674" y="5818"/>
                  </a:cubicBezTo>
                  <a:cubicBezTo>
                    <a:pt x="3862" y="5818"/>
                    <a:pt x="3862" y="5545"/>
                    <a:pt x="3674" y="5511"/>
                  </a:cubicBezTo>
                  <a:cubicBezTo>
                    <a:pt x="3041" y="5443"/>
                    <a:pt x="2307" y="5408"/>
                    <a:pt x="1726" y="5084"/>
                  </a:cubicBezTo>
                  <a:cubicBezTo>
                    <a:pt x="940" y="4657"/>
                    <a:pt x="410" y="3648"/>
                    <a:pt x="1111" y="2897"/>
                  </a:cubicBezTo>
                  <a:cubicBezTo>
                    <a:pt x="1489" y="2498"/>
                    <a:pt x="1933" y="2356"/>
                    <a:pt x="2398" y="2356"/>
                  </a:cubicBezTo>
                  <a:cubicBezTo>
                    <a:pt x="3090" y="2356"/>
                    <a:pt x="3826" y="2669"/>
                    <a:pt x="4460" y="2914"/>
                  </a:cubicBezTo>
                  <a:lnTo>
                    <a:pt x="4460" y="3016"/>
                  </a:lnTo>
                  <a:cubicBezTo>
                    <a:pt x="4468" y="3119"/>
                    <a:pt x="4554" y="3170"/>
                    <a:pt x="4637" y="3170"/>
                  </a:cubicBezTo>
                  <a:cubicBezTo>
                    <a:pt x="4720" y="3170"/>
                    <a:pt x="4801" y="3119"/>
                    <a:pt x="4801" y="3016"/>
                  </a:cubicBezTo>
                  <a:cubicBezTo>
                    <a:pt x="4756" y="1927"/>
                    <a:pt x="5340" y="370"/>
                    <a:pt x="6564" y="370"/>
                  </a:cubicBezTo>
                  <a:close/>
                  <a:moveTo>
                    <a:pt x="6583" y="1"/>
                  </a:moveTo>
                  <a:cubicBezTo>
                    <a:pt x="5305" y="1"/>
                    <a:pt x="4521" y="1447"/>
                    <a:pt x="4477" y="2692"/>
                  </a:cubicBezTo>
                  <a:cubicBezTo>
                    <a:pt x="3869" y="2367"/>
                    <a:pt x="3050" y="2091"/>
                    <a:pt x="2305" y="2091"/>
                  </a:cubicBezTo>
                  <a:cubicBezTo>
                    <a:pt x="1521" y="2091"/>
                    <a:pt x="819" y="2397"/>
                    <a:pt x="530" y="3273"/>
                  </a:cubicBezTo>
                  <a:cubicBezTo>
                    <a:pt x="0" y="4879"/>
                    <a:pt x="1794" y="5579"/>
                    <a:pt x="3127" y="5767"/>
                  </a:cubicBezTo>
                  <a:cubicBezTo>
                    <a:pt x="2255" y="6468"/>
                    <a:pt x="1128" y="8040"/>
                    <a:pt x="2238" y="8791"/>
                  </a:cubicBezTo>
                  <a:cubicBezTo>
                    <a:pt x="2489" y="8958"/>
                    <a:pt x="2739" y="9030"/>
                    <a:pt x="2987" y="9030"/>
                  </a:cubicBezTo>
                  <a:cubicBezTo>
                    <a:pt x="4007" y="9030"/>
                    <a:pt x="4968" y="7812"/>
                    <a:pt x="5587" y="7014"/>
                  </a:cubicBezTo>
                  <a:lnTo>
                    <a:pt x="5587" y="7014"/>
                  </a:lnTo>
                  <a:cubicBezTo>
                    <a:pt x="5475" y="8086"/>
                    <a:pt x="6336" y="8992"/>
                    <a:pt x="7385" y="8992"/>
                  </a:cubicBezTo>
                  <a:cubicBezTo>
                    <a:pt x="7457" y="8992"/>
                    <a:pt x="7530" y="8988"/>
                    <a:pt x="7603" y="8979"/>
                  </a:cubicBezTo>
                  <a:cubicBezTo>
                    <a:pt x="8817" y="8791"/>
                    <a:pt x="8851" y="7322"/>
                    <a:pt x="8441" y="6331"/>
                  </a:cubicBezTo>
                  <a:lnTo>
                    <a:pt x="8441" y="6331"/>
                  </a:lnTo>
                  <a:cubicBezTo>
                    <a:pt x="8736" y="6476"/>
                    <a:pt x="9068" y="6548"/>
                    <a:pt x="9397" y="6548"/>
                  </a:cubicBezTo>
                  <a:cubicBezTo>
                    <a:pt x="10265" y="6548"/>
                    <a:pt x="11114" y="6046"/>
                    <a:pt x="11226" y="5067"/>
                  </a:cubicBezTo>
                  <a:cubicBezTo>
                    <a:pt x="11377" y="3743"/>
                    <a:pt x="10182" y="3243"/>
                    <a:pt x="9042" y="3243"/>
                  </a:cubicBezTo>
                  <a:cubicBezTo>
                    <a:pt x="8769" y="3243"/>
                    <a:pt x="8500" y="3271"/>
                    <a:pt x="8253" y="3324"/>
                  </a:cubicBezTo>
                  <a:cubicBezTo>
                    <a:pt x="8851" y="2179"/>
                    <a:pt x="8629" y="624"/>
                    <a:pt x="7262" y="129"/>
                  </a:cubicBezTo>
                  <a:cubicBezTo>
                    <a:pt x="7023" y="41"/>
                    <a:pt x="6796" y="1"/>
                    <a:pt x="6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9048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18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18"/>
          <p:cNvSpPr txBox="1">
            <a:spLocks noGrp="1"/>
          </p:cNvSpPr>
          <p:nvPr>
            <p:ph type="title"/>
          </p:nvPr>
        </p:nvSpPr>
        <p:spPr>
          <a:xfrm>
            <a:off x="1464884" y="2525335"/>
            <a:ext cx="3931200" cy="7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9pPr>
          </a:lstStyle>
          <a:p>
            <a:endParaRPr/>
          </a:p>
        </p:txBody>
      </p:sp>
      <p:sp>
        <p:nvSpPr>
          <p:cNvPr id="345" name="Google Shape;345;p18"/>
          <p:cNvSpPr txBox="1">
            <a:spLocks noGrp="1"/>
          </p:cNvSpPr>
          <p:nvPr>
            <p:ph type="subTitle" idx="1"/>
          </p:nvPr>
        </p:nvSpPr>
        <p:spPr>
          <a:xfrm>
            <a:off x="1464884" y="3317757"/>
            <a:ext cx="4198800" cy="1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46" name="Google Shape;346;p18"/>
          <p:cNvGrpSpPr/>
          <p:nvPr/>
        </p:nvGrpSpPr>
        <p:grpSpPr>
          <a:xfrm rot="-3254761">
            <a:off x="8263926" y="5656875"/>
            <a:ext cx="1093335" cy="1562072"/>
            <a:chOff x="429300" y="4096370"/>
            <a:chExt cx="412866" cy="589872"/>
          </a:xfrm>
        </p:grpSpPr>
        <p:sp>
          <p:nvSpPr>
            <p:cNvPr id="347" name="Google Shape;347;p18"/>
            <p:cNvSpPr/>
            <p:nvPr/>
          </p:nvSpPr>
          <p:spPr>
            <a:xfrm>
              <a:off x="541099" y="4401859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8" name="Google Shape;348;p18"/>
            <p:cNvSpPr/>
            <p:nvPr/>
          </p:nvSpPr>
          <p:spPr>
            <a:xfrm>
              <a:off x="713241" y="4444310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8"/>
            <p:cNvSpPr/>
            <p:nvPr/>
          </p:nvSpPr>
          <p:spPr>
            <a:xfrm>
              <a:off x="686713" y="4593042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8"/>
            <p:cNvSpPr/>
            <p:nvPr/>
          </p:nvSpPr>
          <p:spPr>
            <a:xfrm>
              <a:off x="599354" y="4216882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18"/>
            <p:cNvSpPr/>
            <p:nvPr/>
          </p:nvSpPr>
          <p:spPr>
            <a:xfrm>
              <a:off x="449081" y="4096370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18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3" name="Google Shape;353;p18"/>
          <p:cNvGrpSpPr/>
          <p:nvPr/>
        </p:nvGrpSpPr>
        <p:grpSpPr>
          <a:xfrm>
            <a:off x="7434431" y="157188"/>
            <a:ext cx="910663" cy="765185"/>
            <a:chOff x="566725" y="4222438"/>
            <a:chExt cx="585510" cy="526987"/>
          </a:xfrm>
        </p:grpSpPr>
        <p:sp>
          <p:nvSpPr>
            <p:cNvPr id="354" name="Google Shape;354;p18"/>
            <p:cNvSpPr/>
            <p:nvPr/>
          </p:nvSpPr>
          <p:spPr>
            <a:xfrm>
              <a:off x="587434" y="4222438"/>
              <a:ext cx="492196" cy="524113"/>
            </a:xfrm>
            <a:custGeom>
              <a:avLst/>
              <a:gdLst/>
              <a:ahLst/>
              <a:cxnLst/>
              <a:rect l="l" t="t" r="r" b="b"/>
              <a:pathLst>
                <a:path w="10101" h="10756" extrusionOk="0">
                  <a:moveTo>
                    <a:pt x="5334" y="5591"/>
                  </a:moveTo>
                  <a:lnTo>
                    <a:pt x="5334" y="5591"/>
                  </a:lnTo>
                  <a:cubicBezTo>
                    <a:pt x="5573" y="6172"/>
                    <a:pt x="5812" y="6770"/>
                    <a:pt x="6069" y="7334"/>
                  </a:cubicBezTo>
                  <a:lnTo>
                    <a:pt x="5983" y="7334"/>
                  </a:lnTo>
                  <a:cubicBezTo>
                    <a:pt x="5744" y="6753"/>
                    <a:pt x="5539" y="6189"/>
                    <a:pt x="5334" y="5591"/>
                  </a:cubicBezTo>
                  <a:close/>
                  <a:moveTo>
                    <a:pt x="4326" y="6514"/>
                  </a:moveTo>
                  <a:cubicBezTo>
                    <a:pt x="4463" y="6753"/>
                    <a:pt x="4599" y="7009"/>
                    <a:pt x="4719" y="7248"/>
                  </a:cubicBezTo>
                  <a:cubicBezTo>
                    <a:pt x="4702" y="7283"/>
                    <a:pt x="4702" y="7334"/>
                    <a:pt x="4702" y="7385"/>
                  </a:cubicBezTo>
                  <a:cubicBezTo>
                    <a:pt x="4599" y="7265"/>
                    <a:pt x="4497" y="7146"/>
                    <a:pt x="4394" y="7026"/>
                  </a:cubicBezTo>
                  <a:cubicBezTo>
                    <a:pt x="4377" y="6992"/>
                    <a:pt x="4360" y="6975"/>
                    <a:pt x="4326" y="6941"/>
                  </a:cubicBezTo>
                  <a:lnTo>
                    <a:pt x="4326" y="6514"/>
                  </a:lnTo>
                  <a:close/>
                  <a:moveTo>
                    <a:pt x="1722" y="0"/>
                  </a:moveTo>
                  <a:cubicBezTo>
                    <a:pt x="1415" y="0"/>
                    <a:pt x="1109" y="253"/>
                    <a:pt x="1233" y="602"/>
                  </a:cubicBezTo>
                  <a:cubicBezTo>
                    <a:pt x="1848" y="2345"/>
                    <a:pt x="3061" y="4139"/>
                    <a:pt x="3352" y="6018"/>
                  </a:cubicBezTo>
                  <a:cubicBezTo>
                    <a:pt x="2993" y="5523"/>
                    <a:pt x="2617" y="5044"/>
                    <a:pt x="2207" y="4600"/>
                  </a:cubicBezTo>
                  <a:cubicBezTo>
                    <a:pt x="2115" y="4514"/>
                    <a:pt x="2005" y="4475"/>
                    <a:pt x="1896" y="4475"/>
                  </a:cubicBezTo>
                  <a:cubicBezTo>
                    <a:pt x="1662" y="4475"/>
                    <a:pt x="1438" y="4656"/>
                    <a:pt x="1438" y="4925"/>
                  </a:cubicBezTo>
                  <a:cubicBezTo>
                    <a:pt x="1438" y="5283"/>
                    <a:pt x="1404" y="5625"/>
                    <a:pt x="1387" y="5984"/>
                  </a:cubicBezTo>
                  <a:cubicBezTo>
                    <a:pt x="1182" y="5745"/>
                    <a:pt x="977" y="5523"/>
                    <a:pt x="789" y="5266"/>
                  </a:cubicBezTo>
                  <a:cubicBezTo>
                    <a:pt x="704" y="5151"/>
                    <a:pt x="573" y="5098"/>
                    <a:pt x="446" y="5098"/>
                  </a:cubicBezTo>
                  <a:cubicBezTo>
                    <a:pt x="217" y="5098"/>
                    <a:pt x="0" y="5271"/>
                    <a:pt x="88" y="5557"/>
                  </a:cubicBezTo>
                  <a:cubicBezTo>
                    <a:pt x="123" y="5659"/>
                    <a:pt x="345" y="6719"/>
                    <a:pt x="516" y="6975"/>
                  </a:cubicBezTo>
                  <a:cubicBezTo>
                    <a:pt x="481" y="7077"/>
                    <a:pt x="464" y="7180"/>
                    <a:pt x="481" y="7283"/>
                  </a:cubicBezTo>
                  <a:cubicBezTo>
                    <a:pt x="481" y="7443"/>
                    <a:pt x="607" y="7567"/>
                    <a:pt x="761" y="7567"/>
                  </a:cubicBezTo>
                  <a:cubicBezTo>
                    <a:pt x="787" y="7567"/>
                    <a:pt x="813" y="7563"/>
                    <a:pt x="840" y="7556"/>
                  </a:cubicBezTo>
                  <a:lnTo>
                    <a:pt x="874" y="7539"/>
                  </a:lnTo>
                  <a:cubicBezTo>
                    <a:pt x="977" y="7522"/>
                    <a:pt x="1062" y="7436"/>
                    <a:pt x="1097" y="7334"/>
                  </a:cubicBezTo>
                  <a:cubicBezTo>
                    <a:pt x="1131" y="7197"/>
                    <a:pt x="1148" y="7060"/>
                    <a:pt x="1148" y="6924"/>
                  </a:cubicBezTo>
                  <a:cubicBezTo>
                    <a:pt x="1284" y="7095"/>
                    <a:pt x="1404" y="7265"/>
                    <a:pt x="1524" y="7436"/>
                  </a:cubicBezTo>
                  <a:cubicBezTo>
                    <a:pt x="1617" y="7571"/>
                    <a:pt x="1749" y="7629"/>
                    <a:pt x="1879" y="7629"/>
                  </a:cubicBezTo>
                  <a:cubicBezTo>
                    <a:pt x="2127" y="7629"/>
                    <a:pt x="2366" y="7415"/>
                    <a:pt x="2310" y="7112"/>
                  </a:cubicBezTo>
                  <a:cubicBezTo>
                    <a:pt x="2241" y="6753"/>
                    <a:pt x="2241" y="6394"/>
                    <a:pt x="2258" y="6035"/>
                  </a:cubicBezTo>
                  <a:lnTo>
                    <a:pt x="2258" y="6035"/>
                  </a:lnTo>
                  <a:cubicBezTo>
                    <a:pt x="2515" y="6343"/>
                    <a:pt x="2754" y="6667"/>
                    <a:pt x="2993" y="6992"/>
                  </a:cubicBezTo>
                  <a:cubicBezTo>
                    <a:pt x="2771" y="7129"/>
                    <a:pt x="2686" y="7385"/>
                    <a:pt x="2771" y="7624"/>
                  </a:cubicBezTo>
                  <a:cubicBezTo>
                    <a:pt x="3181" y="8496"/>
                    <a:pt x="3540" y="9384"/>
                    <a:pt x="3847" y="10307"/>
                  </a:cubicBezTo>
                  <a:cubicBezTo>
                    <a:pt x="3879" y="10393"/>
                    <a:pt x="3968" y="10436"/>
                    <a:pt x="4051" y="10436"/>
                  </a:cubicBezTo>
                  <a:cubicBezTo>
                    <a:pt x="4150" y="10436"/>
                    <a:pt x="4242" y="10376"/>
                    <a:pt x="4223" y="10256"/>
                  </a:cubicBezTo>
                  <a:cubicBezTo>
                    <a:pt x="4206" y="10136"/>
                    <a:pt x="4189" y="10033"/>
                    <a:pt x="4172" y="9914"/>
                  </a:cubicBezTo>
                  <a:lnTo>
                    <a:pt x="4172" y="9914"/>
                  </a:lnTo>
                  <a:cubicBezTo>
                    <a:pt x="4275" y="10119"/>
                    <a:pt x="4394" y="10307"/>
                    <a:pt x="4480" y="10512"/>
                  </a:cubicBezTo>
                  <a:cubicBezTo>
                    <a:pt x="4565" y="10683"/>
                    <a:pt x="4722" y="10755"/>
                    <a:pt x="4885" y="10755"/>
                  </a:cubicBezTo>
                  <a:cubicBezTo>
                    <a:pt x="5208" y="10755"/>
                    <a:pt x="5556" y="10471"/>
                    <a:pt x="5419" y="10119"/>
                  </a:cubicBezTo>
                  <a:cubicBezTo>
                    <a:pt x="5419" y="10102"/>
                    <a:pt x="5402" y="10085"/>
                    <a:pt x="5402" y="10068"/>
                  </a:cubicBezTo>
                  <a:lnTo>
                    <a:pt x="5402" y="10068"/>
                  </a:lnTo>
                  <a:cubicBezTo>
                    <a:pt x="5465" y="10088"/>
                    <a:pt x="5529" y="10097"/>
                    <a:pt x="5590" y="10097"/>
                  </a:cubicBezTo>
                  <a:cubicBezTo>
                    <a:pt x="5895" y="10097"/>
                    <a:pt x="6160" y="9865"/>
                    <a:pt x="6188" y="9538"/>
                  </a:cubicBezTo>
                  <a:cubicBezTo>
                    <a:pt x="6188" y="9418"/>
                    <a:pt x="6188" y="9282"/>
                    <a:pt x="6171" y="9162"/>
                  </a:cubicBezTo>
                  <a:cubicBezTo>
                    <a:pt x="6393" y="9094"/>
                    <a:pt x="6547" y="8889"/>
                    <a:pt x="6547" y="8649"/>
                  </a:cubicBezTo>
                  <a:cubicBezTo>
                    <a:pt x="6564" y="8410"/>
                    <a:pt x="6547" y="8154"/>
                    <a:pt x="6496" y="7915"/>
                  </a:cubicBezTo>
                  <a:lnTo>
                    <a:pt x="6496" y="7915"/>
                  </a:lnTo>
                  <a:cubicBezTo>
                    <a:pt x="6546" y="7927"/>
                    <a:pt x="6595" y="7933"/>
                    <a:pt x="6643" y="7933"/>
                  </a:cubicBezTo>
                  <a:cubicBezTo>
                    <a:pt x="6991" y="7933"/>
                    <a:pt x="7273" y="7626"/>
                    <a:pt x="7213" y="7265"/>
                  </a:cubicBezTo>
                  <a:cubicBezTo>
                    <a:pt x="7162" y="6992"/>
                    <a:pt x="7094" y="6719"/>
                    <a:pt x="7008" y="6445"/>
                  </a:cubicBezTo>
                  <a:lnTo>
                    <a:pt x="7008" y="6445"/>
                  </a:lnTo>
                  <a:cubicBezTo>
                    <a:pt x="7196" y="6821"/>
                    <a:pt x="7418" y="7163"/>
                    <a:pt x="7658" y="7505"/>
                  </a:cubicBezTo>
                  <a:cubicBezTo>
                    <a:pt x="7764" y="7675"/>
                    <a:pt x="7935" y="7754"/>
                    <a:pt x="8105" y="7754"/>
                  </a:cubicBezTo>
                  <a:cubicBezTo>
                    <a:pt x="8344" y="7754"/>
                    <a:pt x="8582" y="7597"/>
                    <a:pt x="8632" y="7317"/>
                  </a:cubicBezTo>
                  <a:cubicBezTo>
                    <a:pt x="8722" y="7399"/>
                    <a:pt x="8833" y="7435"/>
                    <a:pt x="8945" y="7435"/>
                  </a:cubicBezTo>
                  <a:cubicBezTo>
                    <a:pt x="9277" y="7435"/>
                    <a:pt x="9627" y="7119"/>
                    <a:pt x="9537" y="6736"/>
                  </a:cubicBezTo>
                  <a:cubicBezTo>
                    <a:pt x="9503" y="6548"/>
                    <a:pt x="9452" y="6360"/>
                    <a:pt x="9418" y="6172"/>
                  </a:cubicBezTo>
                  <a:cubicBezTo>
                    <a:pt x="9503" y="6069"/>
                    <a:pt x="9554" y="5950"/>
                    <a:pt x="9537" y="5813"/>
                  </a:cubicBezTo>
                  <a:lnTo>
                    <a:pt x="9537" y="5659"/>
                  </a:lnTo>
                  <a:cubicBezTo>
                    <a:pt x="9845" y="5642"/>
                    <a:pt x="10101" y="5266"/>
                    <a:pt x="10050" y="4959"/>
                  </a:cubicBezTo>
                  <a:cubicBezTo>
                    <a:pt x="9998" y="4702"/>
                    <a:pt x="9896" y="4497"/>
                    <a:pt x="9845" y="4258"/>
                  </a:cubicBezTo>
                  <a:cubicBezTo>
                    <a:pt x="9779" y="3995"/>
                    <a:pt x="9589" y="3882"/>
                    <a:pt x="9394" y="3882"/>
                  </a:cubicBezTo>
                  <a:cubicBezTo>
                    <a:pt x="9235" y="3882"/>
                    <a:pt x="9073" y="3957"/>
                    <a:pt x="8973" y="4087"/>
                  </a:cubicBezTo>
                  <a:cubicBezTo>
                    <a:pt x="8683" y="3250"/>
                    <a:pt x="8409" y="2413"/>
                    <a:pt x="8119" y="1576"/>
                  </a:cubicBezTo>
                  <a:cubicBezTo>
                    <a:pt x="8025" y="1326"/>
                    <a:pt x="7787" y="1184"/>
                    <a:pt x="7549" y="1184"/>
                  </a:cubicBezTo>
                  <a:cubicBezTo>
                    <a:pt x="7395" y="1184"/>
                    <a:pt x="7242" y="1243"/>
                    <a:pt x="7128" y="1371"/>
                  </a:cubicBezTo>
                  <a:cubicBezTo>
                    <a:pt x="7025" y="1217"/>
                    <a:pt x="6906" y="1063"/>
                    <a:pt x="6803" y="909"/>
                  </a:cubicBezTo>
                  <a:cubicBezTo>
                    <a:pt x="6686" y="727"/>
                    <a:pt x="6513" y="648"/>
                    <a:pt x="6343" y="648"/>
                  </a:cubicBezTo>
                  <a:cubicBezTo>
                    <a:pt x="6020" y="648"/>
                    <a:pt x="5706" y="933"/>
                    <a:pt x="5795" y="1336"/>
                  </a:cubicBezTo>
                  <a:cubicBezTo>
                    <a:pt x="5829" y="1524"/>
                    <a:pt x="5864" y="1712"/>
                    <a:pt x="5915" y="1883"/>
                  </a:cubicBezTo>
                  <a:cubicBezTo>
                    <a:pt x="5847" y="1798"/>
                    <a:pt x="5795" y="1712"/>
                    <a:pt x="5727" y="1627"/>
                  </a:cubicBezTo>
                  <a:cubicBezTo>
                    <a:pt x="5613" y="1471"/>
                    <a:pt x="5411" y="1388"/>
                    <a:pt x="5217" y="1388"/>
                  </a:cubicBezTo>
                  <a:cubicBezTo>
                    <a:pt x="4945" y="1388"/>
                    <a:pt x="4689" y="1551"/>
                    <a:pt x="4719" y="1900"/>
                  </a:cubicBezTo>
                  <a:cubicBezTo>
                    <a:pt x="4719" y="1969"/>
                    <a:pt x="4736" y="2037"/>
                    <a:pt x="4753" y="2088"/>
                  </a:cubicBezTo>
                  <a:cubicBezTo>
                    <a:pt x="4445" y="1627"/>
                    <a:pt x="4087" y="1200"/>
                    <a:pt x="3677" y="807"/>
                  </a:cubicBezTo>
                  <a:cubicBezTo>
                    <a:pt x="3577" y="717"/>
                    <a:pt x="3453" y="677"/>
                    <a:pt x="3328" y="677"/>
                  </a:cubicBezTo>
                  <a:cubicBezTo>
                    <a:pt x="3004" y="677"/>
                    <a:pt x="2682" y="949"/>
                    <a:pt x="2805" y="1319"/>
                  </a:cubicBezTo>
                  <a:lnTo>
                    <a:pt x="2856" y="1490"/>
                  </a:lnTo>
                  <a:cubicBezTo>
                    <a:pt x="2617" y="1063"/>
                    <a:pt x="2378" y="636"/>
                    <a:pt x="2139" y="226"/>
                  </a:cubicBezTo>
                  <a:cubicBezTo>
                    <a:pt x="2040" y="68"/>
                    <a:pt x="1881" y="0"/>
                    <a:pt x="17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" name="Google Shape;355;p18"/>
            <p:cNvSpPr/>
            <p:nvPr/>
          </p:nvSpPr>
          <p:spPr>
            <a:xfrm>
              <a:off x="771572" y="4406818"/>
              <a:ext cx="144916" cy="150276"/>
            </a:xfrm>
            <a:custGeom>
              <a:avLst/>
              <a:gdLst/>
              <a:ahLst/>
              <a:cxnLst/>
              <a:rect l="l" t="t" r="r" b="b"/>
              <a:pathLst>
                <a:path w="2974" h="3084" extrusionOk="0">
                  <a:moveTo>
                    <a:pt x="1350" y="406"/>
                  </a:moveTo>
                  <a:lnTo>
                    <a:pt x="1350" y="406"/>
                  </a:lnTo>
                  <a:cubicBezTo>
                    <a:pt x="1709" y="440"/>
                    <a:pt x="2016" y="628"/>
                    <a:pt x="2204" y="901"/>
                  </a:cubicBezTo>
                  <a:cubicBezTo>
                    <a:pt x="2580" y="1448"/>
                    <a:pt x="2324" y="2251"/>
                    <a:pt x="1794" y="2593"/>
                  </a:cubicBezTo>
                  <a:cubicBezTo>
                    <a:pt x="1630" y="2696"/>
                    <a:pt x="1474" y="2741"/>
                    <a:pt x="1330" y="2741"/>
                  </a:cubicBezTo>
                  <a:cubicBezTo>
                    <a:pt x="827" y="2741"/>
                    <a:pt x="467" y="2194"/>
                    <a:pt x="427" y="1636"/>
                  </a:cubicBezTo>
                  <a:lnTo>
                    <a:pt x="427" y="1636"/>
                  </a:lnTo>
                  <a:cubicBezTo>
                    <a:pt x="444" y="1653"/>
                    <a:pt x="461" y="1687"/>
                    <a:pt x="479" y="1722"/>
                  </a:cubicBezTo>
                  <a:cubicBezTo>
                    <a:pt x="508" y="1769"/>
                    <a:pt x="553" y="1790"/>
                    <a:pt x="597" y="1790"/>
                  </a:cubicBezTo>
                  <a:cubicBezTo>
                    <a:pt x="678" y="1790"/>
                    <a:pt x="757" y="1719"/>
                    <a:pt x="735" y="1619"/>
                  </a:cubicBezTo>
                  <a:cubicBezTo>
                    <a:pt x="649" y="1329"/>
                    <a:pt x="649" y="1038"/>
                    <a:pt x="752" y="765"/>
                  </a:cubicBezTo>
                  <a:cubicBezTo>
                    <a:pt x="906" y="611"/>
                    <a:pt x="1094" y="508"/>
                    <a:pt x="1299" y="474"/>
                  </a:cubicBezTo>
                  <a:cubicBezTo>
                    <a:pt x="1350" y="474"/>
                    <a:pt x="1367" y="440"/>
                    <a:pt x="1350" y="406"/>
                  </a:cubicBezTo>
                  <a:close/>
                  <a:moveTo>
                    <a:pt x="1429" y="1"/>
                  </a:moveTo>
                  <a:cubicBezTo>
                    <a:pt x="951" y="1"/>
                    <a:pt x="481" y="302"/>
                    <a:pt x="325" y="816"/>
                  </a:cubicBezTo>
                  <a:cubicBezTo>
                    <a:pt x="86" y="1175"/>
                    <a:pt x="0" y="1619"/>
                    <a:pt x="103" y="2029"/>
                  </a:cubicBezTo>
                  <a:cubicBezTo>
                    <a:pt x="229" y="2684"/>
                    <a:pt x="795" y="3083"/>
                    <a:pt x="1381" y="3083"/>
                  </a:cubicBezTo>
                  <a:cubicBezTo>
                    <a:pt x="1667" y="3083"/>
                    <a:pt x="1958" y="2988"/>
                    <a:pt x="2204" y="2781"/>
                  </a:cubicBezTo>
                  <a:cubicBezTo>
                    <a:pt x="2956" y="2132"/>
                    <a:pt x="2973" y="884"/>
                    <a:pt x="2153" y="269"/>
                  </a:cubicBezTo>
                  <a:cubicBezTo>
                    <a:pt x="1940" y="86"/>
                    <a:pt x="1683" y="1"/>
                    <a:pt x="14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18"/>
            <p:cNvSpPr/>
            <p:nvPr/>
          </p:nvSpPr>
          <p:spPr>
            <a:xfrm>
              <a:off x="566725" y="4245826"/>
              <a:ext cx="585510" cy="503599"/>
            </a:xfrm>
            <a:custGeom>
              <a:avLst/>
              <a:gdLst/>
              <a:ahLst/>
              <a:cxnLst/>
              <a:rect l="l" t="t" r="r" b="b"/>
              <a:pathLst>
                <a:path w="12016" h="10335" extrusionOk="0">
                  <a:moveTo>
                    <a:pt x="3302" y="337"/>
                  </a:moveTo>
                  <a:cubicBezTo>
                    <a:pt x="4092" y="337"/>
                    <a:pt x="4826" y="1145"/>
                    <a:pt x="5195" y="1847"/>
                  </a:cubicBezTo>
                  <a:cubicBezTo>
                    <a:pt x="5238" y="1907"/>
                    <a:pt x="5306" y="1937"/>
                    <a:pt x="5374" y="1937"/>
                  </a:cubicBezTo>
                  <a:cubicBezTo>
                    <a:pt x="5443" y="1937"/>
                    <a:pt x="5511" y="1907"/>
                    <a:pt x="5554" y="1847"/>
                  </a:cubicBezTo>
                  <a:cubicBezTo>
                    <a:pt x="5957" y="898"/>
                    <a:pt x="6654" y="520"/>
                    <a:pt x="7325" y="520"/>
                  </a:cubicBezTo>
                  <a:cubicBezTo>
                    <a:pt x="8648" y="520"/>
                    <a:pt x="9870" y="1986"/>
                    <a:pt x="8544" y="3437"/>
                  </a:cubicBezTo>
                  <a:cubicBezTo>
                    <a:pt x="8405" y="3576"/>
                    <a:pt x="8518" y="3785"/>
                    <a:pt x="8693" y="3785"/>
                  </a:cubicBezTo>
                  <a:cubicBezTo>
                    <a:pt x="8711" y="3785"/>
                    <a:pt x="8730" y="3783"/>
                    <a:pt x="8749" y="3778"/>
                  </a:cubicBezTo>
                  <a:cubicBezTo>
                    <a:pt x="8910" y="3749"/>
                    <a:pt x="9060" y="3735"/>
                    <a:pt x="9199" y="3735"/>
                  </a:cubicBezTo>
                  <a:cubicBezTo>
                    <a:pt x="10352" y="3735"/>
                    <a:pt x="10718" y="4704"/>
                    <a:pt x="10321" y="5863"/>
                  </a:cubicBezTo>
                  <a:cubicBezTo>
                    <a:pt x="10011" y="6838"/>
                    <a:pt x="9113" y="7490"/>
                    <a:pt x="8108" y="7490"/>
                  </a:cubicBezTo>
                  <a:cubicBezTo>
                    <a:pt x="8004" y="7490"/>
                    <a:pt x="7898" y="7483"/>
                    <a:pt x="7792" y="7469"/>
                  </a:cubicBezTo>
                  <a:cubicBezTo>
                    <a:pt x="7809" y="7281"/>
                    <a:pt x="7809" y="7093"/>
                    <a:pt x="7792" y="6888"/>
                  </a:cubicBezTo>
                  <a:cubicBezTo>
                    <a:pt x="7792" y="6809"/>
                    <a:pt x="7720" y="6766"/>
                    <a:pt x="7652" y="6766"/>
                  </a:cubicBezTo>
                  <a:cubicBezTo>
                    <a:pt x="7588" y="6766"/>
                    <a:pt x="7528" y="6805"/>
                    <a:pt x="7536" y="6888"/>
                  </a:cubicBezTo>
                  <a:cubicBezTo>
                    <a:pt x="7536" y="7076"/>
                    <a:pt x="7519" y="7247"/>
                    <a:pt x="7519" y="7418"/>
                  </a:cubicBezTo>
                  <a:lnTo>
                    <a:pt x="7365" y="7401"/>
                  </a:lnTo>
                  <a:cubicBezTo>
                    <a:pt x="7346" y="7394"/>
                    <a:pt x="7327" y="7391"/>
                    <a:pt x="7309" y="7391"/>
                  </a:cubicBezTo>
                  <a:cubicBezTo>
                    <a:pt x="7134" y="7391"/>
                    <a:pt x="7027" y="7665"/>
                    <a:pt x="7228" y="7742"/>
                  </a:cubicBezTo>
                  <a:cubicBezTo>
                    <a:pt x="7297" y="7776"/>
                    <a:pt x="7382" y="7811"/>
                    <a:pt x="7450" y="7845"/>
                  </a:cubicBezTo>
                  <a:cubicBezTo>
                    <a:pt x="7267" y="8944"/>
                    <a:pt x="6675" y="9921"/>
                    <a:pt x="5477" y="9921"/>
                  </a:cubicBezTo>
                  <a:cubicBezTo>
                    <a:pt x="5335" y="9921"/>
                    <a:pt x="5184" y="9907"/>
                    <a:pt x="5024" y="9878"/>
                  </a:cubicBezTo>
                  <a:cubicBezTo>
                    <a:pt x="3589" y="9605"/>
                    <a:pt x="3059" y="8186"/>
                    <a:pt x="3828" y="6990"/>
                  </a:cubicBezTo>
                  <a:cubicBezTo>
                    <a:pt x="3925" y="6866"/>
                    <a:pt x="3797" y="6685"/>
                    <a:pt x="3664" y="6685"/>
                  </a:cubicBezTo>
                  <a:cubicBezTo>
                    <a:pt x="3632" y="6685"/>
                    <a:pt x="3601" y="6694"/>
                    <a:pt x="3572" y="6717"/>
                  </a:cubicBezTo>
                  <a:cubicBezTo>
                    <a:pt x="3145" y="7042"/>
                    <a:pt x="2649" y="7213"/>
                    <a:pt x="2120" y="7247"/>
                  </a:cubicBezTo>
                  <a:cubicBezTo>
                    <a:pt x="2079" y="7250"/>
                    <a:pt x="2039" y="7252"/>
                    <a:pt x="1999" y="7252"/>
                  </a:cubicBezTo>
                  <a:cubicBezTo>
                    <a:pt x="1029" y="7252"/>
                    <a:pt x="67" y="6284"/>
                    <a:pt x="838" y="5316"/>
                  </a:cubicBezTo>
                  <a:cubicBezTo>
                    <a:pt x="1334" y="4684"/>
                    <a:pt x="2171" y="4530"/>
                    <a:pt x="2735" y="4035"/>
                  </a:cubicBezTo>
                  <a:cubicBezTo>
                    <a:pt x="2803" y="3966"/>
                    <a:pt x="2803" y="3847"/>
                    <a:pt x="2718" y="3795"/>
                  </a:cubicBezTo>
                  <a:cubicBezTo>
                    <a:pt x="2786" y="3727"/>
                    <a:pt x="2769" y="3624"/>
                    <a:pt x="2700" y="3573"/>
                  </a:cubicBezTo>
                  <a:cubicBezTo>
                    <a:pt x="1709" y="2838"/>
                    <a:pt x="1453" y="1660"/>
                    <a:pt x="2376" y="754"/>
                  </a:cubicBezTo>
                  <a:cubicBezTo>
                    <a:pt x="2681" y="458"/>
                    <a:pt x="2996" y="337"/>
                    <a:pt x="3302" y="337"/>
                  </a:cubicBezTo>
                  <a:close/>
                  <a:moveTo>
                    <a:pt x="3369" y="1"/>
                  </a:moveTo>
                  <a:cubicBezTo>
                    <a:pt x="2966" y="1"/>
                    <a:pt x="2543" y="150"/>
                    <a:pt x="2120" y="498"/>
                  </a:cubicBezTo>
                  <a:cubicBezTo>
                    <a:pt x="924" y="1472"/>
                    <a:pt x="1436" y="3044"/>
                    <a:pt x="2547" y="3795"/>
                  </a:cubicBezTo>
                  <a:cubicBezTo>
                    <a:pt x="1436" y="4137"/>
                    <a:pt x="1" y="5043"/>
                    <a:pt x="172" y="6341"/>
                  </a:cubicBezTo>
                  <a:cubicBezTo>
                    <a:pt x="306" y="7278"/>
                    <a:pt x="1087" y="7625"/>
                    <a:pt x="1922" y="7625"/>
                  </a:cubicBezTo>
                  <a:cubicBezTo>
                    <a:pt x="2367" y="7625"/>
                    <a:pt x="2827" y="7527"/>
                    <a:pt x="3213" y="7366"/>
                  </a:cubicBezTo>
                  <a:lnTo>
                    <a:pt x="3213" y="7366"/>
                  </a:lnTo>
                  <a:cubicBezTo>
                    <a:pt x="2752" y="8648"/>
                    <a:pt x="3486" y="9895"/>
                    <a:pt x="4922" y="10254"/>
                  </a:cubicBezTo>
                  <a:cubicBezTo>
                    <a:pt x="5145" y="10309"/>
                    <a:pt x="5353" y="10335"/>
                    <a:pt x="5548" y="10335"/>
                  </a:cubicBezTo>
                  <a:cubicBezTo>
                    <a:pt x="6862" y="10335"/>
                    <a:pt x="7548" y="9163"/>
                    <a:pt x="7741" y="7913"/>
                  </a:cubicBezTo>
                  <a:cubicBezTo>
                    <a:pt x="7903" y="7947"/>
                    <a:pt x="8061" y="7963"/>
                    <a:pt x="8214" y="7963"/>
                  </a:cubicBezTo>
                  <a:cubicBezTo>
                    <a:pt x="10816" y="7963"/>
                    <a:pt x="12015" y="3333"/>
                    <a:pt x="9201" y="3333"/>
                  </a:cubicBezTo>
                  <a:cubicBezTo>
                    <a:pt x="9181" y="3333"/>
                    <a:pt x="9162" y="3334"/>
                    <a:pt x="9142" y="3334"/>
                  </a:cubicBezTo>
                  <a:cubicBezTo>
                    <a:pt x="10232" y="1688"/>
                    <a:pt x="8789" y="120"/>
                    <a:pt x="7284" y="120"/>
                  </a:cubicBezTo>
                  <a:cubicBezTo>
                    <a:pt x="6571" y="120"/>
                    <a:pt x="5844" y="472"/>
                    <a:pt x="5366" y="1335"/>
                  </a:cubicBezTo>
                  <a:cubicBezTo>
                    <a:pt x="4869" y="567"/>
                    <a:pt x="4156" y="1"/>
                    <a:pt x="33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2593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1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19"/>
          <p:cNvSpPr txBox="1">
            <a:spLocks noGrp="1"/>
          </p:cNvSpPr>
          <p:nvPr>
            <p:ph type="subTitle" idx="1"/>
          </p:nvPr>
        </p:nvSpPr>
        <p:spPr>
          <a:xfrm>
            <a:off x="1797200" y="2488964"/>
            <a:ext cx="329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9pPr>
          </a:lstStyle>
          <a:p>
            <a:endParaRPr/>
          </a:p>
        </p:txBody>
      </p:sp>
      <p:sp>
        <p:nvSpPr>
          <p:cNvPr id="360" name="Google Shape;360;p19"/>
          <p:cNvSpPr txBox="1">
            <a:spLocks noGrp="1"/>
          </p:cNvSpPr>
          <p:nvPr>
            <p:ph type="subTitle" idx="2"/>
          </p:nvPr>
        </p:nvSpPr>
        <p:spPr>
          <a:xfrm>
            <a:off x="1723400" y="3053733"/>
            <a:ext cx="3442800" cy="16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19"/>
          <p:cNvSpPr txBox="1">
            <a:spLocks noGrp="1"/>
          </p:cNvSpPr>
          <p:nvPr>
            <p:ph type="title"/>
          </p:nvPr>
        </p:nvSpPr>
        <p:spPr>
          <a:xfrm>
            <a:off x="3166200" y="717167"/>
            <a:ext cx="58596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19"/>
          <p:cNvSpPr txBox="1">
            <a:spLocks noGrp="1"/>
          </p:cNvSpPr>
          <p:nvPr>
            <p:ph type="subTitle" idx="3"/>
          </p:nvPr>
        </p:nvSpPr>
        <p:spPr>
          <a:xfrm>
            <a:off x="7099600" y="3392231"/>
            <a:ext cx="329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9pPr>
          </a:lstStyle>
          <a:p>
            <a:endParaRPr/>
          </a:p>
        </p:txBody>
      </p:sp>
      <p:sp>
        <p:nvSpPr>
          <p:cNvPr id="363" name="Google Shape;363;p19"/>
          <p:cNvSpPr txBox="1">
            <a:spLocks noGrp="1"/>
          </p:cNvSpPr>
          <p:nvPr>
            <p:ph type="subTitle" idx="4"/>
          </p:nvPr>
        </p:nvSpPr>
        <p:spPr>
          <a:xfrm>
            <a:off x="7025800" y="3957000"/>
            <a:ext cx="3442800" cy="16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4" name="Google Shape;364;p19"/>
          <p:cNvGrpSpPr/>
          <p:nvPr/>
        </p:nvGrpSpPr>
        <p:grpSpPr>
          <a:xfrm rot="-3254761">
            <a:off x="741126" y="-63859"/>
            <a:ext cx="1093335" cy="1562072"/>
            <a:chOff x="429300" y="4096370"/>
            <a:chExt cx="412866" cy="589872"/>
          </a:xfrm>
        </p:grpSpPr>
        <p:sp>
          <p:nvSpPr>
            <p:cNvPr id="365" name="Google Shape;365;p19"/>
            <p:cNvSpPr/>
            <p:nvPr/>
          </p:nvSpPr>
          <p:spPr>
            <a:xfrm>
              <a:off x="541099" y="4401859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19"/>
            <p:cNvSpPr/>
            <p:nvPr/>
          </p:nvSpPr>
          <p:spPr>
            <a:xfrm>
              <a:off x="713241" y="4444310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" name="Google Shape;367;p19"/>
            <p:cNvSpPr/>
            <p:nvPr/>
          </p:nvSpPr>
          <p:spPr>
            <a:xfrm>
              <a:off x="686713" y="4593042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8" name="Google Shape;368;p19"/>
            <p:cNvSpPr/>
            <p:nvPr/>
          </p:nvSpPr>
          <p:spPr>
            <a:xfrm>
              <a:off x="599354" y="4216882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19"/>
            <p:cNvSpPr/>
            <p:nvPr/>
          </p:nvSpPr>
          <p:spPr>
            <a:xfrm>
              <a:off x="449081" y="4096370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19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1" name="Google Shape;371;p19"/>
          <p:cNvSpPr/>
          <p:nvPr/>
        </p:nvSpPr>
        <p:spPr>
          <a:xfrm rot="5400000">
            <a:off x="10708486" y="253233"/>
            <a:ext cx="1205367" cy="927867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68955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20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20"/>
          <p:cNvSpPr txBox="1">
            <a:spLocks noGrp="1"/>
          </p:cNvSpPr>
          <p:nvPr>
            <p:ph type="subTitle" idx="1"/>
          </p:nvPr>
        </p:nvSpPr>
        <p:spPr>
          <a:xfrm>
            <a:off x="4859667" y="2067700"/>
            <a:ext cx="329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9pPr>
          </a:lstStyle>
          <a:p>
            <a:endParaRPr/>
          </a:p>
        </p:txBody>
      </p:sp>
      <p:sp>
        <p:nvSpPr>
          <p:cNvPr id="375" name="Google Shape;375;p20"/>
          <p:cNvSpPr txBox="1">
            <a:spLocks noGrp="1"/>
          </p:cNvSpPr>
          <p:nvPr>
            <p:ph type="subTitle" idx="2"/>
          </p:nvPr>
        </p:nvSpPr>
        <p:spPr>
          <a:xfrm>
            <a:off x="4859667" y="2575200"/>
            <a:ext cx="3295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20"/>
          <p:cNvSpPr txBox="1">
            <a:spLocks noGrp="1"/>
          </p:cNvSpPr>
          <p:nvPr>
            <p:ph type="title"/>
          </p:nvPr>
        </p:nvSpPr>
        <p:spPr>
          <a:xfrm>
            <a:off x="4543649" y="717167"/>
            <a:ext cx="329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20"/>
          <p:cNvSpPr txBox="1">
            <a:spLocks noGrp="1"/>
          </p:cNvSpPr>
          <p:nvPr>
            <p:ph type="subTitle" idx="3"/>
          </p:nvPr>
        </p:nvSpPr>
        <p:spPr>
          <a:xfrm>
            <a:off x="4052900" y="4535333"/>
            <a:ext cx="32952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9pPr>
          </a:lstStyle>
          <a:p>
            <a:endParaRPr/>
          </a:p>
        </p:txBody>
      </p:sp>
      <p:sp>
        <p:nvSpPr>
          <p:cNvPr id="378" name="Google Shape;378;p20"/>
          <p:cNvSpPr txBox="1">
            <a:spLocks noGrp="1"/>
          </p:cNvSpPr>
          <p:nvPr>
            <p:ph type="subTitle" idx="4"/>
          </p:nvPr>
        </p:nvSpPr>
        <p:spPr>
          <a:xfrm>
            <a:off x="4052900" y="5042833"/>
            <a:ext cx="3295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20"/>
          <p:cNvSpPr/>
          <p:nvPr/>
        </p:nvSpPr>
        <p:spPr>
          <a:xfrm rot="-5677653" flipH="1">
            <a:off x="10434710" y="-239878"/>
            <a:ext cx="2223620" cy="1914115"/>
          </a:xfrm>
          <a:custGeom>
            <a:avLst/>
            <a:gdLst/>
            <a:ahLst/>
            <a:cxnLst/>
            <a:rect l="l" t="t" r="r" b="b"/>
            <a:pathLst>
              <a:path w="34566" h="29755" extrusionOk="0">
                <a:moveTo>
                  <a:pt x="14724" y="891"/>
                </a:moveTo>
                <a:cubicBezTo>
                  <a:pt x="15969" y="891"/>
                  <a:pt x="17144" y="1332"/>
                  <a:pt x="18043" y="2449"/>
                </a:cubicBezTo>
                <a:cubicBezTo>
                  <a:pt x="18761" y="3337"/>
                  <a:pt x="19222" y="4379"/>
                  <a:pt x="19735" y="5405"/>
                </a:cubicBezTo>
                <a:cubicBezTo>
                  <a:pt x="20589" y="7096"/>
                  <a:pt x="21546" y="8822"/>
                  <a:pt x="23545" y="9181"/>
                </a:cubicBezTo>
                <a:cubicBezTo>
                  <a:pt x="23566" y="9185"/>
                  <a:pt x="23587" y="9187"/>
                  <a:pt x="23606" y="9187"/>
                </a:cubicBezTo>
                <a:cubicBezTo>
                  <a:pt x="23665" y="9187"/>
                  <a:pt x="23716" y="9168"/>
                  <a:pt x="23767" y="9129"/>
                </a:cubicBezTo>
                <a:cubicBezTo>
                  <a:pt x="24110" y="9098"/>
                  <a:pt x="24459" y="9083"/>
                  <a:pt x="24811" y="9083"/>
                </a:cubicBezTo>
                <a:cubicBezTo>
                  <a:pt x="27968" y="9083"/>
                  <a:pt x="31356" y="10361"/>
                  <a:pt x="32447" y="13589"/>
                </a:cubicBezTo>
                <a:cubicBezTo>
                  <a:pt x="33609" y="16972"/>
                  <a:pt x="30978" y="20304"/>
                  <a:pt x="28739" y="22593"/>
                </a:cubicBezTo>
                <a:cubicBezTo>
                  <a:pt x="25068" y="26358"/>
                  <a:pt x="19898" y="28880"/>
                  <a:pt x="14585" y="28880"/>
                </a:cubicBezTo>
                <a:cubicBezTo>
                  <a:pt x="14087" y="28880"/>
                  <a:pt x="13588" y="28858"/>
                  <a:pt x="13088" y="28813"/>
                </a:cubicBezTo>
                <a:cubicBezTo>
                  <a:pt x="6220" y="28197"/>
                  <a:pt x="1008" y="23037"/>
                  <a:pt x="1265" y="15981"/>
                </a:cubicBezTo>
                <a:cubicBezTo>
                  <a:pt x="1504" y="9710"/>
                  <a:pt x="6442" y="3610"/>
                  <a:pt x="12251" y="1389"/>
                </a:cubicBezTo>
                <a:cubicBezTo>
                  <a:pt x="13068" y="1079"/>
                  <a:pt x="13911" y="891"/>
                  <a:pt x="14724" y="891"/>
                </a:cubicBezTo>
                <a:close/>
                <a:moveTo>
                  <a:pt x="14696" y="0"/>
                </a:moveTo>
                <a:cubicBezTo>
                  <a:pt x="13457" y="0"/>
                  <a:pt x="12166" y="370"/>
                  <a:pt x="10970" y="945"/>
                </a:cubicBezTo>
                <a:cubicBezTo>
                  <a:pt x="4904" y="3884"/>
                  <a:pt x="0" y="10240"/>
                  <a:pt x="359" y="17194"/>
                </a:cubicBezTo>
                <a:cubicBezTo>
                  <a:pt x="718" y="24251"/>
                  <a:pt x="6237" y="29069"/>
                  <a:pt x="13105" y="29684"/>
                </a:cubicBezTo>
                <a:cubicBezTo>
                  <a:pt x="13623" y="29731"/>
                  <a:pt x="14141" y="29754"/>
                  <a:pt x="14657" y="29754"/>
                </a:cubicBezTo>
                <a:cubicBezTo>
                  <a:pt x="20872" y="29754"/>
                  <a:pt x="26908" y="26415"/>
                  <a:pt x="30773" y="21619"/>
                </a:cubicBezTo>
                <a:cubicBezTo>
                  <a:pt x="32840" y="19073"/>
                  <a:pt x="34566" y="15930"/>
                  <a:pt x="33028" y="12666"/>
                </a:cubicBezTo>
                <a:cubicBezTo>
                  <a:pt x="31570" y="9576"/>
                  <a:pt x="28472" y="8339"/>
                  <a:pt x="25302" y="8339"/>
                </a:cubicBezTo>
                <a:cubicBezTo>
                  <a:pt x="24755" y="8339"/>
                  <a:pt x="24207" y="8376"/>
                  <a:pt x="23665" y="8446"/>
                </a:cubicBezTo>
                <a:cubicBezTo>
                  <a:pt x="23596" y="8463"/>
                  <a:pt x="23528" y="8480"/>
                  <a:pt x="23477" y="8531"/>
                </a:cubicBezTo>
                <a:cubicBezTo>
                  <a:pt x="20777" y="7489"/>
                  <a:pt x="20350" y="3952"/>
                  <a:pt x="18676" y="1885"/>
                </a:cubicBezTo>
                <a:cubicBezTo>
                  <a:pt x="17594" y="533"/>
                  <a:pt x="16183" y="0"/>
                  <a:pt x="1469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0" name="Google Shape;380;p20"/>
          <p:cNvGrpSpPr/>
          <p:nvPr/>
        </p:nvGrpSpPr>
        <p:grpSpPr>
          <a:xfrm rot="-1884356">
            <a:off x="105156" y="5728920"/>
            <a:ext cx="1720568" cy="1093473"/>
            <a:chOff x="7685850" y="32550"/>
            <a:chExt cx="1290421" cy="820102"/>
          </a:xfrm>
        </p:grpSpPr>
        <p:sp>
          <p:nvSpPr>
            <p:cNvPr id="381" name="Google Shape;381;p20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20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8" name="Google Shape;398;p20"/>
          <p:cNvGrpSpPr/>
          <p:nvPr/>
        </p:nvGrpSpPr>
        <p:grpSpPr>
          <a:xfrm rot="2381134">
            <a:off x="-1830198" y="1387416"/>
            <a:ext cx="2957372" cy="3753105"/>
            <a:chOff x="1154976" y="632775"/>
            <a:chExt cx="2502430" cy="3877954"/>
          </a:xfrm>
        </p:grpSpPr>
        <p:sp>
          <p:nvSpPr>
            <p:cNvPr id="399" name="Google Shape;399;p20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20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1" name="Google Shape;401;p20"/>
          <p:cNvGrpSpPr/>
          <p:nvPr/>
        </p:nvGrpSpPr>
        <p:grpSpPr>
          <a:xfrm rot="-1146647">
            <a:off x="9921090" y="4358076"/>
            <a:ext cx="4475441" cy="4500389"/>
            <a:chOff x="175548" y="1073974"/>
            <a:chExt cx="3356536" cy="3375247"/>
          </a:xfrm>
        </p:grpSpPr>
        <p:grpSp>
          <p:nvGrpSpPr>
            <p:cNvPr id="402" name="Google Shape;402;p20"/>
            <p:cNvGrpSpPr/>
            <p:nvPr/>
          </p:nvGrpSpPr>
          <p:grpSpPr>
            <a:xfrm>
              <a:off x="175548" y="1073974"/>
              <a:ext cx="3356536" cy="3375247"/>
              <a:chOff x="175548" y="1073974"/>
              <a:chExt cx="3356536" cy="3375247"/>
            </a:xfrm>
          </p:grpSpPr>
          <p:sp>
            <p:nvSpPr>
              <p:cNvPr id="403" name="Google Shape;403;p20"/>
              <p:cNvSpPr/>
              <p:nvPr/>
            </p:nvSpPr>
            <p:spPr>
              <a:xfrm rot="786726">
                <a:off x="458539" y="1353798"/>
                <a:ext cx="2790553" cy="2815599"/>
              </a:xfrm>
              <a:custGeom>
                <a:avLst/>
                <a:gdLst/>
                <a:ahLst/>
                <a:cxnLst/>
                <a:rect l="l" t="t" r="r" b="b"/>
                <a:pathLst>
                  <a:path w="21058" h="21247" extrusionOk="0">
                    <a:moveTo>
                      <a:pt x="1234" y="4631"/>
                    </a:moveTo>
                    <a:cubicBezTo>
                      <a:pt x="1436" y="4631"/>
                      <a:pt x="1617" y="4774"/>
                      <a:pt x="1664" y="4979"/>
                    </a:cubicBezTo>
                    <a:cubicBezTo>
                      <a:pt x="1719" y="5223"/>
                      <a:pt x="1575" y="5467"/>
                      <a:pt x="1331" y="5534"/>
                    </a:cubicBezTo>
                    <a:cubicBezTo>
                      <a:pt x="1298" y="5541"/>
                      <a:pt x="1265" y="5545"/>
                      <a:pt x="1232" y="5545"/>
                    </a:cubicBezTo>
                    <a:cubicBezTo>
                      <a:pt x="1024" y="5545"/>
                      <a:pt x="834" y="5400"/>
                      <a:pt x="777" y="5190"/>
                    </a:cubicBezTo>
                    <a:cubicBezTo>
                      <a:pt x="721" y="4946"/>
                      <a:pt x="876" y="4702"/>
                      <a:pt x="1120" y="4647"/>
                    </a:cubicBezTo>
                    <a:cubicBezTo>
                      <a:pt x="1158" y="4636"/>
                      <a:pt x="1197" y="4631"/>
                      <a:pt x="1234" y="4631"/>
                    </a:cubicBezTo>
                    <a:close/>
                    <a:moveTo>
                      <a:pt x="1546" y="5999"/>
                    </a:moveTo>
                    <a:cubicBezTo>
                      <a:pt x="1752" y="5999"/>
                      <a:pt x="1938" y="6134"/>
                      <a:pt x="1985" y="6343"/>
                    </a:cubicBezTo>
                    <a:cubicBezTo>
                      <a:pt x="2051" y="6587"/>
                      <a:pt x="1896" y="6842"/>
                      <a:pt x="1652" y="6897"/>
                    </a:cubicBezTo>
                    <a:cubicBezTo>
                      <a:pt x="1619" y="6905"/>
                      <a:pt x="1585" y="6909"/>
                      <a:pt x="1552" y="6909"/>
                    </a:cubicBezTo>
                    <a:cubicBezTo>
                      <a:pt x="1345" y="6909"/>
                      <a:pt x="1157" y="6764"/>
                      <a:pt x="1109" y="6554"/>
                    </a:cubicBezTo>
                    <a:cubicBezTo>
                      <a:pt x="1043" y="6310"/>
                      <a:pt x="1198" y="6066"/>
                      <a:pt x="1442" y="6010"/>
                    </a:cubicBezTo>
                    <a:cubicBezTo>
                      <a:pt x="1477" y="6002"/>
                      <a:pt x="1512" y="5999"/>
                      <a:pt x="1546" y="5999"/>
                    </a:cubicBezTo>
                    <a:close/>
                    <a:moveTo>
                      <a:pt x="1864" y="7363"/>
                    </a:moveTo>
                    <a:cubicBezTo>
                      <a:pt x="2074" y="7363"/>
                      <a:pt x="2270" y="7508"/>
                      <a:pt x="2317" y="7718"/>
                    </a:cubicBezTo>
                    <a:cubicBezTo>
                      <a:pt x="2373" y="7962"/>
                      <a:pt x="2218" y="8206"/>
                      <a:pt x="1974" y="8262"/>
                    </a:cubicBezTo>
                    <a:cubicBezTo>
                      <a:pt x="1939" y="8270"/>
                      <a:pt x="1904" y="8273"/>
                      <a:pt x="1870" y="8273"/>
                    </a:cubicBezTo>
                    <a:cubicBezTo>
                      <a:pt x="1664" y="8273"/>
                      <a:pt x="1478" y="8138"/>
                      <a:pt x="1430" y="7929"/>
                    </a:cubicBezTo>
                    <a:cubicBezTo>
                      <a:pt x="1375" y="7685"/>
                      <a:pt x="1519" y="7441"/>
                      <a:pt x="1763" y="7375"/>
                    </a:cubicBezTo>
                    <a:cubicBezTo>
                      <a:pt x="1797" y="7367"/>
                      <a:pt x="1831" y="7363"/>
                      <a:pt x="1864" y="7363"/>
                    </a:cubicBezTo>
                    <a:close/>
                    <a:moveTo>
                      <a:pt x="2175" y="8672"/>
                    </a:moveTo>
                    <a:cubicBezTo>
                      <a:pt x="2384" y="8672"/>
                      <a:pt x="2581" y="8816"/>
                      <a:pt x="2628" y="9026"/>
                    </a:cubicBezTo>
                    <a:cubicBezTo>
                      <a:pt x="2684" y="9270"/>
                      <a:pt x="2529" y="9514"/>
                      <a:pt x="2285" y="9570"/>
                    </a:cubicBezTo>
                    <a:cubicBezTo>
                      <a:pt x="2250" y="9578"/>
                      <a:pt x="2215" y="9582"/>
                      <a:pt x="2180" y="9582"/>
                    </a:cubicBezTo>
                    <a:cubicBezTo>
                      <a:pt x="1975" y="9582"/>
                      <a:pt x="1789" y="9446"/>
                      <a:pt x="1741" y="9237"/>
                    </a:cubicBezTo>
                    <a:cubicBezTo>
                      <a:pt x="1686" y="8994"/>
                      <a:pt x="1830" y="8738"/>
                      <a:pt x="2074" y="8683"/>
                    </a:cubicBezTo>
                    <a:cubicBezTo>
                      <a:pt x="2107" y="8675"/>
                      <a:pt x="2141" y="8672"/>
                      <a:pt x="2175" y="8672"/>
                    </a:cubicBezTo>
                    <a:close/>
                    <a:moveTo>
                      <a:pt x="2501" y="9980"/>
                    </a:moveTo>
                    <a:cubicBezTo>
                      <a:pt x="2706" y="9980"/>
                      <a:pt x="2891" y="10116"/>
                      <a:pt x="2938" y="10324"/>
                    </a:cubicBezTo>
                    <a:cubicBezTo>
                      <a:pt x="2994" y="10568"/>
                      <a:pt x="2850" y="10812"/>
                      <a:pt x="2606" y="10879"/>
                    </a:cubicBezTo>
                    <a:cubicBezTo>
                      <a:pt x="2571" y="10886"/>
                      <a:pt x="2537" y="10890"/>
                      <a:pt x="2503" y="10890"/>
                    </a:cubicBezTo>
                    <a:cubicBezTo>
                      <a:pt x="2288" y="10890"/>
                      <a:pt x="2100" y="10745"/>
                      <a:pt x="2051" y="10534"/>
                    </a:cubicBezTo>
                    <a:cubicBezTo>
                      <a:pt x="1996" y="10290"/>
                      <a:pt x="2140" y="10047"/>
                      <a:pt x="2396" y="9992"/>
                    </a:cubicBezTo>
                    <a:cubicBezTo>
                      <a:pt x="2431" y="9983"/>
                      <a:pt x="2466" y="9980"/>
                      <a:pt x="2501" y="9980"/>
                    </a:cubicBezTo>
                    <a:close/>
                    <a:moveTo>
                      <a:pt x="2816" y="11344"/>
                    </a:moveTo>
                    <a:cubicBezTo>
                      <a:pt x="3024" y="11344"/>
                      <a:pt x="3212" y="11488"/>
                      <a:pt x="3260" y="11699"/>
                    </a:cubicBezTo>
                    <a:cubicBezTo>
                      <a:pt x="3315" y="11943"/>
                      <a:pt x="3172" y="12187"/>
                      <a:pt x="2928" y="12242"/>
                    </a:cubicBezTo>
                    <a:cubicBezTo>
                      <a:pt x="2893" y="12250"/>
                      <a:pt x="2857" y="12254"/>
                      <a:pt x="2822" y="12254"/>
                    </a:cubicBezTo>
                    <a:cubicBezTo>
                      <a:pt x="2617" y="12254"/>
                      <a:pt x="2432" y="12118"/>
                      <a:pt x="2384" y="11909"/>
                    </a:cubicBezTo>
                    <a:cubicBezTo>
                      <a:pt x="2317" y="11666"/>
                      <a:pt x="2473" y="11411"/>
                      <a:pt x="2717" y="11355"/>
                    </a:cubicBezTo>
                    <a:cubicBezTo>
                      <a:pt x="2750" y="11348"/>
                      <a:pt x="2783" y="11344"/>
                      <a:pt x="2816" y="11344"/>
                    </a:cubicBezTo>
                    <a:close/>
                    <a:moveTo>
                      <a:pt x="3153" y="12715"/>
                    </a:moveTo>
                    <a:cubicBezTo>
                      <a:pt x="3355" y="12715"/>
                      <a:pt x="3537" y="12857"/>
                      <a:pt x="3593" y="13063"/>
                    </a:cubicBezTo>
                    <a:cubicBezTo>
                      <a:pt x="3648" y="13307"/>
                      <a:pt x="3493" y="13551"/>
                      <a:pt x="3249" y="13606"/>
                    </a:cubicBezTo>
                    <a:cubicBezTo>
                      <a:pt x="3211" y="13617"/>
                      <a:pt x="3172" y="13622"/>
                      <a:pt x="3134" y="13622"/>
                    </a:cubicBezTo>
                    <a:cubicBezTo>
                      <a:pt x="2933" y="13622"/>
                      <a:pt x="2752" y="13479"/>
                      <a:pt x="2706" y="13274"/>
                    </a:cubicBezTo>
                    <a:cubicBezTo>
                      <a:pt x="2650" y="13030"/>
                      <a:pt x="2795" y="12786"/>
                      <a:pt x="3039" y="12730"/>
                    </a:cubicBezTo>
                    <a:cubicBezTo>
                      <a:pt x="3077" y="12720"/>
                      <a:pt x="3115" y="12715"/>
                      <a:pt x="3153" y="12715"/>
                    </a:cubicBezTo>
                    <a:close/>
                    <a:moveTo>
                      <a:pt x="3450" y="14016"/>
                    </a:moveTo>
                    <a:cubicBezTo>
                      <a:pt x="3657" y="14016"/>
                      <a:pt x="3846" y="14161"/>
                      <a:pt x="3904" y="14371"/>
                    </a:cubicBezTo>
                    <a:cubicBezTo>
                      <a:pt x="3959" y="14615"/>
                      <a:pt x="3803" y="14859"/>
                      <a:pt x="3559" y="14915"/>
                    </a:cubicBezTo>
                    <a:cubicBezTo>
                      <a:pt x="3524" y="14923"/>
                      <a:pt x="3489" y="14927"/>
                      <a:pt x="3455" y="14927"/>
                    </a:cubicBezTo>
                    <a:cubicBezTo>
                      <a:pt x="3249" y="14927"/>
                      <a:pt x="3064" y="14791"/>
                      <a:pt x="3017" y="14582"/>
                    </a:cubicBezTo>
                    <a:cubicBezTo>
                      <a:pt x="2961" y="14338"/>
                      <a:pt x="3105" y="14083"/>
                      <a:pt x="3349" y="14028"/>
                    </a:cubicBezTo>
                    <a:cubicBezTo>
                      <a:pt x="3383" y="14020"/>
                      <a:pt x="3416" y="14016"/>
                      <a:pt x="3450" y="14016"/>
                    </a:cubicBezTo>
                    <a:close/>
                    <a:moveTo>
                      <a:pt x="3765" y="15324"/>
                    </a:moveTo>
                    <a:cubicBezTo>
                      <a:pt x="3970" y="15324"/>
                      <a:pt x="4157" y="15460"/>
                      <a:pt x="4214" y="15669"/>
                    </a:cubicBezTo>
                    <a:cubicBezTo>
                      <a:pt x="4269" y="15913"/>
                      <a:pt x="4114" y="16157"/>
                      <a:pt x="3870" y="16223"/>
                    </a:cubicBezTo>
                    <a:cubicBezTo>
                      <a:pt x="3837" y="16231"/>
                      <a:pt x="3803" y="16235"/>
                      <a:pt x="3771" y="16235"/>
                    </a:cubicBezTo>
                    <a:cubicBezTo>
                      <a:pt x="3563" y="16235"/>
                      <a:pt x="3375" y="16090"/>
                      <a:pt x="3327" y="15879"/>
                    </a:cubicBezTo>
                    <a:cubicBezTo>
                      <a:pt x="3271" y="15635"/>
                      <a:pt x="3416" y="15391"/>
                      <a:pt x="3660" y="15336"/>
                    </a:cubicBezTo>
                    <a:cubicBezTo>
                      <a:pt x="3695" y="15328"/>
                      <a:pt x="3730" y="15324"/>
                      <a:pt x="3765" y="15324"/>
                    </a:cubicBezTo>
                    <a:close/>
                    <a:moveTo>
                      <a:pt x="4091" y="16689"/>
                    </a:moveTo>
                    <a:cubicBezTo>
                      <a:pt x="4299" y="16689"/>
                      <a:pt x="4488" y="16833"/>
                      <a:pt x="4535" y="17044"/>
                    </a:cubicBezTo>
                    <a:cubicBezTo>
                      <a:pt x="4591" y="17288"/>
                      <a:pt x="4447" y="17532"/>
                      <a:pt x="4203" y="17587"/>
                    </a:cubicBezTo>
                    <a:cubicBezTo>
                      <a:pt x="4167" y="17595"/>
                      <a:pt x="4132" y="17599"/>
                      <a:pt x="4097" y="17599"/>
                    </a:cubicBezTo>
                    <a:cubicBezTo>
                      <a:pt x="3892" y="17599"/>
                      <a:pt x="3705" y="17463"/>
                      <a:pt x="3648" y="17254"/>
                    </a:cubicBezTo>
                    <a:cubicBezTo>
                      <a:pt x="3593" y="17010"/>
                      <a:pt x="3748" y="16766"/>
                      <a:pt x="3992" y="16700"/>
                    </a:cubicBezTo>
                    <a:cubicBezTo>
                      <a:pt x="4026" y="16692"/>
                      <a:pt x="4059" y="16689"/>
                      <a:pt x="4091" y="16689"/>
                    </a:cubicBezTo>
                    <a:close/>
                    <a:moveTo>
                      <a:pt x="4428" y="18059"/>
                    </a:moveTo>
                    <a:cubicBezTo>
                      <a:pt x="4630" y="18059"/>
                      <a:pt x="4812" y="18202"/>
                      <a:pt x="4868" y="18407"/>
                    </a:cubicBezTo>
                    <a:cubicBezTo>
                      <a:pt x="4924" y="18651"/>
                      <a:pt x="4769" y="18895"/>
                      <a:pt x="4525" y="18951"/>
                    </a:cubicBezTo>
                    <a:cubicBezTo>
                      <a:pt x="4486" y="18962"/>
                      <a:pt x="4448" y="18967"/>
                      <a:pt x="4410" y="18967"/>
                    </a:cubicBezTo>
                    <a:cubicBezTo>
                      <a:pt x="4208" y="18967"/>
                      <a:pt x="4028" y="18824"/>
                      <a:pt x="3981" y="18619"/>
                    </a:cubicBezTo>
                    <a:cubicBezTo>
                      <a:pt x="3926" y="18375"/>
                      <a:pt x="4069" y="18131"/>
                      <a:pt x="4313" y="18075"/>
                    </a:cubicBezTo>
                    <a:cubicBezTo>
                      <a:pt x="4352" y="18064"/>
                      <a:pt x="4390" y="18059"/>
                      <a:pt x="4428" y="18059"/>
                    </a:cubicBezTo>
                    <a:close/>
                    <a:moveTo>
                      <a:pt x="4724" y="19361"/>
                    </a:moveTo>
                    <a:cubicBezTo>
                      <a:pt x="4932" y="19361"/>
                      <a:pt x="5121" y="19506"/>
                      <a:pt x="5178" y="19716"/>
                    </a:cubicBezTo>
                    <a:cubicBezTo>
                      <a:pt x="5234" y="19960"/>
                      <a:pt x="5079" y="20204"/>
                      <a:pt x="4835" y="20260"/>
                    </a:cubicBezTo>
                    <a:cubicBezTo>
                      <a:pt x="4800" y="20268"/>
                      <a:pt x="4765" y="20271"/>
                      <a:pt x="4731" y="20271"/>
                    </a:cubicBezTo>
                    <a:cubicBezTo>
                      <a:pt x="4525" y="20271"/>
                      <a:pt x="4339" y="20136"/>
                      <a:pt x="4291" y="19927"/>
                    </a:cubicBezTo>
                    <a:cubicBezTo>
                      <a:pt x="4236" y="19683"/>
                      <a:pt x="4380" y="19439"/>
                      <a:pt x="4624" y="19373"/>
                    </a:cubicBezTo>
                    <a:cubicBezTo>
                      <a:pt x="4658" y="19365"/>
                      <a:pt x="4691" y="19361"/>
                      <a:pt x="4724" y="19361"/>
                    </a:cubicBezTo>
                    <a:close/>
                    <a:moveTo>
                      <a:pt x="16966" y="0"/>
                    </a:moveTo>
                    <a:lnTo>
                      <a:pt x="0" y="4036"/>
                    </a:lnTo>
                    <a:lnTo>
                      <a:pt x="4103" y="21246"/>
                    </a:lnTo>
                    <a:lnTo>
                      <a:pt x="21058" y="17210"/>
                    </a:lnTo>
                    <a:lnTo>
                      <a:pt x="1696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4" name="Google Shape;404;p20"/>
              <p:cNvSpPr/>
              <p:nvPr/>
            </p:nvSpPr>
            <p:spPr>
              <a:xfrm rot="786726">
                <a:off x="676559" y="1622967"/>
                <a:ext cx="567307" cy="2286589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17255" extrusionOk="0">
                    <a:moveTo>
                      <a:pt x="190" y="0"/>
                    </a:moveTo>
                    <a:lnTo>
                      <a:pt x="1" y="44"/>
                    </a:lnTo>
                    <a:lnTo>
                      <a:pt x="4103" y="17254"/>
                    </a:lnTo>
                    <a:lnTo>
                      <a:pt x="4281" y="17210"/>
                    </a:lnTo>
                    <a:lnTo>
                      <a:pt x="1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05" name="Google Shape;405;p20"/>
            <p:cNvGrpSpPr/>
            <p:nvPr/>
          </p:nvGrpSpPr>
          <p:grpSpPr>
            <a:xfrm>
              <a:off x="1014094" y="2282351"/>
              <a:ext cx="1964100" cy="1200450"/>
              <a:chOff x="732419" y="2430826"/>
              <a:chExt cx="1964100" cy="1200450"/>
            </a:xfrm>
          </p:grpSpPr>
          <p:cxnSp>
            <p:nvCxnSpPr>
              <p:cNvPr id="406" name="Google Shape;406;p20"/>
              <p:cNvCxnSpPr/>
              <p:nvPr/>
            </p:nvCxnSpPr>
            <p:spPr>
              <a:xfrm>
                <a:off x="732419" y="3631276"/>
                <a:ext cx="1964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7" name="Google Shape;407;p20"/>
              <p:cNvCxnSpPr/>
              <p:nvPr/>
            </p:nvCxnSpPr>
            <p:spPr>
              <a:xfrm>
                <a:off x="732419" y="3223276"/>
                <a:ext cx="1964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8" name="Google Shape;408;p20"/>
              <p:cNvCxnSpPr/>
              <p:nvPr/>
            </p:nvCxnSpPr>
            <p:spPr>
              <a:xfrm>
                <a:off x="732419" y="2827051"/>
                <a:ext cx="1964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9" name="Google Shape;409;p20"/>
              <p:cNvCxnSpPr/>
              <p:nvPr/>
            </p:nvCxnSpPr>
            <p:spPr>
              <a:xfrm>
                <a:off x="732419" y="2430826"/>
                <a:ext cx="1964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4074546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21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2" name="Google Shape;412;p21"/>
          <p:cNvGrpSpPr/>
          <p:nvPr/>
        </p:nvGrpSpPr>
        <p:grpSpPr>
          <a:xfrm rot="1874853">
            <a:off x="10085270" y="4408473"/>
            <a:ext cx="2957487" cy="3753332"/>
            <a:chOff x="1154976" y="632775"/>
            <a:chExt cx="2502430" cy="3877954"/>
          </a:xfrm>
        </p:grpSpPr>
        <p:sp>
          <p:nvSpPr>
            <p:cNvPr id="413" name="Google Shape;413;p21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" name="Google Shape;414;p21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rgbClr val="F9D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5" name="Google Shape;415;p21"/>
          <p:cNvSpPr/>
          <p:nvPr/>
        </p:nvSpPr>
        <p:spPr>
          <a:xfrm>
            <a:off x="730801" y="717168"/>
            <a:ext cx="10743332" cy="5754185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" name="Google Shape;416;p21"/>
          <p:cNvSpPr txBox="1">
            <a:spLocks noGrp="1"/>
          </p:cNvSpPr>
          <p:nvPr>
            <p:ph type="title"/>
          </p:nvPr>
        </p:nvSpPr>
        <p:spPr>
          <a:xfrm>
            <a:off x="3166200" y="717167"/>
            <a:ext cx="58596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1"/>
          <p:cNvSpPr/>
          <p:nvPr/>
        </p:nvSpPr>
        <p:spPr>
          <a:xfrm rot="-5677653" flipH="1">
            <a:off x="10434710" y="-239878"/>
            <a:ext cx="2223620" cy="1914115"/>
          </a:xfrm>
          <a:custGeom>
            <a:avLst/>
            <a:gdLst/>
            <a:ahLst/>
            <a:cxnLst/>
            <a:rect l="l" t="t" r="r" b="b"/>
            <a:pathLst>
              <a:path w="34566" h="29755" extrusionOk="0">
                <a:moveTo>
                  <a:pt x="14724" y="891"/>
                </a:moveTo>
                <a:cubicBezTo>
                  <a:pt x="15969" y="891"/>
                  <a:pt x="17144" y="1332"/>
                  <a:pt x="18043" y="2449"/>
                </a:cubicBezTo>
                <a:cubicBezTo>
                  <a:pt x="18761" y="3337"/>
                  <a:pt x="19222" y="4379"/>
                  <a:pt x="19735" y="5405"/>
                </a:cubicBezTo>
                <a:cubicBezTo>
                  <a:pt x="20589" y="7096"/>
                  <a:pt x="21546" y="8822"/>
                  <a:pt x="23545" y="9181"/>
                </a:cubicBezTo>
                <a:cubicBezTo>
                  <a:pt x="23566" y="9185"/>
                  <a:pt x="23587" y="9187"/>
                  <a:pt x="23606" y="9187"/>
                </a:cubicBezTo>
                <a:cubicBezTo>
                  <a:pt x="23665" y="9187"/>
                  <a:pt x="23716" y="9168"/>
                  <a:pt x="23767" y="9129"/>
                </a:cubicBezTo>
                <a:cubicBezTo>
                  <a:pt x="24110" y="9098"/>
                  <a:pt x="24459" y="9083"/>
                  <a:pt x="24811" y="9083"/>
                </a:cubicBezTo>
                <a:cubicBezTo>
                  <a:pt x="27968" y="9083"/>
                  <a:pt x="31356" y="10361"/>
                  <a:pt x="32447" y="13589"/>
                </a:cubicBezTo>
                <a:cubicBezTo>
                  <a:pt x="33609" y="16972"/>
                  <a:pt x="30978" y="20304"/>
                  <a:pt x="28739" y="22593"/>
                </a:cubicBezTo>
                <a:cubicBezTo>
                  <a:pt x="25068" y="26358"/>
                  <a:pt x="19898" y="28880"/>
                  <a:pt x="14585" y="28880"/>
                </a:cubicBezTo>
                <a:cubicBezTo>
                  <a:pt x="14087" y="28880"/>
                  <a:pt x="13588" y="28858"/>
                  <a:pt x="13088" y="28813"/>
                </a:cubicBezTo>
                <a:cubicBezTo>
                  <a:pt x="6220" y="28197"/>
                  <a:pt x="1008" y="23037"/>
                  <a:pt x="1265" y="15981"/>
                </a:cubicBezTo>
                <a:cubicBezTo>
                  <a:pt x="1504" y="9710"/>
                  <a:pt x="6442" y="3610"/>
                  <a:pt x="12251" y="1389"/>
                </a:cubicBezTo>
                <a:cubicBezTo>
                  <a:pt x="13068" y="1079"/>
                  <a:pt x="13911" y="891"/>
                  <a:pt x="14724" y="891"/>
                </a:cubicBezTo>
                <a:close/>
                <a:moveTo>
                  <a:pt x="14696" y="0"/>
                </a:moveTo>
                <a:cubicBezTo>
                  <a:pt x="13457" y="0"/>
                  <a:pt x="12166" y="370"/>
                  <a:pt x="10970" y="945"/>
                </a:cubicBezTo>
                <a:cubicBezTo>
                  <a:pt x="4904" y="3884"/>
                  <a:pt x="0" y="10240"/>
                  <a:pt x="359" y="17194"/>
                </a:cubicBezTo>
                <a:cubicBezTo>
                  <a:pt x="718" y="24251"/>
                  <a:pt x="6237" y="29069"/>
                  <a:pt x="13105" y="29684"/>
                </a:cubicBezTo>
                <a:cubicBezTo>
                  <a:pt x="13623" y="29731"/>
                  <a:pt x="14141" y="29754"/>
                  <a:pt x="14657" y="29754"/>
                </a:cubicBezTo>
                <a:cubicBezTo>
                  <a:pt x="20872" y="29754"/>
                  <a:pt x="26908" y="26415"/>
                  <a:pt x="30773" y="21619"/>
                </a:cubicBezTo>
                <a:cubicBezTo>
                  <a:pt x="32840" y="19073"/>
                  <a:pt x="34566" y="15930"/>
                  <a:pt x="33028" y="12666"/>
                </a:cubicBezTo>
                <a:cubicBezTo>
                  <a:pt x="31570" y="9576"/>
                  <a:pt x="28472" y="8339"/>
                  <a:pt x="25302" y="8339"/>
                </a:cubicBezTo>
                <a:cubicBezTo>
                  <a:pt x="24755" y="8339"/>
                  <a:pt x="24207" y="8376"/>
                  <a:pt x="23665" y="8446"/>
                </a:cubicBezTo>
                <a:cubicBezTo>
                  <a:pt x="23596" y="8463"/>
                  <a:pt x="23528" y="8480"/>
                  <a:pt x="23477" y="8531"/>
                </a:cubicBezTo>
                <a:cubicBezTo>
                  <a:pt x="20777" y="7489"/>
                  <a:pt x="20350" y="3952"/>
                  <a:pt x="18676" y="1885"/>
                </a:cubicBezTo>
                <a:cubicBezTo>
                  <a:pt x="17594" y="533"/>
                  <a:pt x="16183" y="0"/>
                  <a:pt x="1469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18" name="Google Shape;418;p21"/>
          <p:cNvSpPr txBox="1">
            <a:spLocks noGrp="1"/>
          </p:cNvSpPr>
          <p:nvPr>
            <p:ph type="body" idx="1"/>
          </p:nvPr>
        </p:nvSpPr>
        <p:spPr>
          <a:xfrm>
            <a:off x="965567" y="1646467"/>
            <a:ext cx="4704000" cy="4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●"/>
              <a:defRPr/>
            </a:lvl1pPr>
            <a:lvl2pPr marL="1219170" lvl="1" indent="-40639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Char char="○"/>
              <a:defRPr/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■"/>
              <a:defRPr/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●"/>
              <a:defRPr/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○"/>
              <a:defRPr/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■"/>
              <a:defRPr/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●"/>
              <a:defRPr/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○"/>
              <a:defRPr/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21"/>
          <p:cNvSpPr txBox="1">
            <a:spLocks noGrp="1"/>
          </p:cNvSpPr>
          <p:nvPr>
            <p:ph type="body" idx="2"/>
          </p:nvPr>
        </p:nvSpPr>
        <p:spPr>
          <a:xfrm>
            <a:off x="5784200" y="1646500"/>
            <a:ext cx="5442400" cy="4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●"/>
              <a:defRPr/>
            </a:lvl1pPr>
            <a:lvl2pPr marL="1219170" lvl="1" indent="-40639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Char char="○"/>
              <a:defRPr/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■"/>
              <a:defRPr/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●"/>
              <a:defRPr/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○"/>
              <a:defRPr/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■"/>
              <a:defRPr/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●"/>
              <a:defRPr/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○"/>
              <a:defRPr/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7910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2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23"/>
          <p:cNvSpPr txBox="1">
            <a:spLocks noGrp="1"/>
          </p:cNvSpPr>
          <p:nvPr>
            <p:ph type="title"/>
          </p:nvPr>
        </p:nvSpPr>
        <p:spPr>
          <a:xfrm>
            <a:off x="960000" y="3382268"/>
            <a:ext cx="3005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5" name="Google Shape;445;p23"/>
          <p:cNvSpPr txBox="1">
            <a:spLocks noGrp="1"/>
          </p:cNvSpPr>
          <p:nvPr>
            <p:ph type="subTitle" idx="1"/>
          </p:nvPr>
        </p:nvSpPr>
        <p:spPr>
          <a:xfrm>
            <a:off x="960000" y="4011045"/>
            <a:ext cx="3005200" cy="9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23"/>
          <p:cNvSpPr txBox="1">
            <a:spLocks noGrp="1"/>
          </p:cNvSpPr>
          <p:nvPr>
            <p:ph type="title" idx="2"/>
          </p:nvPr>
        </p:nvSpPr>
        <p:spPr>
          <a:xfrm>
            <a:off x="4593400" y="4488673"/>
            <a:ext cx="3005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7" name="Google Shape;447;p23"/>
          <p:cNvSpPr txBox="1">
            <a:spLocks noGrp="1"/>
          </p:cNvSpPr>
          <p:nvPr>
            <p:ph type="subTitle" idx="3"/>
          </p:nvPr>
        </p:nvSpPr>
        <p:spPr>
          <a:xfrm>
            <a:off x="4593400" y="5138679"/>
            <a:ext cx="3005200" cy="9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23"/>
          <p:cNvSpPr txBox="1">
            <a:spLocks noGrp="1"/>
          </p:cNvSpPr>
          <p:nvPr>
            <p:ph type="title" idx="4"/>
          </p:nvPr>
        </p:nvSpPr>
        <p:spPr>
          <a:xfrm>
            <a:off x="8226800" y="3382268"/>
            <a:ext cx="3005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" name="Google Shape;449;p23"/>
          <p:cNvSpPr txBox="1">
            <a:spLocks noGrp="1"/>
          </p:cNvSpPr>
          <p:nvPr>
            <p:ph type="subTitle" idx="5"/>
          </p:nvPr>
        </p:nvSpPr>
        <p:spPr>
          <a:xfrm>
            <a:off x="8226800" y="4011045"/>
            <a:ext cx="3005200" cy="9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23"/>
          <p:cNvSpPr txBox="1">
            <a:spLocks noGrp="1"/>
          </p:cNvSpPr>
          <p:nvPr>
            <p:ph type="title" idx="6"/>
          </p:nvPr>
        </p:nvSpPr>
        <p:spPr>
          <a:xfrm>
            <a:off x="3699200" y="717167"/>
            <a:ext cx="47936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grpSp>
        <p:nvGrpSpPr>
          <p:cNvPr id="451" name="Google Shape;451;p23"/>
          <p:cNvGrpSpPr/>
          <p:nvPr/>
        </p:nvGrpSpPr>
        <p:grpSpPr>
          <a:xfrm rot="-6331164">
            <a:off x="9808100" y="4733253"/>
            <a:ext cx="1479483" cy="3434548"/>
            <a:chOff x="-751900" y="2850775"/>
            <a:chExt cx="516875" cy="1199900"/>
          </a:xfrm>
        </p:grpSpPr>
        <p:sp>
          <p:nvSpPr>
            <p:cNvPr id="452" name="Google Shape;452;p23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53" name="Google Shape;453;p23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</p:grpSpPr>
          <p:sp>
            <p:nvSpPr>
              <p:cNvPr id="454" name="Google Shape;454;p23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5" name="Google Shape;455;p23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6" name="Google Shape;456;p23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7" name="Google Shape;457;p23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8" name="Google Shape;458;p23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9" name="Google Shape;459;p23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0" name="Google Shape;460;p23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1" name="Google Shape;461;p23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2" name="Google Shape;462;p23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3" name="Google Shape;463;p23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4" name="Google Shape;464;p23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5" name="Google Shape;465;p23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6" name="Google Shape;466;p23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7" name="Google Shape;467;p23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8" name="Google Shape;468;p23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9" name="Google Shape;469;p23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0" name="Google Shape;470;p23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1" name="Google Shape;471;p23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2" name="Google Shape;472;p23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3" name="Google Shape;473;p23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4" name="Google Shape;474;p23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5" name="Google Shape;475;p23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6" name="Google Shape;476;p23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477" name="Google Shape;477;p23"/>
          <p:cNvSpPr/>
          <p:nvPr/>
        </p:nvSpPr>
        <p:spPr>
          <a:xfrm>
            <a:off x="410767" y="341178"/>
            <a:ext cx="1319880" cy="1015983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8" name="Google Shape;478;p23"/>
          <p:cNvGrpSpPr/>
          <p:nvPr/>
        </p:nvGrpSpPr>
        <p:grpSpPr>
          <a:xfrm rot="5400000" flipH="1">
            <a:off x="679619" y="5481728"/>
            <a:ext cx="1016055" cy="1086005"/>
            <a:chOff x="429300" y="4124275"/>
            <a:chExt cx="381650" cy="407925"/>
          </a:xfrm>
        </p:grpSpPr>
        <p:sp>
          <p:nvSpPr>
            <p:cNvPr id="479" name="Google Shape;479;p23"/>
            <p:cNvSpPr/>
            <p:nvPr/>
          </p:nvSpPr>
          <p:spPr>
            <a:xfrm>
              <a:off x="532850" y="4381150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0" name="Google Shape;480;p23"/>
            <p:cNvSpPr/>
            <p:nvPr/>
          </p:nvSpPr>
          <p:spPr>
            <a:xfrm>
              <a:off x="677650" y="4442725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23"/>
            <p:cNvSpPr/>
            <p:nvPr/>
          </p:nvSpPr>
          <p:spPr>
            <a:xfrm>
              <a:off x="696025" y="4266725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2" name="Google Shape;482;p23"/>
            <p:cNvSpPr/>
            <p:nvPr/>
          </p:nvSpPr>
          <p:spPr>
            <a:xfrm>
              <a:off x="561900" y="4230525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3" name="Google Shape;483;p23"/>
            <p:cNvSpPr/>
            <p:nvPr/>
          </p:nvSpPr>
          <p:spPr>
            <a:xfrm>
              <a:off x="638775" y="4124275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23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5" name="Google Shape;485;p23"/>
          <p:cNvGrpSpPr/>
          <p:nvPr/>
        </p:nvGrpSpPr>
        <p:grpSpPr>
          <a:xfrm>
            <a:off x="10916802" y="216067"/>
            <a:ext cx="610281" cy="594631"/>
            <a:chOff x="397551" y="281000"/>
            <a:chExt cx="457711" cy="445973"/>
          </a:xfrm>
        </p:grpSpPr>
        <p:sp>
          <p:nvSpPr>
            <p:cNvPr id="486" name="Google Shape;486;p23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23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1025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2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24"/>
          <p:cNvSpPr txBox="1">
            <a:spLocks noGrp="1"/>
          </p:cNvSpPr>
          <p:nvPr>
            <p:ph type="title"/>
          </p:nvPr>
        </p:nvSpPr>
        <p:spPr>
          <a:xfrm>
            <a:off x="960000" y="3633765"/>
            <a:ext cx="3005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91" name="Google Shape;491;p24"/>
          <p:cNvSpPr txBox="1">
            <a:spLocks noGrp="1"/>
          </p:cNvSpPr>
          <p:nvPr>
            <p:ph type="subTitle" idx="1"/>
          </p:nvPr>
        </p:nvSpPr>
        <p:spPr>
          <a:xfrm>
            <a:off x="960000" y="4262543"/>
            <a:ext cx="3005200" cy="9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title" idx="2"/>
          </p:nvPr>
        </p:nvSpPr>
        <p:spPr>
          <a:xfrm>
            <a:off x="4593400" y="3633771"/>
            <a:ext cx="3005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93" name="Google Shape;493;p24"/>
          <p:cNvSpPr txBox="1">
            <a:spLocks noGrp="1"/>
          </p:cNvSpPr>
          <p:nvPr>
            <p:ph type="subTitle" idx="3"/>
          </p:nvPr>
        </p:nvSpPr>
        <p:spPr>
          <a:xfrm>
            <a:off x="4593400" y="4283776"/>
            <a:ext cx="3005200" cy="9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24"/>
          <p:cNvSpPr txBox="1">
            <a:spLocks noGrp="1"/>
          </p:cNvSpPr>
          <p:nvPr>
            <p:ph type="title" idx="4"/>
          </p:nvPr>
        </p:nvSpPr>
        <p:spPr>
          <a:xfrm>
            <a:off x="8226800" y="3633765"/>
            <a:ext cx="3005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95" name="Google Shape;495;p24"/>
          <p:cNvSpPr txBox="1">
            <a:spLocks noGrp="1"/>
          </p:cNvSpPr>
          <p:nvPr>
            <p:ph type="subTitle" idx="5"/>
          </p:nvPr>
        </p:nvSpPr>
        <p:spPr>
          <a:xfrm>
            <a:off x="8226800" y="4262543"/>
            <a:ext cx="3005200" cy="9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4"/>
          <p:cNvSpPr txBox="1">
            <a:spLocks noGrp="1"/>
          </p:cNvSpPr>
          <p:nvPr>
            <p:ph type="title" idx="6"/>
          </p:nvPr>
        </p:nvSpPr>
        <p:spPr>
          <a:xfrm flipH="1">
            <a:off x="3433200" y="717167"/>
            <a:ext cx="53256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grpSp>
        <p:nvGrpSpPr>
          <p:cNvPr id="497" name="Google Shape;497;p24"/>
          <p:cNvGrpSpPr/>
          <p:nvPr/>
        </p:nvGrpSpPr>
        <p:grpSpPr>
          <a:xfrm rot="7383821">
            <a:off x="11080711" y="19882"/>
            <a:ext cx="1016016" cy="1085964"/>
            <a:chOff x="429300" y="4124275"/>
            <a:chExt cx="381650" cy="407925"/>
          </a:xfrm>
        </p:grpSpPr>
        <p:sp>
          <p:nvSpPr>
            <p:cNvPr id="498" name="Google Shape;498;p24"/>
            <p:cNvSpPr/>
            <p:nvPr/>
          </p:nvSpPr>
          <p:spPr>
            <a:xfrm>
              <a:off x="532850" y="4381150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677650" y="4442725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696025" y="4266725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61900" y="4230525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638775" y="4124275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4" name="Google Shape;504;p24"/>
          <p:cNvSpPr txBox="1">
            <a:spLocks noGrp="1"/>
          </p:cNvSpPr>
          <p:nvPr>
            <p:ph type="title" idx="7" hasCustomPrompt="1"/>
          </p:nvPr>
        </p:nvSpPr>
        <p:spPr>
          <a:xfrm>
            <a:off x="1765800" y="2729364"/>
            <a:ext cx="1393600" cy="9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05" name="Google Shape;505;p24"/>
          <p:cNvSpPr txBox="1">
            <a:spLocks noGrp="1"/>
          </p:cNvSpPr>
          <p:nvPr>
            <p:ph type="title" idx="8" hasCustomPrompt="1"/>
          </p:nvPr>
        </p:nvSpPr>
        <p:spPr>
          <a:xfrm>
            <a:off x="5399200" y="2729364"/>
            <a:ext cx="1393600" cy="9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06" name="Google Shape;506;p24"/>
          <p:cNvSpPr txBox="1">
            <a:spLocks noGrp="1"/>
          </p:cNvSpPr>
          <p:nvPr>
            <p:ph type="title" idx="9" hasCustomPrompt="1"/>
          </p:nvPr>
        </p:nvSpPr>
        <p:spPr>
          <a:xfrm>
            <a:off x="9032600" y="2729364"/>
            <a:ext cx="1393600" cy="9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325773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2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25"/>
          <p:cNvSpPr txBox="1">
            <a:spLocks noGrp="1"/>
          </p:cNvSpPr>
          <p:nvPr>
            <p:ph type="title"/>
          </p:nvPr>
        </p:nvSpPr>
        <p:spPr>
          <a:xfrm>
            <a:off x="2765233" y="2247967"/>
            <a:ext cx="2855600" cy="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10" name="Google Shape;510;p25"/>
          <p:cNvSpPr txBox="1">
            <a:spLocks noGrp="1"/>
          </p:cNvSpPr>
          <p:nvPr>
            <p:ph type="subTitle" idx="1"/>
          </p:nvPr>
        </p:nvSpPr>
        <p:spPr>
          <a:xfrm>
            <a:off x="2765235" y="2764467"/>
            <a:ext cx="2855600" cy="9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25"/>
          <p:cNvSpPr txBox="1">
            <a:spLocks noGrp="1"/>
          </p:cNvSpPr>
          <p:nvPr>
            <p:ph type="title" idx="2"/>
          </p:nvPr>
        </p:nvSpPr>
        <p:spPr>
          <a:xfrm>
            <a:off x="6571133" y="2247967"/>
            <a:ext cx="2855600" cy="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12" name="Google Shape;512;p25"/>
          <p:cNvSpPr txBox="1">
            <a:spLocks noGrp="1"/>
          </p:cNvSpPr>
          <p:nvPr>
            <p:ph type="subTitle" idx="3"/>
          </p:nvPr>
        </p:nvSpPr>
        <p:spPr>
          <a:xfrm>
            <a:off x="6571135" y="2764467"/>
            <a:ext cx="2855600" cy="9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25"/>
          <p:cNvSpPr txBox="1">
            <a:spLocks noGrp="1"/>
          </p:cNvSpPr>
          <p:nvPr>
            <p:ph type="title" idx="4"/>
          </p:nvPr>
        </p:nvSpPr>
        <p:spPr>
          <a:xfrm>
            <a:off x="2765233" y="4676633"/>
            <a:ext cx="2855600" cy="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14" name="Google Shape;514;p25"/>
          <p:cNvSpPr txBox="1">
            <a:spLocks noGrp="1"/>
          </p:cNvSpPr>
          <p:nvPr>
            <p:ph type="subTitle" idx="5"/>
          </p:nvPr>
        </p:nvSpPr>
        <p:spPr>
          <a:xfrm>
            <a:off x="2765235" y="5193067"/>
            <a:ext cx="2855600" cy="9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25"/>
          <p:cNvSpPr txBox="1">
            <a:spLocks noGrp="1"/>
          </p:cNvSpPr>
          <p:nvPr>
            <p:ph type="title" idx="6"/>
          </p:nvPr>
        </p:nvSpPr>
        <p:spPr>
          <a:xfrm>
            <a:off x="6571133" y="4676633"/>
            <a:ext cx="2855600" cy="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16" name="Google Shape;516;p25"/>
          <p:cNvSpPr txBox="1">
            <a:spLocks noGrp="1"/>
          </p:cNvSpPr>
          <p:nvPr>
            <p:ph type="subTitle" idx="7"/>
          </p:nvPr>
        </p:nvSpPr>
        <p:spPr>
          <a:xfrm>
            <a:off x="6571135" y="5193067"/>
            <a:ext cx="2855600" cy="9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25"/>
          <p:cNvSpPr txBox="1">
            <a:spLocks noGrp="1"/>
          </p:cNvSpPr>
          <p:nvPr>
            <p:ph type="title" idx="8"/>
          </p:nvPr>
        </p:nvSpPr>
        <p:spPr>
          <a:xfrm>
            <a:off x="4254600" y="717167"/>
            <a:ext cx="36828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grpSp>
        <p:nvGrpSpPr>
          <p:cNvPr id="518" name="Google Shape;518;p25"/>
          <p:cNvGrpSpPr/>
          <p:nvPr/>
        </p:nvGrpSpPr>
        <p:grpSpPr>
          <a:xfrm rot="-569816">
            <a:off x="2515531" y="104310"/>
            <a:ext cx="975069" cy="793657"/>
            <a:chOff x="6619350" y="3916825"/>
            <a:chExt cx="790183" cy="643169"/>
          </a:xfrm>
        </p:grpSpPr>
        <p:sp>
          <p:nvSpPr>
            <p:cNvPr id="519" name="Google Shape;519;p25"/>
            <p:cNvSpPr/>
            <p:nvPr/>
          </p:nvSpPr>
          <p:spPr>
            <a:xfrm>
              <a:off x="6619350" y="3916825"/>
              <a:ext cx="790183" cy="643169"/>
            </a:xfrm>
            <a:custGeom>
              <a:avLst/>
              <a:gdLst/>
              <a:ahLst/>
              <a:cxnLst/>
              <a:rect l="l" t="t" r="r" b="b"/>
              <a:pathLst>
                <a:path w="12730" h="10362" extrusionOk="0">
                  <a:moveTo>
                    <a:pt x="7653" y="0"/>
                  </a:moveTo>
                  <a:cubicBezTo>
                    <a:pt x="7120" y="0"/>
                    <a:pt x="6562" y="154"/>
                    <a:pt x="6083" y="450"/>
                  </a:cubicBezTo>
                  <a:cubicBezTo>
                    <a:pt x="5092" y="1048"/>
                    <a:pt x="4768" y="1851"/>
                    <a:pt x="4870" y="2672"/>
                  </a:cubicBezTo>
                  <a:cubicBezTo>
                    <a:pt x="4112" y="2412"/>
                    <a:pt x="3316" y="2207"/>
                    <a:pt x="2577" y="2207"/>
                  </a:cubicBezTo>
                  <a:cubicBezTo>
                    <a:pt x="1999" y="2207"/>
                    <a:pt x="1456" y="2332"/>
                    <a:pt x="991" y="2654"/>
                  </a:cubicBezTo>
                  <a:cubicBezTo>
                    <a:pt x="359" y="3064"/>
                    <a:pt x="0" y="3782"/>
                    <a:pt x="52" y="4551"/>
                  </a:cubicBezTo>
                  <a:cubicBezTo>
                    <a:pt x="154" y="5422"/>
                    <a:pt x="855" y="5901"/>
                    <a:pt x="1624" y="6191"/>
                  </a:cubicBezTo>
                  <a:cubicBezTo>
                    <a:pt x="1897" y="6311"/>
                    <a:pt x="2290" y="6465"/>
                    <a:pt x="2717" y="6584"/>
                  </a:cubicBezTo>
                  <a:cubicBezTo>
                    <a:pt x="2307" y="7080"/>
                    <a:pt x="2017" y="7644"/>
                    <a:pt x="2051" y="8190"/>
                  </a:cubicBezTo>
                  <a:cubicBezTo>
                    <a:pt x="2034" y="8327"/>
                    <a:pt x="2068" y="8464"/>
                    <a:pt x="2136" y="8583"/>
                  </a:cubicBezTo>
                  <a:cubicBezTo>
                    <a:pt x="2222" y="8788"/>
                    <a:pt x="2358" y="8976"/>
                    <a:pt x="2529" y="9130"/>
                  </a:cubicBezTo>
                  <a:cubicBezTo>
                    <a:pt x="2909" y="9478"/>
                    <a:pt x="3337" y="9624"/>
                    <a:pt x="3771" y="9624"/>
                  </a:cubicBezTo>
                  <a:cubicBezTo>
                    <a:pt x="4491" y="9624"/>
                    <a:pt x="5228" y="9223"/>
                    <a:pt x="5793" y="8669"/>
                  </a:cubicBezTo>
                  <a:cubicBezTo>
                    <a:pt x="6006" y="9583"/>
                    <a:pt x="6627" y="10362"/>
                    <a:pt x="7632" y="10362"/>
                  </a:cubicBezTo>
                  <a:cubicBezTo>
                    <a:pt x="7754" y="10362"/>
                    <a:pt x="7881" y="10350"/>
                    <a:pt x="8014" y="10326"/>
                  </a:cubicBezTo>
                  <a:cubicBezTo>
                    <a:pt x="9466" y="10053"/>
                    <a:pt x="9637" y="8669"/>
                    <a:pt x="9347" y="7456"/>
                  </a:cubicBezTo>
                  <a:lnTo>
                    <a:pt x="9347" y="7456"/>
                  </a:lnTo>
                  <a:cubicBezTo>
                    <a:pt x="9449" y="7490"/>
                    <a:pt x="9535" y="7524"/>
                    <a:pt x="9637" y="7541"/>
                  </a:cubicBezTo>
                  <a:cubicBezTo>
                    <a:pt x="9774" y="7575"/>
                    <a:pt x="9911" y="7609"/>
                    <a:pt x="10047" y="7626"/>
                  </a:cubicBezTo>
                  <a:cubicBezTo>
                    <a:pt x="10186" y="7643"/>
                    <a:pt x="10325" y="7651"/>
                    <a:pt x="10462" y="7651"/>
                  </a:cubicBezTo>
                  <a:cubicBezTo>
                    <a:pt x="11474" y="7651"/>
                    <a:pt x="12402" y="7188"/>
                    <a:pt x="12627" y="5969"/>
                  </a:cubicBezTo>
                  <a:cubicBezTo>
                    <a:pt x="12730" y="5252"/>
                    <a:pt x="12439" y="4534"/>
                    <a:pt x="11875" y="4090"/>
                  </a:cubicBezTo>
                  <a:cubicBezTo>
                    <a:pt x="11398" y="3725"/>
                    <a:pt x="10817" y="3533"/>
                    <a:pt x="10227" y="3533"/>
                  </a:cubicBezTo>
                  <a:cubicBezTo>
                    <a:pt x="10099" y="3533"/>
                    <a:pt x="9970" y="3542"/>
                    <a:pt x="9842" y="3560"/>
                  </a:cubicBezTo>
                  <a:lnTo>
                    <a:pt x="9688" y="3457"/>
                  </a:lnTo>
                  <a:cubicBezTo>
                    <a:pt x="9757" y="3099"/>
                    <a:pt x="9757" y="2706"/>
                    <a:pt x="9705" y="2330"/>
                  </a:cubicBezTo>
                  <a:cubicBezTo>
                    <a:pt x="9723" y="2193"/>
                    <a:pt x="9723" y="2073"/>
                    <a:pt x="9723" y="1937"/>
                  </a:cubicBezTo>
                  <a:cubicBezTo>
                    <a:pt x="9688" y="615"/>
                    <a:pt x="8720" y="0"/>
                    <a:pt x="76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0" name="Google Shape;520;p25"/>
            <p:cNvSpPr/>
            <p:nvPr/>
          </p:nvSpPr>
          <p:spPr>
            <a:xfrm>
              <a:off x="6662862" y="3942088"/>
              <a:ext cx="706261" cy="560492"/>
            </a:xfrm>
            <a:custGeom>
              <a:avLst/>
              <a:gdLst/>
              <a:ahLst/>
              <a:cxnLst/>
              <a:rect l="l" t="t" r="r" b="b"/>
              <a:pathLst>
                <a:path w="11378" h="9030" extrusionOk="0">
                  <a:moveTo>
                    <a:pt x="6564" y="370"/>
                  </a:moveTo>
                  <a:cubicBezTo>
                    <a:pt x="6723" y="370"/>
                    <a:pt x="6893" y="396"/>
                    <a:pt x="7074" y="453"/>
                  </a:cubicBezTo>
                  <a:cubicBezTo>
                    <a:pt x="8424" y="846"/>
                    <a:pt x="8475" y="2367"/>
                    <a:pt x="7945" y="3409"/>
                  </a:cubicBezTo>
                  <a:lnTo>
                    <a:pt x="7894" y="3426"/>
                  </a:lnTo>
                  <a:cubicBezTo>
                    <a:pt x="7791" y="3461"/>
                    <a:pt x="7757" y="3580"/>
                    <a:pt x="7808" y="3648"/>
                  </a:cubicBezTo>
                  <a:cubicBezTo>
                    <a:pt x="7796" y="3722"/>
                    <a:pt x="7855" y="3779"/>
                    <a:pt x="7914" y="3779"/>
                  </a:cubicBezTo>
                  <a:cubicBezTo>
                    <a:pt x="7937" y="3779"/>
                    <a:pt x="7960" y="3770"/>
                    <a:pt x="7979" y="3751"/>
                  </a:cubicBezTo>
                  <a:lnTo>
                    <a:pt x="7996" y="3734"/>
                  </a:lnTo>
                  <a:cubicBezTo>
                    <a:pt x="8338" y="3657"/>
                    <a:pt x="8760" y="3589"/>
                    <a:pt x="9174" y="3589"/>
                  </a:cubicBezTo>
                  <a:cubicBezTo>
                    <a:pt x="9960" y="3589"/>
                    <a:pt x="10721" y="3836"/>
                    <a:pt x="10867" y="4742"/>
                  </a:cubicBezTo>
                  <a:cubicBezTo>
                    <a:pt x="10986" y="5425"/>
                    <a:pt x="10491" y="6006"/>
                    <a:pt x="9859" y="6194"/>
                  </a:cubicBezTo>
                  <a:cubicBezTo>
                    <a:pt x="9687" y="6253"/>
                    <a:pt x="9516" y="6279"/>
                    <a:pt x="9348" y="6279"/>
                  </a:cubicBezTo>
                  <a:cubicBezTo>
                    <a:pt x="8980" y="6279"/>
                    <a:pt x="8621" y="6159"/>
                    <a:pt x="8270" y="6006"/>
                  </a:cubicBezTo>
                  <a:cubicBezTo>
                    <a:pt x="8236" y="5921"/>
                    <a:pt x="8184" y="5836"/>
                    <a:pt x="8116" y="5767"/>
                  </a:cubicBezTo>
                  <a:cubicBezTo>
                    <a:pt x="8085" y="5727"/>
                    <a:pt x="8045" y="5710"/>
                    <a:pt x="8005" y="5710"/>
                  </a:cubicBezTo>
                  <a:cubicBezTo>
                    <a:pt x="7894" y="5710"/>
                    <a:pt x="7784" y="5842"/>
                    <a:pt x="7860" y="5955"/>
                  </a:cubicBezTo>
                  <a:cubicBezTo>
                    <a:pt x="8321" y="6673"/>
                    <a:pt x="8782" y="8398"/>
                    <a:pt x="7535" y="8638"/>
                  </a:cubicBezTo>
                  <a:cubicBezTo>
                    <a:pt x="7444" y="8654"/>
                    <a:pt x="7356" y="8661"/>
                    <a:pt x="7270" y="8661"/>
                  </a:cubicBezTo>
                  <a:cubicBezTo>
                    <a:pt x="6266" y="8661"/>
                    <a:pt x="5669" y="7600"/>
                    <a:pt x="5826" y="6656"/>
                  </a:cubicBezTo>
                  <a:lnTo>
                    <a:pt x="5826" y="6639"/>
                  </a:lnTo>
                  <a:cubicBezTo>
                    <a:pt x="5826" y="6604"/>
                    <a:pt x="5844" y="6587"/>
                    <a:pt x="5844" y="6553"/>
                  </a:cubicBezTo>
                  <a:cubicBezTo>
                    <a:pt x="5857" y="6500"/>
                    <a:pt x="5818" y="6457"/>
                    <a:pt x="5776" y="6457"/>
                  </a:cubicBezTo>
                  <a:cubicBezTo>
                    <a:pt x="5764" y="6457"/>
                    <a:pt x="5752" y="6460"/>
                    <a:pt x="5741" y="6468"/>
                  </a:cubicBezTo>
                  <a:cubicBezTo>
                    <a:pt x="5723" y="6456"/>
                    <a:pt x="5703" y="6450"/>
                    <a:pt x="5682" y="6450"/>
                  </a:cubicBezTo>
                  <a:cubicBezTo>
                    <a:pt x="5646" y="6450"/>
                    <a:pt x="5609" y="6469"/>
                    <a:pt x="5587" y="6502"/>
                  </a:cubicBezTo>
                  <a:cubicBezTo>
                    <a:pt x="4955" y="7219"/>
                    <a:pt x="4306" y="8347"/>
                    <a:pt x="3332" y="8621"/>
                  </a:cubicBezTo>
                  <a:cubicBezTo>
                    <a:pt x="3182" y="8660"/>
                    <a:pt x="3049" y="8679"/>
                    <a:pt x="2932" y="8679"/>
                  </a:cubicBezTo>
                  <a:cubicBezTo>
                    <a:pt x="1999" y="8679"/>
                    <a:pt x="2086" y="7506"/>
                    <a:pt x="2512" y="6792"/>
                  </a:cubicBezTo>
                  <a:cubicBezTo>
                    <a:pt x="2751" y="6416"/>
                    <a:pt x="3058" y="6075"/>
                    <a:pt x="3400" y="5784"/>
                  </a:cubicBezTo>
                  <a:cubicBezTo>
                    <a:pt x="3486" y="5801"/>
                    <a:pt x="3588" y="5801"/>
                    <a:pt x="3674" y="5818"/>
                  </a:cubicBezTo>
                  <a:cubicBezTo>
                    <a:pt x="3862" y="5818"/>
                    <a:pt x="3862" y="5545"/>
                    <a:pt x="3674" y="5511"/>
                  </a:cubicBezTo>
                  <a:cubicBezTo>
                    <a:pt x="3041" y="5443"/>
                    <a:pt x="2307" y="5408"/>
                    <a:pt x="1726" y="5084"/>
                  </a:cubicBezTo>
                  <a:cubicBezTo>
                    <a:pt x="940" y="4657"/>
                    <a:pt x="410" y="3648"/>
                    <a:pt x="1111" y="2897"/>
                  </a:cubicBezTo>
                  <a:cubicBezTo>
                    <a:pt x="1489" y="2498"/>
                    <a:pt x="1933" y="2356"/>
                    <a:pt x="2398" y="2356"/>
                  </a:cubicBezTo>
                  <a:cubicBezTo>
                    <a:pt x="3090" y="2356"/>
                    <a:pt x="3826" y="2669"/>
                    <a:pt x="4460" y="2914"/>
                  </a:cubicBezTo>
                  <a:lnTo>
                    <a:pt x="4460" y="3016"/>
                  </a:lnTo>
                  <a:cubicBezTo>
                    <a:pt x="4468" y="3119"/>
                    <a:pt x="4554" y="3170"/>
                    <a:pt x="4637" y="3170"/>
                  </a:cubicBezTo>
                  <a:cubicBezTo>
                    <a:pt x="4720" y="3170"/>
                    <a:pt x="4801" y="3119"/>
                    <a:pt x="4801" y="3016"/>
                  </a:cubicBezTo>
                  <a:cubicBezTo>
                    <a:pt x="4756" y="1927"/>
                    <a:pt x="5340" y="370"/>
                    <a:pt x="6564" y="370"/>
                  </a:cubicBezTo>
                  <a:close/>
                  <a:moveTo>
                    <a:pt x="6583" y="1"/>
                  </a:moveTo>
                  <a:cubicBezTo>
                    <a:pt x="5305" y="1"/>
                    <a:pt x="4521" y="1447"/>
                    <a:pt x="4477" y="2692"/>
                  </a:cubicBezTo>
                  <a:cubicBezTo>
                    <a:pt x="3869" y="2367"/>
                    <a:pt x="3050" y="2091"/>
                    <a:pt x="2305" y="2091"/>
                  </a:cubicBezTo>
                  <a:cubicBezTo>
                    <a:pt x="1521" y="2091"/>
                    <a:pt x="819" y="2397"/>
                    <a:pt x="530" y="3273"/>
                  </a:cubicBezTo>
                  <a:cubicBezTo>
                    <a:pt x="0" y="4879"/>
                    <a:pt x="1794" y="5579"/>
                    <a:pt x="3127" y="5767"/>
                  </a:cubicBezTo>
                  <a:cubicBezTo>
                    <a:pt x="2255" y="6468"/>
                    <a:pt x="1128" y="8040"/>
                    <a:pt x="2238" y="8791"/>
                  </a:cubicBezTo>
                  <a:cubicBezTo>
                    <a:pt x="2489" y="8958"/>
                    <a:pt x="2739" y="9030"/>
                    <a:pt x="2987" y="9030"/>
                  </a:cubicBezTo>
                  <a:cubicBezTo>
                    <a:pt x="4007" y="9030"/>
                    <a:pt x="4968" y="7812"/>
                    <a:pt x="5587" y="7014"/>
                  </a:cubicBezTo>
                  <a:lnTo>
                    <a:pt x="5587" y="7014"/>
                  </a:lnTo>
                  <a:cubicBezTo>
                    <a:pt x="5475" y="8086"/>
                    <a:pt x="6336" y="8992"/>
                    <a:pt x="7385" y="8992"/>
                  </a:cubicBezTo>
                  <a:cubicBezTo>
                    <a:pt x="7457" y="8992"/>
                    <a:pt x="7530" y="8988"/>
                    <a:pt x="7603" y="8979"/>
                  </a:cubicBezTo>
                  <a:cubicBezTo>
                    <a:pt x="8817" y="8791"/>
                    <a:pt x="8851" y="7322"/>
                    <a:pt x="8441" y="6331"/>
                  </a:cubicBezTo>
                  <a:lnTo>
                    <a:pt x="8441" y="6331"/>
                  </a:lnTo>
                  <a:cubicBezTo>
                    <a:pt x="8736" y="6476"/>
                    <a:pt x="9068" y="6548"/>
                    <a:pt x="9397" y="6548"/>
                  </a:cubicBezTo>
                  <a:cubicBezTo>
                    <a:pt x="10265" y="6548"/>
                    <a:pt x="11114" y="6046"/>
                    <a:pt x="11226" y="5067"/>
                  </a:cubicBezTo>
                  <a:cubicBezTo>
                    <a:pt x="11377" y="3743"/>
                    <a:pt x="10182" y="3243"/>
                    <a:pt x="9042" y="3243"/>
                  </a:cubicBezTo>
                  <a:cubicBezTo>
                    <a:pt x="8769" y="3243"/>
                    <a:pt x="8500" y="3271"/>
                    <a:pt x="8253" y="3324"/>
                  </a:cubicBezTo>
                  <a:cubicBezTo>
                    <a:pt x="8851" y="2179"/>
                    <a:pt x="8629" y="624"/>
                    <a:pt x="7262" y="129"/>
                  </a:cubicBezTo>
                  <a:cubicBezTo>
                    <a:pt x="7023" y="41"/>
                    <a:pt x="6796" y="1"/>
                    <a:pt x="65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1" name="Google Shape;521;p25"/>
          <p:cNvGrpSpPr/>
          <p:nvPr/>
        </p:nvGrpSpPr>
        <p:grpSpPr>
          <a:xfrm rot="-5823860" flipH="1">
            <a:off x="10808326" y="-164731"/>
            <a:ext cx="1096484" cy="1171972"/>
            <a:chOff x="429300" y="4124275"/>
            <a:chExt cx="381650" cy="407925"/>
          </a:xfrm>
        </p:grpSpPr>
        <p:sp>
          <p:nvSpPr>
            <p:cNvPr id="522" name="Google Shape;522;p25"/>
            <p:cNvSpPr/>
            <p:nvPr/>
          </p:nvSpPr>
          <p:spPr>
            <a:xfrm>
              <a:off x="532850" y="4381150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25"/>
            <p:cNvSpPr/>
            <p:nvPr/>
          </p:nvSpPr>
          <p:spPr>
            <a:xfrm>
              <a:off x="677650" y="4442725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25"/>
            <p:cNvSpPr/>
            <p:nvPr/>
          </p:nvSpPr>
          <p:spPr>
            <a:xfrm>
              <a:off x="696025" y="4266725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5" name="Google Shape;525;p25"/>
            <p:cNvSpPr/>
            <p:nvPr/>
          </p:nvSpPr>
          <p:spPr>
            <a:xfrm>
              <a:off x="561900" y="4230525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6" name="Google Shape;526;p25"/>
            <p:cNvSpPr/>
            <p:nvPr/>
          </p:nvSpPr>
          <p:spPr>
            <a:xfrm>
              <a:off x="638775" y="4124275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7" name="Google Shape;527;p25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8" name="Google Shape;528;p25"/>
          <p:cNvGrpSpPr/>
          <p:nvPr/>
        </p:nvGrpSpPr>
        <p:grpSpPr>
          <a:xfrm>
            <a:off x="313289" y="5669207"/>
            <a:ext cx="944128" cy="765163"/>
            <a:chOff x="71542" y="94405"/>
            <a:chExt cx="708096" cy="573872"/>
          </a:xfrm>
        </p:grpSpPr>
        <p:sp>
          <p:nvSpPr>
            <p:cNvPr id="529" name="Google Shape;529;p25"/>
            <p:cNvSpPr/>
            <p:nvPr/>
          </p:nvSpPr>
          <p:spPr>
            <a:xfrm>
              <a:off x="451751" y="112297"/>
              <a:ext cx="314629" cy="305984"/>
            </a:xfrm>
            <a:custGeom>
              <a:avLst/>
              <a:gdLst/>
              <a:ahLst/>
              <a:cxnLst/>
              <a:rect l="l" t="t" r="r" b="b"/>
              <a:pathLst>
                <a:path w="7337" h="7135" extrusionOk="0">
                  <a:moveTo>
                    <a:pt x="4015" y="0"/>
                  </a:moveTo>
                  <a:cubicBezTo>
                    <a:pt x="3776" y="0"/>
                    <a:pt x="3543" y="161"/>
                    <a:pt x="3469" y="419"/>
                  </a:cubicBezTo>
                  <a:cubicBezTo>
                    <a:pt x="3340" y="370"/>
                    <a:pt x="3204" y="343"/>
                    <a:pt x="3070" y="343"/>
                  </a:cubicBezTo>
                  <a:cubicBezTo>
                    <a:pt x="2974" y="343"/>
                    <a:pt x="2878" y="357"/>
                    <a:pt x="2786" y="385"/>
                  </a:cubicBezTo>
                  <a:cubicBezTo>
                    <a:pt x="2444" y="471"/>
                    <a:pt x="2307" y="864"/>
                    <a:pt x="2205" y="1257"/>
                  </a:cubicBezTo>
                  <a:cubicBezTo>
                    <a:pt x="1965" y="1274"/>
                    <a:pt x="1760" y="1427"/>
                    <a:pt x="1692" y="1667"/>
                  </a:cubicBezTo>
                  <a:cubicBezTo>
                    <a:pt x="1658" y="1837"/>
                    <a:pt x="1641" y="1991"/>
                    <a:pt x="1641" y="2162"/>
                  </a:cubicBezTo>
                  <a:cubicBezTo>
                    <a:pt x="1603" y="2155"/>
                    <a:pt x="1566" y="2151"/>
                    <a:pt x="1530" y="2151"/>
                  </a:cubicBezTo>
                  <a:cubicBezTo>
                    <a:pt x="1232" y="2151"/>
                    <a:pt x="974" y="2389"/>
                    <a:pt x="974" y="2709"/>
                  </a:cubicBezTo>
                  <a:lnTo>
                    <a:pt x="974" y="3409"/>
                  </a:lnTo>
                  <a:cubicBezTo>
                    <a:pt x="872" y="3341"/>
                    <a:pt x="752" y="3273"/>
                    <a:pt x="667" y="3204"/>
                  </a:cubicBezTo>
                  <a:cubicBezTo>
                    <a:pt x="600" y="3169"/>
                    <a:pt x="528" y="3153"/>
                    <a:pt x="458" y="3153"/>
                  </a:cubicBezTo>
                  <a:cubicBezTo>
                    <a:pt x="223" y="3153"/>
                    <a:pt x="1" y="3335"/>
                    <a:pt x="1" y="3597"/>
                  </a:cubicBezTo>
                  <a:cubicBezTo>
                    <a:pt x="52" y="4178"/>
                    <a:pt x="206" y="4759"/>
                    <a:pt x="445" y="5306"/>
                  </a:cubicBezTo>
                  <a:cubicBezTo>
                    <a:pt x="481" y="5379"/>
                    <a:pt x="538" y="5409"/>
                    <a:pt x="596" y="5409"/>
                  </a:cubicBezTo>
                  <a:cubicBezTo>
                    <a:pt x="700" y="5409"/>
                    <a:pt x="810" y="5313"/>
                    <a:pt x="821" y="5203"/>
                  </a:cubicBezTo>
                  <a:cubicBezTo>
                    <a:pt x="855" y="4964"/>
                    <a:pt x="855" y="4742"/>
                    <a:pt x="855" y="4503"/>
                  </a:cubicBezTo>
                  <a:cubicBezTo>
                    <a:pt x="940" y="4571"/>
                    <a:pt x="1009" y="4657"/>
                    <a:pt x="1077" y="4742"/>
                  </a:cubicBezTo>
                  <a:cubicBezTo>
                    <a:pt x="1094" y="4776"/>
                    <a:pt x="1111" y="4811"/>
                    <a:pt x="1145" y="4828"/>
                  </a:cubicBezTo>
                  <a:cubicBezTo>
                    <a:pt x="1077" y="4913"/>
                    <a:pt x="1077" y="5033"/>
                    <a:pt x="1111" y="5135"/>
                  </a:cubicBezTo>
                  <a:cubicBezTo>
                    <a:pt x="1197" y="5357"/>
                    <a:pt x="1299" y="5596"/>
                    <a:pt x="1419" y="5802"/>
                  </a:cubicBezTo>
                  <a:cubicBezTo>
                    <a:pt x="1462" y="5933"/>
                    <a:pt x="1593" y="6014"/>
                    <a:pt x="1726" y="6014"/>
                  </a:cubicBezTo>
                  <a:cubicBezTo>
                    <a:pt x="1749" y="6014"/>
                    <a:pt x="1772" y="6012"/>
                    <a:pt x="1795" y="6007"/>
                  </a:cubicBezTo>
                  <a:cubicBezTo>
                    <a:pt x="2119" y="6331"/>
                    <a:pt x="2461" y="6622"/>
                    <a:pt x="2751" y="6980"/>
                  </a:cubicBezTo>
                  <a:cubicBezTo>
                    <a:pt x="2850" y="7089"/>
                    <a:pt x="2969" y="7135"/>
                    <a:pt x="3086" y="7135"/>
                  </a:cubicBezTo>
                  <a:cubicBezTo>
                    <a:pt x="3394" y="7135"/>
                    <a:pt x="3692" y="6819"/>
                    <a:pt x="3606" y="6485"/>
                  </a:cubicBezTo>
                  <a:cubicBezTo>
                    <a:pt x="3572" y="6314"/>
                    <a:pt x="3537" y="6126"/>
                    <a:pt x="3503" y="5955"/>
                  </a:cubicBezTo>
                  <a:lnTo>
                    <a:pt x="3503" y="5955"/>
                  </a:lnTo>
                  <a:cubicBezTo>
                    <a:pt x="3657" y="6075"/>
                    <a:pt x="3811" y="6194"/>
                    <a:pt x="3947" y="6314"/>
                  </a:cubicBezTo>
                  <a:cubicBezTo>
                    <a:pt x="4068" y="6430"/>
                    <a:pt x="4214" y="6481"/>
                    <a:pt x="4357" y="6481"/>
                  </a:cubicBezTo>
                  <a:cubicBezTo>
                    <a:pt x="4657" y="6481"/>
                    <a:pt x="4944" y="6252"/>
                    <a:pt x="4956" y="5904"/>
                  </a:cubicBezTo>
                  <a:lnTo>
                    <a:pt x="4956" y="5648"/>
                  </a:lnTo>
                  <a:cubicBezTo>
                    <a:pt x="5024" y="5648"/>
                    <a:pt x="5092" y="5614"/>
                    <a:pt x="5161" y="5579"/>
                  </a:cubicBezTo>
                  <a:cubicBezTo>
                    <a:pt x="5297" y="5511"/>
                    <a:pt x="5400" y="5374"/>
                    <a:pt x="5468" y="5238"/>
                  </a:cubicBezTo>
                  <a:cubicBezTo>
                    <a:pt x="5554" y="5306"/>
                    <a:pt x="5639" y="5374"/>
                    <a:pt x="5707" y="5443"/>
                  </a:cubicBezTo>
                  <a:cubicBezTo>
                    <a:pt x="5827" y="5562"/>
                    <a:pt x="5998" y="5614"/>
                    <a:pt x="6152" y="5614"/>
                  </a:cubicBezTo>
                  <a:cubicBezTo>
                    <a:pt x="6271" y="5767"/>
                    <a:pt x="6408" y="5904"/>
                    <a:pt x="6562" y="6041"/>
                  </a:cubicBezTo>
                  <a:cubicBezTo>
                    <a:pt x="6645" y="6115"/>
                    <a:pt x="6742" y="6148"/>
                    <a:pt x="6838" y="6148"/>
                  </a:cubicBezTo>
                  <a:cubicBezTo>
                    <a:pt x="7094" y="6148"/>
                    <a:pt x="7337" y="5912"/>
                    <a:pt x="7262" y="5614"/>
                  </a:cubicBezTo>
                  <a:cubicBezTo>
                    <a:pt x="7108" y="4981"/>
                    <a:pt x="6852" y="4366"/>
                    <a:pt x="6493" y="3819"/>
                  </a:cubicBezTo>
                  <a:cubicBezTo>
                    <a:pt x="6377" y="3623"/>
                    <a:pt x="6176" y="3524"/>
                    <a:pt x="5972" y="3524"/>
                  </a:cubicBezTo>
                  <a:cubicBezTo>
                    <a:pt x="5787" y="3524"/>
                    <a:pt x="5598" y="3606"/>
                    <a:pt x="5468" y="3768"/>
                  </a:cubicBezTo>
                  <a:cubicBezTo>
                    <a:pt x="5383" y="3717"/>
                    <a:pt x="5297" y="3666"/>
                    <a:pt x="5195" y="3614"/>
                  </a:cubicBezTo>
                  <a:cubicBezTo>
                    <a:pt x="5107" y="3564"/>
                    <a:pt x="5005" y="3541"/>
                    <a:pt x="4902" y="3541"/>
                  </a:cubicBezTo>
                  <a:cubicBezTo>
                    <a:pt x="4582" y="3541"/>
                    <a:pt x="4250" y="3766"/>
                    <a:pt x="4289" y="4127"/>
                  </a:cubicBezTo>
                  <a:cubicBezTo>
                    <a:pt x="4289" y="4212"/>
                    <a:pt x="4306" y="4298"/>
                    <a:pt x="4323" y="4383"/>
                  </a:cubicBezTo>
                  <a:cubicBezTo>
                    <a:pt x="4101" y="4418"/>
                    <a:pt x="3913" y="4571"/>
                    <a:pt x="3828" y="4776"/>
                  </a:cubicBezTo>
                  <a:cubicBezTo>
                    <a:pt x="3606" y="4623"/>
                    <a:pt x="3367" y="4452"/>
                    <a:pt x="3161" y="4264"/>
                  </a:cubicBezTo>
                  <a:cubicBezTo>
                    <a:pt x="3046" y="4153"/>
                    <a:pt x="2910" y="4105"/>
                    <a:pt x="2777" y="4105"/>
                  </a:cubicBezTo>
                  <a:cubicBezTo>
                    <a:pt x="2439" y="4105"/>
                    <a:pt x="2124" y="4418"/>
                    <a:pt x="2222" y="4811"/>
                  </a:cubicBezTo>
                  <a:cubicBezTo>
                    <a:pt x="2256" y="4964"/>
                    <a:pt x="2290" y="5101"/>
                    <a:pt x="2307" y="5238"/>
                  </a:cubicBezTo>
                  <a:cubicBezTo>
                    <a:pt x="2170" y="5101"/>
                    <a:pt x="2034" y="4947"/>
                    <a:pt x="1897" y="4811"/>
                  </a:cubicBezTo>
                  <a:cubicBezTo>
                    <a:pt x="1983" y="4708"/>
                    <a:pt x="2017" y="4605"/>
                    <a:pt x="2034" y="4486"/>
                  </a:cubicBezTo>
                  <a:cubicBezTo>
                    <a:pt x="2051" y="4144"/>
                    <a:pt x="2051" y="3819"/>
                    <a:pt x="2051" y="3495"/>
                  </a:cubicBezTo>
                  <a:cubicBezTo>
                    <a:pt x="2188" y="3478"/>
                    <a:pt x="2307" y="3427"/>
                    <a:pt x="2410" y="3324"/>
                  </a:cubicBezTo>
                  <a:cubicBezTo>
                    <a:pt x="2563" y="3102"/>
                    <a:pt x="2666" y="2828"/>
                    <a:pt x="2683" y="2555"/>
                  </a:cubicBezTo>
                  <a:cubicBezTo>
                    <a:pt x="2888" y="2504"/>
                    <a:pt x="3059" y="2350"/>
                    <a:pt x="3127" y="2145"/>
                  </a:cubicBezTo>
                  <a:cubicBezTo>
                    <a:pt x="3196" y="1957"/>
                    <a:pt x="3264" y="1786"/>
                    <a:pt x="3315" y="1598"/>
                  </a:cubicBezTo>
                  <a:cubicBezTo>
                    <a:pt x="3418" y="1684"/>
                    <a:pt x="3520" y="1752"/>
                    <a:pt x="3537" y="1769"/>
                  </a:cubicBezTo>
                  <a:cubicBezTo>
                    <a:pt x="3632" y="1820"/>
                    <a:pt x="3734" y="1845"/>
                    <a:pt x="3833" y="1845"/>
                  </a:cubicBezTo>
                  <a:cubicBezTo>
                    <a:pt x="4002" y="1845"/>
                    <a:pt x="4164" y="1772"/>
                    <a:pt x="4272" y="1632"/>
                  </a:cubicBezTo>
                  <a:cubicBezTo>
                    <a:pt x="4289" y="1632"/>
                    <a:pt x="4306" y="1650"/>
                    <a:pt x="4323" y="1650"/>
                  </a:cubicBezTo>
                  <a:cubicBezTo>
                    <a:pt x="4392" y="1694"/>
                    <a:pt x="4467" y="1714"/>
                    <a:pt x="4542" y="1714"/>
                  </a:cubicBezTo>
                  <a:cubicBezTo>
                    <a:pt x="4728" y="1714"/>
                    <a:pt x="4907" y="1588"/>
                    <a:pt x="4956" y="1393"/>
                  </a:cubicBezTo>
                  <a:cubicBezTo>
                    <a:pt x="5075" y="812"/>
                    <a:pt x="4785" y="385"/>
                    <a:pt x="4289" y="78"/>
                  </a:cubicBezTo>
                  <a:cubicBezTo>
                    <a:pt x="4203" y="25"/>
                    <a:pt x="4108" y="0"/>
                    <a:pt x="4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30" name="Google Shape;530;p25"/>
            <p:cNvGrpSpPr/>
            <p:nvPr/>
          </p:nvGrpSpPr>
          <p:grpSpPr>
            <a:xfrm>
              <a:off x="71542" y="94405"/>
              <a:ext cx="708096" cy="573872"/>
              <a:chOff x="166625" y="89475"/>
              <a:chExt cx="648855" cy="525813"/>
            </a:xfrm>
          </p:grpSpPr>
          <p:sp>
            <p:nvSpPr>
              <p:cNvPr id="531" name="Google Shape;531;p25"/>
              <p:cNvSpPr/>
              <p:nvPr/>
            </p:nvSpPr>
            <p:spPr>
              <a:xfrm>
                <a:off x="182835" y="329968"/>
                <a:ext cx="275820" cy="115404"/>
              </a:xfrm>
              <a:custGeom>
                <a:avLst/>
                <a:gdLst/>
                <a:ahLst/>
                <a:cxnLst/>
                <a:rect l="l" t="t" r="r" b="b"/>
                <a:pathLst>
                  <a:path w="6432" h="2691" extrusionOk="0">
                    <a:moveTo>
                      <a:pt x="5919" y="1"/>
                    </a:moveTo>
                    <a:cubicBezTo>
                      <a:pt x="5628" y="18"/>
                      <a:pt x="5543" y="138"/>
                      <a:pt x="5304" y="274"/>
                    </a:cubicBezTo>
                    <a:cubicBezTo>
                      <a:pt x="5151" y="382"/>
                      <a:pt x="4956" y="422"/>
                      <a:pt x="4750" y="422"/>
                    </a:cubicBezTo>
                    <a:cubicBezTo>
                      <a:pt x="4400" y="422"/>
                      <a:pt x="4017" y="309"/>
                      <a:pt x="3749" y="223"/>
                    </a:cubicBezTo>
                    <a:cubicBezTo>
                      <a:pt x="3706" y="213"/>
                      <a:pt x="3662" y="208"/>
                      <a:pt x="3620" y="208"/>
                    </a:cubicBezTo>
                    <a:cubicBezTo>
                      <a:pt x="3376" y="208"/>
                      <a:pt x="3155" y="366"/>
                      <a:pt x="3083" y="599"/>
                    </a:cubicBezTo>
                    <a:cubicBezTo>
                      <a:pt x="2895" y="479"/>
                      <a:pt x="2724" y="343"/>
                      <a:pt x="2553" y="206"/>
                    </a:cubicBezTo>
                    <a:cubicBezTo>
                      <a:pt x="2446" y="109"/>
                      <a:pt x="2316" y="66"/>
                      <a:pt x="2187" y="66"/>
                    </a:cubicBezTo>
                    <a:cubicBezTo>
                      <a:pt x="1864" y="66"/>
                      <a:pt x="1554" y="340"/>
                      <a:pt x="1664" y="719"/>
                    </a:cubicBezTo>
                    <a:cubicBezTo>
                      <a:pt x="1699" y="821"/>
                      <a:pt x="1716" y="924"/>
                      <a:pt x="1733" y="1009"/>
                    </a:cubicBezTo>
                    <a:lnTo>
                      <a:pt x="1647" y="941"/>
                    </a:lnTo>
                    <a:cubicBezTo>
                      <a:pt x="1553" y="838"/>
                      <a:pt x="1425" y="787"/>
                      <a:pt x="1295" y="787"/>
                    </a:cubicBezTo>
                    <a:cubicBezTo>
                      <a:pt x="1165" y="787"/>
                      <a:pt x="1032" y="838"/>
                      <a:pt x="930" y="941"/>
                    </a:cubicBezTo>
                    <a:cubicBezTo>
                      <a:pt x="844" y="1026"/>
                      <a:pt x="776" y="1129"/>
                      <a:pt x="725" y="1231"/>
                    </a:cubicBezTo>
                    <a:lnTo>
                      <a:pt x="708" y="1231"/>
                    </a:lnTo>
                    <a:cubicBezTo>
                      <a:pt x="670" y="1222"/>
                      <a:pt x="633" y="1218"/>
                      <a:pt x="597" y="1218"/>
                    </a:cubicBezTo>
                    <a:cubicBezTo>
                      <a:pt x="231" y="1218"/>
                      <a:pt x="0" y="1670"/>
                      <a:pt x="280" y="1966"/>
                    </a:cubicBezTo>
                    <a:cubicBezTo>
                      <a:pt x="383" y="2068"/>
                      <a:pt x="468" y="2154"/>
                      <a:pt x="571" y="2239"/>
                    </a:cubicBezTo>
                    <a:cubicBezTo>
                      <a:pt x="622" y="2308"/>
                      <a:pt x="656" y="2376"/>
                      <a:pt x="691" y="2444"/>
                    </a:cubicBezTo>
                    <a:cubicBezTo>
                      <a:pt x="775" y="2585"/>
                      <a:pt x="929" y="2680"/>
                      <a:pt x="1096" y="2680"/>
                    </a:cubicBezTo>
                    <a:cubicBezTo>
                      <a:pt x="1131" y="2680"/>
                      <a:pt x="1167" y="2675"/>
                      <a:pt x="1203" y="2666"/>
                    </a:cubicBezTo>
                    <a:cubicBezTo>
                      <a:pt x="1243" y="2683"/>
                      <a:pt x="1283" y="2691"/>
                      <a:pt x="1321" y="2691"/>
                    </a:cubicBezTo>
                    <a:cubicBezTo>
                      <a:pt x="1517" y="2691"/>
                      <a:pt x="1682" y="2496"/>
                      <a:pt x="1596" y="2325"/>
                    </a:cubicBezTo>
                    <a:cubicBezTo>
                      <a:pt x="1613" y="2273"/>
                      <a:pt x="1613" y="2239"/>
                      <a:pt x="1613" y="2188"/>
                    </a:cubicBezTo>
                    <a:cubicBezTo>
                      <a:pt x="1852" y="2342"/>
                      <a:pt x="2126" y="2461"/>
                      <a:pt x="2399" y="2513"/>
                    </a:cubicBezTo>
                    <a:cubicBezTo>
                      <a:pt x="2428" y="2517"/>
                      <a:pt x="2458" y="2519"/>
                      <a:pt x="2487" y="2519"/>
                    </a:cubicBezTo>
                    <a:cubicBezTo>
                      <a:pt x="2821" y="2519"/>
                      <a:pt x="3158" y="2257"/>
                      <a:pt x="3048" y="1880"/>
                    </a:cubicBezTo>
                    <a:lnTo>
                      <a:pt x="3048" y="1880"/>
                    </a:lnTo>
                    <a:cubicBezTo>
                      <a:pt x="3100" y="1932"/>
                      <a:pt x="3168" y="1983"/>
                      <a:pt x="3236" y="2051"/>
                    </a:cubicBezTo>
                    <a:cubicBezTo>
                      <a:pt x="3345" y="2154"/>
                      <a:pt x="3475" y="2200"/>
                      <a:pt x="3604" y="2200"/>
                    </a:cubicBezTo>
                    <a:cubicBezTo>
                      <a:pt x="3880" y="2200"/>
                      <a:pt x="4147" y="1985"/>
                      <a:pt x="4159" y="1658"/>
                    </a:cubicBezTo>
                    <a:lnTo>
                      <a:pt x="4159" y="1453"/>
                    </a:lnTo>
                    <a:cubicBezTo>
                      <a:pt x="4364" y="1486"/>
                      <a:pt x="4575" y="1506"/>
                      <a:pt x="4783" y="1506"/>
                    </a:cubicBezTo>
                    <a:cubicBezTo>
                      <a:pt x="5341" y="1506"/>
                      <a:pt x="5883" y="1363"/>
                      <a:pt x="6244" y="941"/>
                    </a:cubicBezTo>
                    <a:cubicBezTo>
                      <a:pt x="6414" y="753"/>
                      <a:pt x="6432" y="496"/>
                      <a:pt x="6312" y="274"/>
                    </a:cubicBezTo>
                    <a:lnTo>
                      <a:pt x="6278" y="206"/>
                    </a:lnTo>
                    <a:cubicBezTo>
                      <a:pt x="6192" y="69"/>
                      <a:pt x="6056" y="1"/>
                      <a:pt x="59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2" name="Google Shape;532;p25"/>
              <p:cNvSpPr/>
              <p:nvPr/>
            </p:nvSpPr>
            <p:spPr>
              <a:xfrm>
                <a:off x="341632" y="394766"/>
                <a:ext cx="140483" cy="201259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693" extrusionOk="0">
                    <a:moveTo>
                      <a:pt x="2563" y="0"/>
                    </a:moveTo>
                    <a:cubicBezTo>
                      <a:pt x="2298" y="0"/>
                      <a:pt x="2108" y="237"/>
                      <a:pt x="1977" y="523"/>
                    </a:cubicBezTo>
                    <a:cubicBezTo>
                      <a:pt x="1895" y="490"/>
                      <a:pt x="1809" y="475"/>
                      <a:pt x="1724" y="475"/>
                    </a:cubicBezTo>
                    <a:cubicBezTo>
                      <a:pt x="1543" y="475"/>
                      <a:pt x="1364" y="544"/>
                      <a:pt x="1225" y="660"/>
                    </a:cubicBezTo>
                    <a:cubicBezTo>
                      <a:pt x="1201" y="657"/>
                      <a:pt x="1177" y="655"/>
                      <a:pt x="1153" y="655"/>
                    </a:cubicBezTo>
                    <a:cubicBezTo>
                      <a:pt x="793" y="655"/>
                      <a:pt x="514" y="1008"/>
                      <a:pt x="610" y="1360"/>
                    </a:cubicBezTo>
                    <a:cubicBezTo>
                      <a:pt x="661" y="1514"/>
                      <a:pt x="695" y="1651"/>
                      <a:pt x="729" y="1788"/>
                    </a:cubicBezTo>
                    <a:cubicBezTo>
                      <a:pt x="644" y="1724"/>
                      <a:pt x="540" y="1693"/>
                      <a:pt x="439" y="1693"/>
                    </a:cubicBezTo>
                    <a:cubicBezTo>
                      <a:pt x="215" y="1693"/>
                      <a:pt x="0" y="1842"/>
                      <a:pt x="12" y="2112"/>
                    </a:cubicBezTo>
                    <a:cubicBezTo>
                      <a:pt x="12" y="2915"/>
                      <a:pt x="131" y="3718"/>
                      <a:pt x="336" y="4487"/>
                    </a:cubicBezTo>
                    <a:cubicBezTo>
                      <a:pt x="384" y="4631"/>
                      <a:pt x="490" y="4693"/>
                      <a:pt x="596" y="4693"/>
                    </a:cubicBezTo>
                    <a:cubicBezTo>
                      <a:pt x="755" y="4693"/>
                      <a:pt x="914" y="4555"/>
                      <a:pt x="883" y="4351"/>
                    </a:cubicBezTo>
                    <a:cubicBezTo>
                      <a:pt x="832" y="3923"/>
                      <a:pt x="815" y="3513"/>
                      <a:pt x="832" y="3086"/>
                    </a:cubicBezTo>
                    <a:lnTo>
                      <a:pt x="832" y="3086"/>
                    </a:lnTo>
                    <a:cubicBezTo>
                      <a:pt x="917" y="3189"/>
                      <a:pt x="1003" y="3308"/>
                      <a:pt x="1071" y="3428"/>
                    </a:cubicBezTo>
                    <a:cubicBezTo>
                      <a:pt x="1170" y="3602"/>
                      <a:pt x="1317" y="3675"/>
                      <a:pt x="1466" y="3675"/>
                    </a:cubicBezTo>
                    <a:cubicBezTo>
                      <a:pt x="1754" y="3675"/>
                      <a:pt x="2044" y="3396"/>
                      <a:pt x="1977" y="3035"/>
                    </a:cubicBezTo>
                    <a:cubicBezTo>
                      <a:pt x="1925" y="2744"/>
                      <a:pt x="1891" y="2437"/>
                      <a:pt x="1857" y="2129"/>
                    </a:cubicBezTo>
                    <a:cubicBezTo>
                      <a:pt x="2011" y="2061"/>
                      <a:pt x="2148" y="1924"/>
                      <a:pt x="2199" y="1771"/>
                    </a:cubicBezTo>
                    <a:lnTo>
                      <a:pt x="2233" y="1771"/>
                    </a:lnTo>
                    <a:cubicBezTo>
                      <a:pt x="2278" y="1781"/>
                      <a:pt x="2322" y="1786"/>
                      <a:pt x="2366" y="1786"/>
                    </a:cubicBezTo>
                    <a:cubicBezTo>
                      <a:pt x="2676" y="1786"/>
                      <a:pt x="2953" y="1536"/>
                      <a:pt x="2968" y="1207"/>
                    </a:cubicBezTo>
                    <a:cubicBezTo>
                      <a:pt x="2951" y="1087"/>
                      <a:pt x="2968" y="950"/>
                      <a:pt x="3002" y="831"/>
                    </a:cubicBezTo>
                    <a:lnTo>
                      <a:pt x="3036" y="797"/>
                    </a:lnTo>
                    <a:cubicBezTo>
                      <a:pt x="3275" y="626"/>
                      <a:pt x="3156" y="284"/>
                      <a:pt x="2951" y="147"/>
                    </a:cubicBezTo>
                    <a:cubicBezTo>
                      <a:pt x="2806" y="44"/>
                      <a:pt x="2678" y="0"/>
                      <a:pt x="2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3" name="Google Shape;533;p25"/>
              <p:cNvSpPr/>
              <p:nvPr/>
            </p:nvSpPr>
            <p:spPr>
              <a:xfrm>
                <a:off x="166625" y="89475"/>
                <a:ext cx="648855" cy="525813"/>
              </a:xfrm>
              <a:custGeom>
                <a:avLst/>
                <a:gdLst/>
                <a:ahLst/>
                <a:cxnLst/>
                <a:rect l="l" t="t" r="r" b="b"/>
                <a:pathLst>
                  <a:path w="15131" h="12261" extrusionOk="0">
                    <a:moveTo>
                      <a:pt x="12363" y="431"/>
                    </a:moveTo>
                    <a:cubicBezTo>
                      <a:pt x="12853" y="431"/>
                      <a:pt x="12377" y="1154"/>
                      <a:pt x="12260" y="1354"/>
                    </a:cubicBezTo>
                    <a:cubicBezTo>
                      <a:pt x="11320" y="2892"/>
                      <a:pt x="10022" y="4208"/>
                      <a:pt x="8501" y="5182"/>
                    </a:cubicBezTo>
                    <a:cubicBezTo>
                      <a:pt x="8433" y="5096"/>
                      <a:pt x="8347" y="4994"/>
                      <a:pt x="8245" y="4874"/>
                    </a:cubicBezTo>
                    <a:cubicBezTo>
                      <a:pt x="8706" y="3490"/>
                      <a:pt x="9509" y="2243"/>
                      <a:pt x="10586" y="1252"/>
                    </a:cubicBezTo>
                    <a:cubicBezTo>
                      <a:pt x="11064" y="791"/>
                      <a:pt x="11679" y="500"/>
                      <a:pt x="12328" y="432"/>
                    </a:cubicBezTo>
                    <a:cubicBezTo>
                      <a:pt x="12341" y="431"/>
                      <a:pt x="12352" y="431"/>
                      <a:pt x="12363" y="431"/>
                    </a:cubicBezTo>
                    <a:close/>
                    <a:moveTo>
                      <a:pt x="12978" y="4310"/>
                    </a:moveTo>
                    <a:cubicBezTo>
                      <a:pt x="13405" y="4310"/>
                      <a:pt x="14618" y="4310"/>
                      <a:pt x="14498" y="5062"/>
                    </a:cubicBezTo>
                    <a:cubicBezTo>
                      <a:pt x="14413" y="5575"/>
                      <a:pt x="13747" y="5797"/>
                      <a:pt x="13319" y="5934"/>
                    </a:cubicBezTo>
                    <a:cubicBezTo>
                      <a:pt x="12841" y="6071"/>
                      <a:pt x="12374" y="6122"/>
                      <a:pt x="11911" y="6122"/>
                    </a:cubicBezTo>
                    <a:cubicBezTo>
                      <a:pt x="10936" y="6122"/>
                      <a:pt x="9982" y="5896"/>
                      <a:pt x="8997" y="5780"/>
                    </a:cubicBezTo>
                    <a:lnTo>
                      <a:pt x="8723" y="5438"/>
                    </a:lnTo>
                    <a:cubicBezTo>
                      <a:pt x="9253" y="5165"/>
                      <a:pt x="9765" y="4806"/>
                      <a:pt x="10193" y="4362"/>
                    </a:cubicBezTo>
                    <a:lnTo>
                      <a:pt x="10193" y="4362"/>
                    </a:lnTo>
                    <a:cubicBezTo>
                      <a:pt x="10161" y="4474"/>
                      <a:pt x="10248" y="4585"/>
                      <a:pt x="10358" y="4585"/>
                    </a:cubicBezTo>
                    <a:cubicBezTo>
                      <a:pt x="10365" y="4585"/>
                      <a:pt x="10373" y="4585"/>
                      <a:pt x="10381" y="4584"/>
                    </a:cubicBezTo>
                    <a:cubicBezTo>
                      <a:pt x="11252" y="4498"/>
                      <a:pt x="12089" y="4310"/>
                      <a:pt x="12978" y="4310"/>
                    </a:cubicBezTo>
                    <a:close/>
                    <a:moveTo>
                      <a:pt x="6615" y="4147"/>
                    </a:moveTo>
                    <a:cubicBezTo>
                      <a:pt x="6893" y="4147"/>
                      <a:pt x="7362" y="4582"/>
                      <a:pt x="7886" y="5216"/>
                    </a:cubicBezTo>
                    <a:cubicBezTo>
                      <a:pt x="7801" y="5301"/>
                      <a:pt x="7766" y="5421"/>
                      <a:pt x="7681" y="5506"/>
                    </a:cubicBezTo>
                    <a:cubicBezTo>
                      <a:pt x="7578" y="5626"/>
                      <a:pt x="7442" y="5729"/>
                      <a:pt x="7305" y="5814"/>
                    </a:cubicBezTo>
                    <a:cubicBezTo>
                      <a:pt x="7189" y="5866"/>
                      <a:pt x="6976" y="5946"/>
                      <a:pt x="6805" y="5946"/>
                    </a:cubicBezTo>
                    <a:cubicBezTo>
                      <a:pt x="6749" y="5946"/>
                      <a:pt x="6698" y="5938"/>
                      <a:pt x="6656" y="5917"/>
                    </a:cubicBezTo>
                    <a:cubicBezTo>
                      <a:pt x="6646" y="5910"/>
                      <a:pt x="6637" y="5907"/>
                      <a:pt x="6628" y="5907"/>
                    </a:cubicBezTo>
                    <a:cubicBezTo>
                      <a:pt x="6588" y="5907"/>
                      <a:pt x="6560" y="5960"/>
                      <a:pt x="6587" y="6002"/>
                    </a:cubicBezTo>
                    <a:cubicBezTo>
                      <a:pt x="6688" y="6094"/>
                      <a:pt x="6819" y="6126"/>
                      <a:pt x="6955" y="6126"/>
                    </a:cubicBezTo>
                    <a:cubicBezTo>
                      <a:pt x="7072" y="6126"/>
                      <a:pt x="7194" y="6102"/>
                      <a:pt x="7305" y="6070"/>
                    </a:cubicBezTo>
                    <a:cubicBezTo>
                      <a:pt x="7476" y="6019"/>
                      <a:pt x="7647" y="5917"/>
                      <a:pt x="7801" y="5797"/>
                    </a:cubicBezTo>
                    <a:cubicBezTo>
                      <a:pt x="7920" y="5711"/>
                      <a:pt x="8023" y="5592"/>
                      <a:pt x="8091" y="5472"/>
                    </a:cubicBezTo>
                    <a:cubicBezTo>
                      <a:pt x="8381" y="5848"/>
                      <a:pt x="8706" y="6275"/>
                      <a:pt x="8997" y="6702"/>
                    </a:cubicBezTo>
                    <a:cubicBezTo>
                      <a:pt x="8928" y="6754"/>
                      <a:pt x="8860" y="6822"/>
                      <a:pt x="8792" y="6890"/>
                    </a:cubicBezTo>
                    <a:cubicBezTo>
                      <a:pt x="8638" y="6993"/>
                      <a:pt x="8484" y="7113"/>
                      <a:pt x="8313" y="7198"/>
                    </a:cubicBezTo>
                    <a:cubicBezTo>
                      <a:pt x="8194" y="7283"/>
                      <a:pt x="8057" y="7352"/>
                      <a:pt x="7920" y="7403"/>
                    </a:cubicBezTo>
                    <a:cubicBezTo>
                      <a:pt x="7877" y="7416"/>
                      <a:pt x="7848" y="7422"/>
                      <a:pt x="7828" y="7422"/>
                    </a:cubicBezTo>
                    <a:cubicBezTo>
                      <a:pt x="7769" y="7422"/>
                      <a:pt x="7801" y="7365"/>
                      <a:pt x="7852" y="7249"/>
                    </a:cubicBezTo>
                    <a:cubicBezTo>
                      <a:pt x="7888" y="7213"/>
                      <a:pt x="7856" y="7177"/>
                      <a:pt x="7822" y="7177"/>
                    </a:cubicBezTo>
                    <a:cubicBezTo>
                      <a:pt x="7808" y="7177"/>
                      <a:pt x="7793" y="7183"/>
                      <a:pt x="7783" y="7198"/>
                    </a:cubicBezTo>
                    <a:cubicBezTo>
                      <a:pt x="7732" y="7283"/>
                      <a:pt x="7647" y="7403"/>
                      <a:pt x="7715" y="7523"/>
                    </a:cubicBezTo>
                    <a:cubicBezTo>
                      <a:pt x="7737" y="7573"/>
                      <a:pt x="7793" y="7590"/>
                      <a:pt x="7857" y="7590"/>
                    </a:cubicBezTo>
                    <a:cubicBezTo>
                      <a:pt x="7945" y="7590"/>
                      <a:pt x="8049" y="7559"/>
                      <a:pt x="8108" y="7540"/>
                    </a:cubicBezTo>
                    <a:cubicBezTo>
                      <a:pt x="8347" y="7454"/>
                      <a:pt x="8569" y="7335"/>
                      <a:pt x="8774" y="7198"/>
                    </a:cubicBezTo>
                    <a:cubicBezTo>
                      <a:pt x="8911" y="7130"/>
                      <a:pt x="9048" y="7027"/>
                      <a:pt x="9167" y="6925"/>
                    </a:cubicBezTo>
                    <a:cubicBezTo>
                      <a:pt x="9492" y="7386"/>
                      <a:pt x="9800" y="7864"/>
                      <a:pt x="10039" y="8257"/>
                    </a:cubicBezTo>
                    <a:cubicBezTo>
                      <a:pt x="9885" y="8428"/>
                      <a:pt x="9680" y="8582"/>
                      <a:pt x="9475" y="8684"/>
                    </a:cubicBezTo>
                    <a:cubicBezTo>
                      <a:pt x="9403" y="8709"/>
                      <a:pt x="9326" y="8722"/>
                      <a:pt x="9252" y="8722"/>
                    </a:cubicBezTo>
                    <a:cubicBezTo>
                      <a:pt x="9065" y="8722"/>
                      <a:pt x="8897" y="8637"/>
                      <a:pt x="8860" y="8428"/>
                    </a:cubicBezTo>
                    <a:cubicBezTo>
                      <a:pt x="8852" y="8398"/>
                      <a:pt x="8825" y="8385"/>
                      <a:pt x="8798" y="8385"/>
                    </a:cubicBezTo>
                    <a:cubicBezTo>
                      <a:pt x="8764" y="8385"/>
                      <a:pt x="8731" y="8407"/>
                      <a:pt x="8740" y="8445"/>
                    </a:cubicBezTo>
                    <a:cubicBezTo>
                      <a:pt x="8772" y="8806"/>
                      <a:pt x="9004" y="8945"/>
                      <a:pt x="9286" y="8945"/>
                    </a:cubicBezTo>
                    <a:cubicBezTo>
                      <a:pt x="9606" y="8945"/>
                      <a:pt x="9991" y="8767"/>
                      <a:pt x="10227" y="8531"/>
                    </a:cubicBezTo>
                    <a:cubicBezTo>
                      <a:pt x="10449" y="8907"/>
                      <a:pt x="10620" y="9197"/>
                      <a:pt x="10671" y="9317"/>
                    </a:cubicBezTo>
                    <a:cubicBezTo>
                      <a:pt x="10756" y="9522"/>
                      <a:pt x="10842" y="9727"/>
                      <a:pt x="10910" y="9949"/>
                    </a:cubicBezTo>
                    <a:cubicBezTo>
                      <a:pt x="10937" y="10058"/>
                      <a:pt x="11084" y="10979"/>
                      <a:pt x="10694" y="10979"/>
                    </a:cubicBezTo>
                    <a:cubicBezTo>
                      <a:pt x="10594" y="10979"/>
                      <a:pt x="10459" y="10919"/>
                      <a:pt x="10278" y="10769"/>
                    </a:cubicBezTo>
                    <a:cubicBezTo>
                      <a:pt x="9783" y="10376"/>
                      <a:pt x="9441" y="9761"/>
                      <a:pt x="9048" y="9265"/>
                    </a:cubicBezTo>
                    <a:cubicBezTo>
                      <a:pt x="8587" y="8650"/>
                      <a:pt x="8057" y="8104"/>
                      <a:pt x="7578" y="7540"/>
                    </a:cubicBezTo>
                    <a:cubicBezTo>
                      <a:pt x="7613" y="7420"/>
                      <a:pt x="7664" y="7300"/>
                      <a:pt x="7715" y="7198"/>
                    </a:cubicBezTo>
                    <a:cubicBezTo>
                      <a:pt x="7784" y="7049"/>
                      <a:pt x="7622" y="6916"/>
                      <a:pt x="7478" y="6916"/>
                    </a:cubicBezTo>
                    <a:cubicBezTo>
                      <a:pt x="7406" y="6916"/>
                      <a:pt x="7339" y="6948"/>
                      <a:pt x="7305" y="7027"/>
                    </a:cubicBezTo>
                    <a:cubicBezTo>
                      <a:pt x="7288" y="7061"/>
                      <a:pt x="7271" y="7113"/>
                      <a:pt x="7254" y="7147"/>
                    </a:cubicBezTo>
                    <a:cubicBezTo>
                      <a:pt x="6639" y="6344"/>
                      <a:pt x="6194" y="5455"/>
                      <a:pt x="6297" y="4276"/>
                    </a:cubicBezTo>
                    <a:lnTo>
                      <a:pt x="6297" y="4276"/>
                    </a:lnTo>
                    <a:cubicBezTo>
                      <a:pt x="6310" y="4280"/>
                      <a:pt x="6324" y="4283"/>
                      <a:pt x="6338" y="4283"/>
                    </a:cubicBezTo>
                    <a:cubicBezTo>
                      <a:pt x="6380" y="4283"/>
                      <a:pt x="6425" y="4263"/>
                      <a:pt x="6451" y="4225"/>
                    </a:cubicBezTo>
                    <a:cubicBezTo>
                      <a:pt x="6494" y="4172"/>
                      <a:pt x="6549" y="4147"/>
                      <a:pt x="6615" y="4147"/>
                    </a:cubicBezTo>
                    <a:close/>
                    <a:moveTo>
                      <a:pt x="5130" y="6023"/>
                    </a:moveTo>
                    <a:cubicBezTo>
                      <a:pt x="5560" y="6023"/>
                      <a:pt x="5941" y="6076"/>
                      <a:pt x="6229" y="6190"/>
                    </a:cubicBezTo>
                    <a:lnTo>
                      <a:pt x="6280" y="6190"/>
                    </a:lnTo>
                    <a:cubicBezTo>
                      <a:pt x="6485" y="6685"/>
                      <a:pt x="6758" y="7147"/>
                      <a:pt x="7083" y="7591"/>
                    </a:cubicBezTo>
                    <a:cubicBezTo>
                      <a:pt x="6468" y="9146"/>
                      <a:pt x="5716" y="11247"/>
                      <a:pt x="4093" y="11726"/>
                    </a:cubicBezTo>
                    <a:cubicBezTo>
                      <a:pt x="4469" y="10051"/>
                      <a:pt x="5033" y="8462"/>
                      <a:pt x="6348" y="7283"/>
                    </a:cubicBezTo>
                    <a:cubicBezTo>
                      <a:pt x="6522" y="7137"/>
                      <a:pt x="6372" y="6917"/>
                      <a:pt x="6193" y="6917"/>
                    </a:cubicBezTo>
                    <a:cubicBezTo>
                      <a:pt x="6142" y="6917"/>
                      <a:pt x="6089" y="6935"/>
                      <a:pt x="6041" y="6976"/>
                    </a:cubicBezTo>
                    <a:cubicBezTo>
                      <a:pt x="5323" y="7574"/>
                      <a:pt x="4417" y="8001"/>
                      <a:pt x="3563" y="8377"/>
                    </a:cubicBezTo>
                    <a:cubicBezTo>
                      <a:pt x="3252" y="8513"/>
                      <a:pt x="2090" y="8903"/>
                      <a:pt x="1287" y="8903"/>
                    </a:cubicBezTo>
                    <a:cubicBezTo>
                      <a:pt x="678" y="8903"/>
                      <a:pt x="276" y="8679"/>
                      <a:pt x="607" y="7950"/>
                    </a:cubicBezTo>
                    <a:cubicBezTo>
                      <a:pt x="1135" y="6799"/>
                      <a:pt x="3488" y="6023"/>
                      <a:pt x="5130" y="6023"/>
                    </a:cubicBezTo>
                    <a:close/>
                    <a:moveTo>
                      <a:pt x="12417" y="0"/>
                    </a:moveTo>
                    <a:cubicBezTo>
                      <a:pt x="11956" y="0"/>
                      <a:pt x="11377" y="209"/>
                      <a:pt x="11167" y="295"/>
                    </a:cubicBezTo>
                    <a:cubicBezTo>
                      <a:pt x="9646" y="961"/>
                      <a:pt x="8433" y="2926"/>
                      <a:pt x="7886" y="4498"/>
                    </a:cubicBezTo>
                    <a:cubicBezTo>
                      <a:pt x="7468" y="4080"/>
                      <a:pt x="6963" y="3670"/>
                      <a:pt x="6591" y="3670"/>
                    </a:cubicBezTo>
                    <a:cubicBezTo>
                      <a:pt x="6416" y="3670"/>
                      <a:pt x="6270" y="3761"/>
                      <a:pt x="6177" y="3986"/>
                    </a:cubicBezTo>
                    <a:cubicBezTo>
                      <a:pt x="6160" y="4003"/>
                      <a:pt x="6160" y="4020"/>
                      <a:pt x="6160" y="4054"/>
                    </a:cubicBezTo>
                    <a:cubicBezTo>
                      <a:pt x="6109" y="4054"/>
                      <a:pt x="6075" y="4088"/>
                      <a:pt x="6075" y="4122"/>
                    </a:cubicBezTo>
                    <a:cubicBezTo>
                      <a:pt x="5955" y="4720"/>
                      <a:pt x="5989" y="5336"/>
                      <a:pt x="6177" y="5917"/>
                    </a:cubicBezTo>
                    <a:cubicBezTo>
                      <a:pt x="5856" y="5771"/>
                      <a:pt x="5490" y="5714"/>
                      <a:pt x="5109" y="5714"/>
                    </a:cubicBezTo>
                    <a:cubicBezTo>
                      <a:pt x="4234" y="5714"/>
                      <a:pt x="3274" y="6015"/>
                      <a:pt x="2572" y="6241"/>
                    </a:cubicBezTo>
                    <a:cubicBezTo>
                      <a:pt x="1598" y="6549"/>
                      <a:pt x="214" y="7130"/>
                      <a:pt x="95" y="8274"/>
                    </a:cubicBezTo>
                    <a:cubicBezTo>
                      <a:pt x="1" y="9084"/>
                      <a:pt x="447" y="9380"/>
                      <a:pt x="1141" y="9380"/>
                    </a:cubicBezTo>
                    <a:cubicBezTo>
                      <a:pt x="2218" y="9380"/>
                      <a:pt x="3892" y="8666"/>
                      <a:pt x="5067" y="8052"/>
                    </a:cubicBezTo>
                    <a:lnTo>
                      <a:pt x="5067" y="8052"/>
                    </a:lnTo>
                    <a:cubicBezTo>
                      <a:pt x="4264" y="9197"/>
                      <a:pt x="3871" y="10564"/>
                      <a:pt x="3563" y="11965"/>
                    </a:cubicBezTo>
                    <a:cubicBezTo>
                      <a:pt x="3532" y="12120"/>
                      <a:pt x="3655" y="12260"/>
                      <a:pt x="3806" y="12260"/>
                    </a:cubicBezTo>
                    <a:cubicBezTo>
                      <a:pt x="3821" y="12260"/>
                      <a:pt x="3837" y="12259"/>
                      <a:pt x="3854" y="12255"/>
                    </a:cubicBezTo>
                    <a:cubicBezTo>
                      <a:pt x="5836" y="11982"/>
                      <a:pt x="6707" y="9761"/>
                      <a:pt x="7390" y="8001"/>
                    </a:cubicBezTo>
                    <a:cubicBezTo>
                      <a:pt x="8023" y="8770"/>
                      <a:pt x="8740" y="9505"/>
                      <a:pt x="9287" y="10256"/>
                    </a:cubicBezTo>
                    <a:cubicBezTo>
                      <a:pt x="9554" y="10617"/>
                      <a:pt x="10094" y="11439"/>
                      <a:pt x="10670" y="11439"/>
                    </a:cubicBezTo>
                    <a:cubicBezTo>
                      <a:pt x="10721" y="11439"/>
                      <a:pt x="10773" y="11432"/>
                      <a:pt x="10825" y="11418"/>
                    </a:cubicBezTo>
                    <a:cubicBezTo>
                      <a:pt x="11320" y="11282"/>
                      <a:pt x="11491" y="10564"/>
                      <a:pt x="11406" y="10120"/>
                    </a:cubicBezTo>
                    <a:cubicBezTo>
                      <a:pt x="11149" y="8753"/>
                      <a:pt x="10278" y="7437"/>
                      <a:pt x="9390" y="6275"/>
                    </a:cubicBezTo>
                    <a:lnTo>
                      <a:pt x="9390" y="6275"/>
                    </a:lnTo>
                    <a:cubicBezTo>
                      <a:pt x="9868" y="6378"/>
                      <a:pt x="10346" y="6429"/>
                      <a:pt x="10842" y="6446"/>
                    </a:cubicBezTo>
                    <a:cubicBezTo>
                      <a:pt x="11178" y="6479"/>
                      <a:pt x="11576" y="6508"/>
                      <a:pt x="11991" y="6508"/>
                    </a:cubicBezTo>
                    <a:cubicBezTo>
                      <a:pt x="12885" y="6508"/>
                      <a:pt x="13858" y="6373"/>
                      <a:pt x="14464" y="5848"/>
                    </a:cubicBezTo>
                    <a:cubicBezTo>
                      <a:pt x="15062" y="5318"/>
                      <a:pt x="15131" y="4379"/>
                      <a:pt x="14276" y="4071"/>
                    </a:cubicBezTo>
                    <a:cubicBezTo>
                      <a:pt x="13802" y="3896"/>
                      <a:pt x="13240" y="3824"/>
                      <a:pt x="12663" y="3824"/>
                    </a:cubicBezTo>
                    <a:cubicBezTo>
                      <a:pt x="11889" y="3824"/>
                      <a:pt x="11087" y="3954"/>
                      <a:pt x="10432" y="4140"/>
                    </a:cubicBezTo>
                    <a:cubicBezTo>
                      <a:pt x="10722" y="3849"/>
                      <a:pt x="10996" y="3559"/>
                      <a:pt x="11235" y="3302"/>
                    </a:cubicBezTo>
                    <a:cubicBezTo>
                      <a:pt x="11918" y="2602"/>
                      <a:pt x="12978" y="1594"/>
                      <a:pt x="13046" y="551"/>
                    </a:cubicBezTo>
                    <a:cubicBezTo>
                      <a:pt x="13069" y="130"/>
                      <a:pt x="12779" y="0"/>
                      <a:pt x="124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0424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3509200" y="3335803"/>
            <a:ext cx="5173600" cy="8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4994600" y="1829800"/>
            <a:ext cx="2202800" cy="12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3245984" y="4170251"/>
            <a:ext cx="5700000" cy="7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350734" y="3642390"/>
            <a:ext cx="643263" cy="449404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31;p3"/>
          <p:cNvSpPr/>
          <p:nvPr/>
        </p:nvSpPr>
        <p:spPr>
          <a:xfrm rot="4831673">
            <a:off x="-379724" y="-213251"/>
            <a:ext cx="2438581" cy="2099285"/>
          </a:xfrm>
          <a:custGeom>
            <a:avLst/>
            <a:gdLst/>
            <a:ahLst/>
            <a:cxnLst/>
            <a:rect l="l" t="t" r="r" b="b"/>
            <a:pathLst>
              <a:path w="34566" h="29755" extrusionOk="0">
                <a:moveTo>
                  <a:pt x="14724" y="891"/>
                </a:moveTo>
                <a:cubicBezTo>
                  <a:pt x="15969" y="891"/>
                  <a:pt x="17144" y="1332"/>
                  <a:pt x="18043" y="2449"/>
                </a:cubicBezTo>
                <a:cubicBezTo>
                  <a:pt x="18761" y="3337"/>
                  <a:pt x="19222" y="4379"/>
                  <a:pt x="19735" y="5405"/>
                </a:cubicBezTo>
                <a:cubicBezTo>
                  <a:pt x="20589" y="7096"/>
                  <a:pt x="21546" y="8822"/>
                  <a:pt x="23545" y="9181"/>
                </a:cubicBezTo>
                <a:cubicBezTo>
                  <a:pt x="23566" y="9185"/>
                  <a:pt x="23587" y="9187"/>
                  <a:pt x="23606" y="9187"/>
                </a:cubicBezTo>
                <a:cubicBezTo>
                  <a:pt x="23665" y="9187"/>
                  <a:pt x="23716" y="9168"/>
                  <a:pt x="23767" y="9129"/>
                </a:cubicBezTo>
                <a:cubicBezTo>
                  <a:pt x="24110" y="9098"/>
                  <a:pt x="24459" y="9083"/>
                  <a:pt x="24811" y="9083"/>
                </a:cubicBezTo>
                <a:cubicBezTo>
                  <a:pt x="27968" y="9083"/>
                  <a:pt x="31356" y="10361"/>
                  <a:pt x="32447" y="13589"/>
                </a:cubicBezTo>
                <a:cubicBezTo>
                  <a:pt x="33609" y="16972"/>
                  <a:pt x="30978" y="20304"/>
                  <a:pt x="28739" y="22593"/>
                </a:cubicBezTo>
                <a:cubicBezTo>
                  <a:pt x="25068" y="26358"/>
                  <a:pt x="19898" y="28880"/>
                  <a:pt x="14585" y="28880"/>
                </a:cubicBezTo>
                <a:cubicBezTo>
                  <a:pt x="14087" y="28880"/>
                  <a:pt x="13588" y="28858"/>
                  <a:pt x="13088" y="28813"/>
                </a:cubicBezTo>
                <a:cubicBezTo>
                  <a:pt x="6220" y="28197"/>
                  <a:pt x="1008" y="23037"/>
                  <a:pt x="1265" y="15981"/>
                </a:cubicBezTo>
                <a:cubicBezTo>
                  <a:pt x="1504" y="9710"/>
                  <a:pt x="6442" y="3610"/>
                  <a:pt x="12251" y="1389"/>
                </a:cubicBezTo>
                <a:cubicBezTo>
                  <a:pt x="13068" y="1079"/>
                  <a:pt x="13911" y="891"/>
                  <a:pt x="14724" y="891"/>
                </a:cubicBezTo>
                <a:close/>
                <a:moveTo>
                  <a:pt x="14696" y="0"/>
                </a:moveTo>
                <a:cubicBezTo>
                  <a:pt x="13457" y="0"/>
                  <a:pt x="12166" y="370"/>
                  <a:pt x="10970" y="945"/>
                </a:cubicBezTo>
                <a:cubicBezTo>
                  <a:pt x="4904" y="3884"/>
                  <a:pt x="0" y="10240"/>
                  <a:pt x="359" y="17194"/>
                </a:cubicBezTo>
                <a:cubicBezTo>
                  <a:pt x="718" y="24251"/>
                  <a:pt x="6237" y="29069"/>
                  <a:pt x="13105" y="29684"/>
                </a:cubicBezTo>
                <a:cubicBezTo>
                  <a:pt x="13623" y="29731"/>
                  <a:pt x="14141" y="29754"/>
                  <a:pt x="14657" y="29754"/>
                </a:cubicBezTo>
                <a:cubicBezTo>
                  <a:pt x="20872" y="29754"/>
                  <a:pt x="26908" y="26415"/>
                  <a:pt x="30773" y="21619"/>
                </a:cubicBezTo>
                <a:cubicBezTo>
                  <a:pt x="32840" y="19073"/>
                  <a:pt x="34566" y="15930"/>
                  <a:pt x="33028" y="12666"/>
                </a:cubicBezTo>
                <a:cubicBezTo>
                  <a:pt x="31570" y="9576"/>
                  <a:pt x="28472" y="8339"/>
                  <a:pt x="25302" y="8339"/>
                </a:cubicBezTo>
                <a:cubicBezTo>
                  <a:pt x="24755" y="8339"/>
                  <a:pt x="24207" y="8376"/>
                  <a:pt x="23665" y="8446"/>
                </a:cubicBezTo>
                <a:cubicBezTo>
                  <a:pt x="23596" y="8463"/>
                  <a:pt x="23528" y="8480"/>
                  <a:pt x="23477" y="8531"/>
                </a:cubicBezTo>
                <a:cubicBezTo>
                  <a:pt x="20777" y="7489"/>
                  <a:pt x="20350" y="3952"/>
                  <a:pt x="18676" y="1885"/>
                </a:cubicBezTo>
                <a:cubicBezTo>
                  <a:pt x="17594" y="533"/>
                  <a:pt x="16183" y="0"/>
                  <a:pt x="146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32;p3"/>
          <p:cNvSpPr/>
          <p:nvPr/>
        </p:nvSpPr>
        <p:spPr>
          <a:xfrm rot="-2135296">
            <a:off x="10647904" y="5129979"/>
            <a:ext cx="1723053" cy="1353005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28835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p26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26"/>
          <p:cNvSpPr txBox="1">
            <a:spLocks noGrp="1"/>
          </p:cNvSpPr>
          <p:nvPr>
            <p:ph type="title"/>
          </p:nvPr>
        </p:nvSpPr>
        <p:spPr>
          <a:xfrm>
            <a:off x="992700" y="3632071"/>
            <a:ext cx="2369600" cy="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37" name="Google Shape;537;p26"/>
          <p:cNvSpPr txBox="1">
            <a:spLocks noGrp="1"/>
          </p:cNvSpPr>
          <p:nvPr>
            <p:ph type="subTitle" idx="1"/>
          </p:nvPr>
        </p:nvSpPr>
        <p:spPr>
          <a:xfrm>
            <a:off x="992701" y="4148571"/>
            <a:ext cx="2369600" cy="9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26"/>
          <p:cNvSpPr txBox="1">
            <a:spLocks noGrp="1"/>
          </p:cNvSpPr>
          <p:nvPr>
            <p:ph type="title" idx="2"/>
          </p:nvPr>
        </p:nvSpPr>
        <p:spPr>
          <a:xfrm>
            <a:off x="3819600" y="717167"/>
            <a:ext cx="45528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grpSp>
        <p:nvGrpSpPr>
          <p:cNvPr id="539" name="Google Shape;539;p26"/>
          <p:cNvGrpSpPr/>
          <p:nvPr/>
        </p:nvGrpSpPr>
        <p:grpSpPr>
          <a:xfrm rot="-5823860" flipH="1">
            <a:off x="10808326" y="-164731"/>
            <a:ext cx="1096484" cy="1171972"/>
            <a:chOff x="429300" y="4124275"/>
            <a:chExt cx="381650" cy="407925"/>
          </a:xfrm>
        </p:grpSpPr>
        <p:sp>
          <p:nvSpPr>
            <p:cNvPr id="540" name="Google Shape;540;p26"/>
            <p:cNvSpPr/>
            <p:nvPr/>
          </p:nvSpPr>
          <p:spPr>
            <a:xfrm>
              <a:off x="532850" y="4381150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1" name="Google Shape;541;p26"/>
            <p:cNvSpPr/>
            <p:nvPr/>
          </p:nvSpPr>
          <p:spPr>
            <a:xfrm>
              <a:off x="677650" y="4442725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2" name="Google Shape;542;p26"/>
            <p:cNvSpPr/>
            <p:nvPr/>
          </p:nvSpPr>
          <p:spPr>
            <a:xfrm>
              <a:off x="696025" y="4266725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3" name="Google Shape;543;p26"/>
            <p:cNvSpPr/>
            <p:nvPr/>
          </p:nvSpPr>
          <p:spPr>
            <a:xfrm>
              <a:off x="561900" y="4230525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26"/>
            <p:cNvSpPr/>
            <p:nvPr/>
          </p:nvSpPr>
          <p:spPr>
            <a:xfrm>
              <a:off x="638775" y="4124275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26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6" name="Google Shape;546;p26"/>
          <p:cNvSpPr txBox="1">
            <a:spLocks noGrp="1"/>
          </p:cNvSpPr>
          <p:nvPr>
            <p:ph type="title" idx="3"/>
          </p:nvPr>
        </p:nvSpPr>
        <p:spPr>
          <a:xfrm>
            <a:off x="3605033" y="3632071"/>
            <a:ext cx="2369600" cy="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7" name="Google Shape;547;p26"/>
          <p:cNvSpPr txBox="1">
            <a:spLocks noGrp="1"/>
          </p:cNvSpPr>
          <p:nvPr>
            <p:ph type="subTitle" idx="4"/>
          </p:nvPr>
        </p:nvSpPr>
        <p:spPr>
          <a:xfrm>
            <a:off x="3605035" y="4148571"/>
            <a:ext cx="2369600" cy="9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26"/>
          <p:cNvSpPr txBox="1">
            <a:spLocks noGrp="1"/>
          </p:cNvSpPr>
          <p:nvPr>
            <p:ph type="title" idx="5"/>
          </p:nvPr>
        </p:nvSpPr>
        <p:spPr>
          <a:xfrm>
            <a:off x="6217367" y="3632071"/>
            <a:ext cx="2369600" cy="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9" name="Google Shape;549;p26"/>
          <p:cNvSpPr txBox="1">
            <a:spLocks noGrp="1"/>
          </p:cNvSpPr>
          <p:nvPr>
            <p:ph type="subTitle" idx="6"/>
          </p:nvPr>
        </p:nvSpPr>
        <p:spPr>
          <a:xfrm>
            <a:off x="6217368" y="4148571"/>
            <a:ext cx="2369600" cy="9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26"/>
          <p:cNvSpPr txBox="1">
            <a:spLocks noGrp="1"/>
          </p:cNvSpPr>
          <p:nvPr>
            <p:ph type="title" idx="7"/>
          </p:nvPr>
        </p:nvSpPr>
        <p:spPr>
          <a:xfrm>
            <a:off x="8829700" y="3632071"/>
            <a:ext cx="2369600" cy="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51" name="Google Shape;551;p26"/>
          <p:cNvSpPr txBox="1">
            <a:spLocks noGrp="1"/>
          </p:cNvSpPr>
          <p:nvPr>
            <p:ph type="subTitle" idx="8"/>
          </p:nvPr>
        </p:nvSpPr>
        <p:spPr>
          <a:xfrm>
            <a:off x="8829701" y="4148571"/>
            <a:ext cx="2369600" cy="9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2" name="Google Shape;552;p26"/>
          <p:cNvGrpSpPr/>
          <p:nvPr/>
        </p:nvGrpSpPr>
        <p:grpSpPr>
          <a:xfrm>
            <a:off x="355169" y="123934"/>
            <a:ext cx="610281" cy="594631"/>
            <a:chOff x="397551" y="281000"/>
            <a:chExt cx="457711" cy="445973"/>
          </a:xfrm>
        </p:grpSpPr>
        <p:sp>
          <p:nvSpPr>
            <p:cNvPr id="553" name="Google Shape;553;p26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26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5" name="Google Shape;555;p26"/>
          <p:cNvGrpSpPr/>
          <p:nvPr/>
        </p:nvGrpSpPr>
        <p:grpSpPr>
          <a:xfrm rot="6046719">
            <a:off x="1298727" y="195491"/>
            <a:ext cx="463384" cy="451501"/>
            <a:chOff x="397551" y="281000"/>
            <a:chExt cx="457711" cy="445973"/>
          </a:xfrm>
        </p:grpSpPr>
        <p:sp>
          <p:nvSpPr>
            <p:cNvPr id="556" name="Google Shape;556;p26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7" name="Google Shape;557;p26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1667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559;p2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0" name="Google Shape;560;p27"/>
          <p:cNvGrpSpPr/>
          <p:nvPr/>
        </p:nvGrpSpPr>
        <p:grpSpPr>
          <a:xfrm rot="2962997">
            <a:off x="9747895" y="-424367"/>
            <a:ext cx="2957320" cy="3753361"/>
            <a:chOff x="1154976" y="632775"/>
            <a:chExt cx="2502430" cy="3877954"/>
          </a:xfrm>
        </p:grpSpPr>
        <p:sp>
          <p:nvSpPr>
            <p:cNvPr id="561" name="Google Shape;561;p27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27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63" name="Google Shape;563;p27"/>
          <p:cNvSpPr/>
          <p:nvPr/>
        </p:nvSpPr>
        <p:spPr>
          <a:xfrm>
            <a:off x="804400" y="1930001"/>
            <a:ext cx="10583211" cy="4436719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4" name="Google Shape;564;p27"/>
          <p:cNvSpPr/>
          <p:nvPr/>
        </p:nvSpPr>
        <p:spPr>
          <a:xfrm rot="-702200">
            <a:off x="-1150552" y="471711"/>
            <a:ext cx="3165125" cy="1711299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5" name="Google Shape;565;p27"/>
          <p:cNvSpPr/>
          <p:nvPr/>
        </p:nvSpPr>
        <p:spPr>
          <a:xfrm rot="2700252">
            <a:off x="-1259948" y="5187560"/>
            <a:ext cx="2223557" cy="1914216"/>
          </a:xfrm>
          <a:custGeom>
            <a:avLst/>
            <a:gdLst/>
            <a:ahLst/>
            <a:cxnLst/>
            <a:rect l="l" t="t" r="r" b="b"/>
            <a:pathLst>
              <a:path w="34566" h="29755" extrusionOk="0">
                <a:moveTo>
                  <a:pt x="14724" y="891"/>
                </a:moveTo>
                <a:cubicBezTo>
                  <a:pt x="15969" y="891"/>
                  <a:pt x="17144" y="1332"/>
                  <a:pt x="18043" y="2449"/>
                </a:cubicBezTo>
                <a:cubicBezTo>
                  <a:pt x="18761" y="3337"/>
                  <a:pt x="19222" y="4379"/>
                  <a:pt x="19735" y="5405"/>
                </a:cubicBezTo>
                <a:cubicBezTo>
                  <a:pt x="20589" y="7096"/>
                  <a:pt x="21546" y="8822"/>
                  <a:pt x="23545" y="9181"/>
                </a:cubicBezTo>
                <a:cubicBezTo>
                  <a:pt x="23566" y="9185"/>
                  <a:pt x="23587" y="9187"/>
                  <a:pt x="23606" y="9187"/>
                </a:cubicBezTo>
                <a:cubicBezTo>
                  <a:pt x="23665" y="9187"/>
                  <a:pt x="23716" y="9168"/>
                  <a:pt x="23767" y="9129"/>
                </a:cubicBezTo>
                <a:cubicBezTo>
                  <a:pt x="24110" y="9098"/>
                  <a:pt x="24459" y="9083"/>
                  <a:pt x="24811" y="9083"/>
                </a:cubicBezTo>
                <a:cubicBezTo>
                  <a:pt x="27968" y="9083"/>
                  <a:pt x="31356" y="10361"/>
                  <a:pt x="32447" y="13589"/>
                </a:cubicBezTo>
                <a:cubicBezTo>
                  <a:pt x="33609" y="16972"/>
                  <a:pt x="30978" y="20304"/>
                  <a:pt x="28739" y="22593"/>
                </a:cubicBezTo>
                <a:cubicBezTo>
                  <a:pt x="25068" y="26358"/>
                  <a:pt x="19898" y="28880"/>
                  <a:pt x="14585" y="28880"/>
                </a:cubicBezTo>
                <a:cubicBezTo>
                  <a:pt x="14087" y="28880"/>
                  <a:pt x="13588" y="28858"/>
                  <a:pt x="13088" y="28813"/>
                </a:cubicBezTo>
                <a:cubicBezTo>
                  <a:pt x="6220" y="28197"/>
                  <a:pt x="1008" y="23037"/>
                  <a:pt x="1265" y="15981"/>
                </a:cubicBezTo>
                <a:cubicBezTo>
                  <a:pt x="1504" y="9710"/>
                  <a:pt x="6442" y="3610"/>
                  <a:pt x="12251" y="1389"/>
                </a:cubicBezTo>
                <a:cubicBezTo>
                  <a:pt x="13068" y="1079"/>
                  <a:pt x="13911" y="891"/>
                  <a:pt x="14724" y="891"/>
                </a:cubicBezTo>
                <a:close/>
                <a:moveTo>
                  <a:pt x="14696" y="0"/>
                </a:moveTo>
                <a:cubicBezTo>
                  <a:pt x="13457" y="0"/>
                  <a:pt x="12166" y="370"/>
                  <a:pt x="10970" y="945"/>
                </a:cubicBezTo>
                <a:cubicBezTo>
                  <a:pt x="4904" y="3884"/>
                  <a:pt x="0" y="10240"/>
                  <a:pt x="359" y="17194"/>
                </a:cubicBezTo>
                <a:cubicBezTo>
                  <a:pt x="718" y="24251"/>
                  <a:pt x="6237" y="29069"/>
                  <a:pt x="13105" y="29684"/>
                </a:cubicBezTo>
                <a:cubicBezTo>
                  <a:pt x="13623" y="29731"/>
                  <a:pt x="14141" y="29754"/>
                  <a:pt x="14657" y="29754"/>
                </a:cubicBezTo>
                <a:cubicBezTo>
                  <a:pt x="20872" y="29754"/>
                  <a:pt x="26908" y="26415"/>
                  <a:pt x="30773" y="21619"/>
                </a:cubicBezTo>
                <a:cubicBezTo>
                  <a:pt x="32840" y="19073"/>
                  <a:pt x="34566" y="15930"/>
                  <a:pt x="33028" y="12666"/>
                </a:cubicBezTo>
                <a:cubicBezTo>
                  <a:pt x="31570" y="9576"/>
                  <a:pt x="28472" y="8339"/>
                  <a:pt x="25302" y="8339"/>
                </a:cubicBezTo>
                <a:cubicBezTo>
                  <a:pt x="24755" y="8339"/>
                  <a:pt x="24207" y="8376"/>
                  <a:pt x="23665" y="8446"/>
                </a:cubicBezTo>
                <a:cubicBezTo>
                  <a:pt x="23596" y="8463"/>
                  <a:pt x="23528" y="8480"/>
                  <a:pt x="23477" y="8531"/>
                </a:cubicBezTo>
                <a:cubicBezTo>
                  <a:pt x="20777" y="7489"/>
                  <a:pt x="20350" y="3952"/>
                  <a:pt x="18676" y="1885"/>
                </a:cubicBezTo>
                <a:cubicBezTo>
                  <a:pt x="17594" y="533"/>
                  <a:pt x="16183" y="0"/>
                  <a:pt x="146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66" name="Google Shape;566;p27"/>
          <p:cNvSpPr txBox="1">
            <a:spLocks noGrp="1"/>
          </p:cNvSpPr>
          <p:nvPr>
            <p:ph type="title"/>
          </p:nvPr>
        </p:nvSpPr>
        <p:spPr>
          <a:xfrm>
            <a:off x="960033" y="2486233"/>
            <a:ext cx="2868400" cy="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67" name="Google Shape;567;p27"/>
          <p:cNvSpPr txBox="1">
            <a:spLocks noGrp="1"/>
          </p:cNvSpPr>
          <p:nvPr>
            <p:ph type="subTitle" idx="1"/>
          </p:nvPr>
        </p:nvSpPr>
        <p:spPr>
          <a:xfrm>
            <a:off x="960033" y="3128501"/>
            <a:ext cx="2868400" cy="7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8" name="Google Shape;568;p27"/>
          <p:cNvSpPr txBox="1">
            <a:spLocks noGrp="1"/>
          </p:cNvSpPr>
          <p:nvPr>
            <p:ph type="title" idx="2"/>
          </p:nvPr>
        </p:nvSpPr>
        <p:spPr>
          <a:xfrm>
            <a:off x="4661801" y="2486233"/>
            <a:ext cx="2868400" cy="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69" name="Google Shape;569;p27"/>
          <p:cNvSpPr txBox="1">
            <a:spLocks noGrp="1"/>
          </p:cNvSpPr>
          <p:nvPr>
            <p:ph type="subTitle" idx="3"/>
          </p:nvPr>
        </p:nvSpPr>
        <p:spPr>
          <a:xfrm>
            <a:off x="4661800" y="3128501"/>
            <a:ext cx="2868400" cy="7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p27"/>
          <p:cNvSpPr txBox="1">
            <a:spLocks noGrp="1"/>
          </p:cNvSpPr>
          <p:nvPr>
            <p:ph type="title" idx="4"/>
          </p:nvPr>
        </p:nvSpPr>
        <p:spPr>
          <a:xfrm>
            <a:off x="960033" y="4397371"/>
            <a:ext cx="2868400" cy="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71" name="Google Shape;571;p27"/>
          <p:cNvSpPr txBox="1">
            <a:spLocks noGrp="1"/>
          </p:cNvSpPr>
          <p:nvPr>
            <p:ph type="subTitle" idx="5"/>
          </p:nvPr>
        </p:nvSpPr>
        <p:spPr>
          <a:xfrm>
            <a:off x="960033" y="5039700"/>
            <a:ext cx="2868400" cy="7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27"/>
          <p:cNvSpPr txBox="1">
            <a:spLocks noGrp="1"/>
          </p:cNvSpPr>
          <p:nvPr>
            <p:ph type="title" idx="6"/>
          </p:nvPr>
        </p:nvSpPr>
        <p:spPr>
          <a:xfrm>
            <a:off x="4661801" y="4397371"/>
            <a:ext cx="2868400" cy="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73" name="Google Shape;573;p27"/>
          <p:cNvSpPr txBox="1">
            <a:spLocks noGrp="1"/>
          </p:cNvSpPr>
          <p:nvPr>
            <p:ph type="subTitle" idx="7"/>
          </p:nvPr>
        </p:nvSpPr>
        <p:spPr>
          <a:xfrm>
            <a:off x="4661800" y="5039700"/>
            <a:ext cx="2868400" cy="7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27"/>
          <p:cNvSpPr txBox="1">
            <a:spLocks noGrp="1"/>
          </p:cNvSpPr>
          <p:nvPr>
            <p:ph type="title" idx="8"/>
          </p:nvPr>
        </p:nvSpPr>
        <p:spPr>
          <a:xfrm>
            <a:off x="8363571" y="2486233"/>
            <a:ext cx="2868400" cy="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75" name="Google Shape;575;p27"/>
          <p:cNvSpPr txBox="1">
            <a:spLocks noGrp="1"/>
          </p:cNvSpPr>
          <p:nvPr>
            <p:ph type="subTitle" idx="9"/>
          </p:nvPr>
        </p:nvSpPr>
        <p:spPr>
          <a:xfrm>
            <a:off x="8363567" y="3128501"/>
            <a:ext cx="2868400" cy="7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7"/>
          <p:cNvSpPr txBox="1">
            <a:spLocks noGrp="1"/>
          </p:cNvSpPr>
          <p:nvPr>
            <p:ph type="title" idx="13"/>
          </p:nvPr>
        </p:nvSpPr>
        <p:spPr>
          <a:xfrm>
            <a:off x="8363571" y="4397371"/>
            <a:ext cx="2868400" cy="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77" name="Google Shape;577;p27"/>
          <p:cNvSpPr txBox="1">
            <a:spLocks noGrp="1"/>
          </p:cNvSpPr>
          <p:nvPr>
            <p:ph type="subTitle" idx="14"/>
          </p:nvPr>
        </p:nvSpPr>
        <p:spPr>
          <a:xfrm>
            <a:off x="8363567" y="5039700"/>
            <a:ext cx="2868400" cy="7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27"/>
          <p:cNvSpPr txBox="1">
            <a:spLocks noGrp="1"/>
          </p:cNvSpPr>
          <p:nvPr>
            <p:ph type="title" idx="15"/>
          </p:nvPr>
        </p:nvSpPr>
        <p:spPr>
          <a:xfrm>
            <a:off x="4324200" y="717167"/>
            <a:ext cx="35436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60289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28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1" name="Google Shape;581;p28"/>
          <p:cNvGrpSpPr/>
          <p:nvPr/>
        </p:nvGrpSpPr>
        <p:grpSpPr>
          <a:xfrm rot="-1778169">
            <a:off x="157823" y="68785"/>
            <a:ext cx="1720595" cy="1093489"/>
            <a:chOff x="7685850" y="32550"/>
            <a:chExt cx="1290421" cy="820102"/>
          </a:xfrm>
        </p:grpSpPr>
        <p:sp>
          <p:nvSpPr>
            <p:cNvPr id="582" name="Google Shape;582;p28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28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28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5" name="Google Shape;585;p28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6" name="Google Shape;586;p28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28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8" name="Google Shape;588;p28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9" name="Google Shape;589;p28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28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28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28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28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28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28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28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7" name="Google Shape;597;p28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8" name="Google Shape;598;p28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9" name="Google Shape;599;p28"/>
          <p:cNvGrpSpPr/>
          <p:nvPr/>
        </p:nvGrpSpPr>
        <p:grpSpPr>
          <a:xfrm>
            <a:off x="10822173" y="5680055"/>
            <a:ext cx="1146548" cy="929215"/>
            <a:chOff x="71542" y="94405"/>
            <a:chExt cx="708096" cy="573872"/>
          </a:xfrm>
        </p:grpSpPr>
        <p:sp>
          <p:nvSpPr>
            <p:cNvPr id="600" name="Google Shape;600;p28"/>
            <p:cNvSpPr/>
            <p:nvPr/>
          </p:nvSpPr>
          <p:spPr>
            <a:xfrm>
              <a:off x="451751" y="112297"/>
              <a:ext cx="314629" cy="305984"/>
            </a:xfrm>
            <a:custGeom>
              <a:avLst/>
              <a:gdLst/>
              <a:ahLst/>
              <a:cxnLst/>
              <a:rect l="l" t="t" r="r" b="b"/>
              <a:pathLst>
                <a:path w="7337" h="7135" extrusionOk="0">
                  <a:moveTo>
                    <a:pt x="4015" y="0"/>
                  </a:moveTo>
                  <a:cubicBezTo>
                    <a:pt x="3776" y="0"/>
                    <a:pt x="3543" y="161"/>
                    <a:pt x="3469" y="419"/>
                  </a:cubicBezTo>
                  <a:cubicBezTo>
                    <a:pt x="3340" y="370"/>
                    <a:pt x="3204" y="343"/>
                    <a:pt x="3070" y="343"/>
                  </a:cubicBezTo>
                  <a:cubicBezTo>
                    <a:pt x="2974" y="343"/>
                    <a:pt x="2878" y="357"/>
                    <a:pt x="2786" y="385"/>
                  </a:cubicBezTo>
                  <a:cubicBezTo>
                    <a:pt x="2444" y="471"/>
                    <a:pt x="2307" y="864"/>
                    <a:pt x="2205" y="1257"/>
                  </a:cubicBezTo>
                  <a:cubicBezTo>
                    <a:pt x="1965" y="1274"/>
                    <a:pt x="1760" y="1427"/>
                    <a:pt x="1692" y="1667"/>
                  </a:cubicBezTo>
                  <a:cubicBezTo>
                    <a:pt x="1658" y="1837"/>
                    <a:pt x="1641" y="1991"/>
                    <a:pt x="1641" y="2162"/>
                  </a:cubicBezTo>
                  <a:cubicBezTo>
                    <a:pt x="1603" y="2155"/>
                    <a:pt x="1566" y="2151"/>
                    <a:pt x="1530" y="2151"/>
                  </a:cubicBezTo>
                  <a:cubicBezTo>
                    <a:pt x="1232" y="2151"/>
                    <a:pt x="974" y="2389"/>
                    <a:pt x="974" y="2709"/>
                  </a:cubicBezTo>
                  <a:lnTo>
                    <a:pt x="974" y="3409"/>
                  </a:lnTo>
                  <a:cubicBezTo>
                    <a:pt x="872" y="3341"/>
                    <a:pt x="752" y="3273"/>
                    <a:pt x="667" y="3204"/>
                  </a:cubicBezTo>
                  <a:cubicBezTo>
                    <a:pt x="600" y="3169"/>
                    <a:pt x="528" y="3153"/>
                    <a:pt x="458" y="3153"/>
                  </a:cubicBezTo>
                  <a:cubicBezTo>
                    <a:pt x="223" y="3153"/>
                    <a:pt x="1" y="3335"/>
                    <a:pt x="1" y="3597"/>
                  </a:cubicBezTo>
                  <a:cubicBezTo>
                    <a:pt x="52" y="4178"/>
                    <a:pt x="206" y="4759"/>
                    <a:pt x="445" y="5306"/>
                  </a:cubicBezTo>
                  <a:cubicBezTo>
                    <a:pt x="481" y="5379"/>
                    <a:pt x="538" y="5409"/>
                    <a:pt x="596" y="5409"/>
                  </a:cubicBezTo>
                  <a:cubicBezTo>
                    <a:pt x="700" y="5409"/>
                    <a:pt x="810" y="5313"/>
                    <a:pt x="821" y="5203"/>
                  </a:cubicBezTo>
                  <a:cubicBezTo>
                    <a:pt x="855" y="4964"/>
                    <a:pt x="855" y="4742"/>
                    <a:pt x="855" y="4503"/>
                  </a:cubicBezTo>
                  <a:cubicBezTo>
                    <a:pt x="940" y="4571"/>
                    <a:pt x="1009" y="4657"/>
                    <a:pt x="1077" y="4742"/>
                  </a:cubicBezTo>
                  <a:cubicBezTo>
                    <a:pt x="1094" y="4776"/>
                    <a:pt x="1111" y="4811"/>
                    <a:pt x="1145" y="4828"/>
                  </a:cubicBezTo>
                  <a:cubicBezTo>
                    <a:pt x="1077" y="4913"/>
                    <a:pt x="1077" y="5033"/>
                    <a:pt x="1111" y="5135"/>
                  </a:cubicBezTo>
                  <a:cubicBezTo>
                    <a:pt x="1197" y="5357"/>
                    <a:pt x="1299" y="5596"/>
                    <a:pt x="1419" y="5802"/>
                  </a:cubicBezTo>
                  <a:cubicBezTo>
                    <a:pt x="1462" y="5933"/>
                    <a:pt x="1593" y="6014"/>
                    <a:pt x="1726" y="6014"/>
                  </a:cubicBezTo>
                  <a:cubicBezTo>
                    <a:pt x="1749" y="6014"/>
                    <a:pt x="1772" y="6012"/>
                    <a:pt x="1795" y="6007"/>
                  </a:cubicBezTo>
                  <a:cubicBezTo>
                    <a:pt x="2119" y="6331"/>
                    <a:pt x="2461" y="6622"/>
                    <a:pt x="2751" y="6980"/>
                  </a:cubicBezTo>
                  <a:cubicBezTo>
                    <a:pt x="2850" y="7089"/>
                    <a:pt x="2969" y="7135"/>
                    <a:pt x="3086" y="7135"/>
                  </a:cubicBezTo>
                  <a:cubicBezTo>
                    <a:pt x="3394" y="7135"/>
                    <a:pt x="3692" y="6819"/>
                    <a:pt x="3606" y="6485"/>
                  </a:cubicBezTo>
                  <a:cubicBezTo>
                    <a:pt x="3572" y="6314"/>
                    <a:pt x="3537" y="6126"/>
                    <a:pt x="3503" y="5955"/>
                  </a:cubicBezTo>
                  <a:lnTo>
                    <a:pt x="3503" y="5955"/>
                  </a:lnTo>
                  <a:cubicBezTo>
                    <a:pt x="3657" y="6075"/>
                    <a:pt x="3811" y="6194"/>
                    <a:pt x="3947" y="6314"/>
                  </a:cubicBezTo>
                  <a:cubicBezTo>
                    <a:pt x="4068" y="6430"/>
                    <a:pt x="4214" y="6481"/>
                    <a:pt x="4357" y="6481"/>
                  </a:cubicBezTo>
                  <a:cubicBezTo>
                    <a:pt x="4657" y="6481"/>
                    <a:pt x="4944" y="6252"/>
                    <a:pt x="4956" y="5904"/>
                  </a:cubicBezTo>
                  <a:lnTo>
                    <a:pt x="4956" y="5648"/>
                  </a:lnTo>
                  <a:cubicBezTo>
                    <a:pt x="5024" y="5648"/>
                    <a:pt x="5092" y="5614"/>
                    <a:pt x="5161" y="5579"/>
                  </a:cubicBezTo>
                  <a:cubicBezTo>
                    <a:pt x="5297" y="5511"/>
                    <a:pt x="5400" y="5374"/>
                    <a:pt x="5468" y="5238"/>
                  </a:cubicBezTo>
                  <a:cubicBezTo>
                    <a:pt x="5554" y="5306"/>
                    <a:pt x="5639" y="5374"/>
                    <a:pt x="5707" y="5443"/>
                  </a:cubicBezTo>
                  <a:cubicBezTo>
                    <a:pt x="5827" y="5562"/>
                    <a:pt x="5998" y="5614"/>
                    <a:pt x="6152" y="5614"/>
                  </a:cubicBezTo>
                  <a:cubicBezTo>
                    <a:pt x="6271" y="5767"/>
                    <a:pt x="6408" y="5904"/>
                    <a:pt x="6562" y="6041"/>
                  </a:cubicBezTo>
                  <a:cubicBezTo>
                    <a:pt x="6645" y="6115"/>
                    <a:pt x="6742" y="6148"/>
                    <a:pt x="6838" y="6148"/>
                  </a:cubicBezTo>
                  <a:cubicBezTo>
                    <a:pt x="7094" y="6148"/>
                    <a:pt x="7337" y="5912"/>
                    <a:pt x="7262" y="5614"/>
                  </a:cubicBezTo>
                  <a:cubicBezTo>
                    <a:pt x="7108" y="4981"/>
                    <a:pt x="6852" y="4366"/>
                    <a:pt x="6493" y="3819"/>
                  </a:cubicBezTo>
                  <a:cubicBezTo>
                    <a:pt x="6377" y="3623"/>
                    <a:pt x="6176" y="3524"/>
                    <a:pt x="5972" y="3524"/>
                  </a:cubicBezTo>
                  <a:cubicBezTo>
                    <a:pt x="5787" y="3524"/>
                    <a:pt x="5598" y="3606"/>
                    <a:pt x="5468" y="3768"/>
                  </a:cubicBezTo>
                  <a:cubicBezTo>
                    <a:pt x="5383" y="3717"/>
                    <a:pt x="5297" y="3666"/>
                    <a:pt x="5195" y="3614"/>
                  </a:cubicBezTo>
                  <a:cubicBezTo>
                    <a:pt x="5107" y="3564"/>
                    <a:pt x="5005" y="3541"/>
                    <a:pt x="4902" y="3541"/>
                  </a:cubicBezTo>
                  <a:cubicBezTo>
                    <a:pt x="4582" y="3541"/>
                    <a:pt x="4250" y="3766"/>
                    <a:pt x="4289" y="4127"/>
                  </a:cubicBezTo>
                  <a:cubicBezTo>
                    <a:pt x="4289" y="4212"/>
                    <a:pt x="4306" y="4298"/>
                    <a:pt x="4323" y="4383"/>
                  </a:cubicBezTo>
                  <a:cubicBezTo>
                    <a:pt x="4101" y="4418"/>
                    <a:pt x="3913" y="4571"/>
                    <a:pt x="3828" y="4776"/>
                  </a:cubicBezTo>
                  <a:cubicBezTo>
                    <a:pt x="3606" y="4623"/>
                    <a:pt x="3367" y="4452"/>
                    <a:pt x="3161" y="4264"/>
                  </a:cubicBezTo>
                  <a:cubicBezTo>
                    <a:pt x="3046" y="4153"/>
                    <a:pt x="2910" y="4105"/>
                    <a:pt x="2777" y="4105"/>
                  </a:cubicBezTo>
                  <a:cubicBezTo>
                    <a:pt x="2439" y="4105"/>
                    <a:pt x="2124" y="4418"/>
                    <a:pt x="2222" y="4811"/>
                  </a:cubicBezTo>
                  <a:cubicBezTo>
                    <a:pt x="2256" y="4964"/>
                    <a:pt x="2290" y="5101"/>
                    <a:pt x="2307" y="5238"/>
                  </a:cubicBezTo>
                  <a:cubicBezTo>
                    <a:pt x="2170" y="5101"/>
                    <a:pt x="2034" y="4947"/>
                    <a:pt x="1897" y="4811"/>
                  </a:cubicBezTo>
                  <a:cubicBezTo>
                    <a:pt x="1983" y="4708"/>
                    <a:pt x="2017" y="4605"/>
                    <a:pt x="2034" y="4486"/>
                  </a:cubicBezTo>
                  <a:cubicBezTo>
                    <a:pt x="2051" y="4144"/>
                    <a:pt x="2051" y="3819"/>
                    <a:pt x="2051" y="3495"/>
                  </a:cubicBezTo>
                  <a:cubicBezTo>
                    <a:pt x="2188" y="3478"/>
                    <a:pt x="2307" y="3427"/>
                    <a:pt x="2410" y="3324"/>
                  </a:cubicBezTo>
                  <a:cubicBezTo>
                    <a:pt x="2563" y="3102"/>
                    <a:pt x="2666" y="2828"/>
                    <a:pt x="2683" y="2555"/>
                  </a:cubicBezTo>
                  <a:cubicBezTo>
                    <a:pt x="2888" y="2504"/>
                    <a:pt x="3059" y="2350"/>
                    <a:pt x="3127" y="2145"/>
                  </a:cubicBezTo>
                  <a:cubicBezTo>
                    <a:pt x="3196" y="1957"/>
                    <a:pt x="3264" y="1786"/>
                    <a:pt x="3315" y="1598"/>
                  </a:cubicBezTo>
                  <a:cubicBezTo>
                    <a:pt x="3418" y="1684"/>
                    <a:pt x="3520" y="1752"/>
                    <a:pt x="3537" y="1769"/>
                  </a:cubicBezTo>
                  <a:cubicBezTo>
                    <a:pt x="3632" y="1820"/>
                    <a:pt x="3734" y="1845"/>
                    <a:pt x="3833" y="1845"/>
                  </a:cubicBezTo>
                  <a:cubicBezTo>
                    <a:pt x="4002" y="1845"/>
                    <a:pt x="4164" y="1772"/>
                    <a:pt x="4272" y="1632"/>
                  </a:cubicBezTo>
                  <a:cubicBezTo>
                    <a:pt x="4289" y="1632"/>
                    <a:pt x="4306" y="1650"/>
                    <a:pt x="4323" y="1650"/>
                  </a:cubicBezTo>
                  <a:cubicBezTo>
                    <a:pt x="4392" y="1694"/>
                    <a:pt x="4467" y="1714"/>
                    <a:pt x="4542" y="1714"/>
                  </a:cubicBezTo>
                  <a:cubicBezTo>
                    <a:pt x="4728" y="1714"/>
                    <a:pt x="4907" y="1588"/>
                    <a:pt x="4956" y="1393"/>
                  </a:cubicBezTo>
                  <a:cubicBezTo>
                    <a:pt x="5075" y="812"/>
                    <a:pt x="4785" y="385"/>
                    <a:pt x="4289" y="78"/>
                  </a:cubicBezTo>
                  <a:cubicBezTo>
                    <a:pt x="4203" y="25"/>
                    <a:pt x="4108" y="0"/>
                    <a:pt x="4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01" name="Google Shape;601;p28"/>
            <p:cNvGrpSpPr/>
            <p:nvPr/>
          </p:nvGrpSpPr>
          <p:grpSpPr>
            <a:xfrm>
              <a:off x="71542" y="94405"/>
              <a:ext cx="708096" cy="573872"/>
              <a:chOff x="166625" y="89475"/>
              <a:chExt cx="648855" cy="525813"/>
            </a:xfrm>
          </p:grpSpPr>
          <p:sp>
            <p:nvSpPr>
              <p:cNvPr id="602" name="Google Shape;602;p28"/>
              <p:cNvSpPr/>
              <p:nvPr/>
            </p:nvSpPr>
            <p:spPr>
              <a:xfrm>
                <a:off x="182835" y="329968"/>
                <a:ext cx="275820" cy="115404"/>
              </a:xfrm>
              <a:custGeom>
                <a:avLst/>
                <a:gdLst/>
                <a:ahLst/>
                <a:cxnLst/>
                <a:rect l="l" t="t" r="r" b="b"/>
                <a:pathLst>
                  <a:path w="6432" h="2691" extrusionOk="0">
                    <a:moveTo>
                      <a:pt x="5919" y="1"/>
                    </a:moveTo>
                    <a:cubicBezTo>
                      <a:pt x="5628" y="18"/>
                      <a:pt x="5543" y="138"/>
                      <a:pt x="5304" y="274"/>
                    </a:cubicBezTo>
                    <a:cubicBezTo>
                      <a:pt x="5151" y="382"/>
                      <a:pt x="4956" y="422"/>
                      <a:pt x="4750" y="422"/>
                    </a:cubicBezTo>
                    <a:cubicBezTo>
                      <a:pt x="4400" y="422"/>
                      <a:pt x="4017" y="309"/>
                      <a:pt x="3749" y="223"/>
                    </a:cubicBezTo>
                    <a:cubicBezTo>
                      <a:pt x="3706" y="213"/>
                      <a:pt x="3662" y="208"/>
                      <a:pt x="3620" y="208"/>
                    </a:cubicBezTo>
                    <a:cubicBezTo>
                      <a:pt x="3376" y="208"/>
                      <a:pt x="3155" y="366"/>
                      <a:pt x="3083" y="599"/>
                    </a:cubicBezTo>
                    <a:cubicBezTo>
                      <a:pt x="2895" y="479"/>
                      <a:pt x="2724" y="343"/>
                      <a:pt x="2553" y="206"/>
                    </a:cubicBezTo>
                    <a:cubicBezTo>
                      <a:pt x="2446" y="109"/>
                      <a:pt x="2316" y="66"/>
                      <a:pt x="2187" y="66"/>
                    </a:cubicBezTo>
                    <a:cubicBezTo>
                      <a:pt x="1864" y="66"/>
                      <a:pt x="1554" y="340"/>
                      <a:pt x="1664" y="719"/>
                    </a:cubicBezTo>
                    <a:cubicBezTo>
                      <a:pt x="1699" y="821"/>
                      <a:pt x="1716" y="924"/>
                      <a:pt x="1733" y="1009"/>
                    </a:cubicBezTo>
                    <a:lnTo>
                      <a:pt x="1647" y="941"/>
                    </a:lnTo>
                    <a:cubicBezTo>
                      <a:pt x="1553" y="838"/>
                      <a:pt x="1425" y="787"/>
                      <a:pt x="1295" y="787"/>
                    </a:cubicBezTo>
                    <a:cubicBezTo>
                      <a:pt x="1165" y="787"/>
                      <a:pt x="1032" y="838"/>
                      <a:pt x="930" y="941"/>
                    </a:cubicBezTo>
                    <a:cubicBezTo>
                      <a:pt x="844" y="1026"/>
                      <a:pt x="776" y="1129"/>
                      <a:pt x="725" y="1231"/>
                    </a:cubicBezTo>
                    <a:lnTo>
                      <a:pt x="708" y="1231"/>
                    </a:lnTo>
                    <a:cubicBezTo>
                      <a:pt x="670" y="1222"/>
                      <a:pt x="633" y="1218"/>
                      <a:pt x="597" y="1218"/>
                    </a:cubicBezTo>
                    <a:cubicBezTo>
                      <a:pt x="231" y="1218"/>
                      <a:pt x="0" y="1670"/>
                      <a:pt x="280" y="1966"/>
                    </a:cubicBezTo>
                    <a:cubicBezTo>
                      <a:pt x="383" y="2068"/>
                      <a:pt x="468" y="2154"/>
                      <a:pt x="571" y="2239"/>
                    </a:cubicBezTo>
                    <a:cubicBezTo>
                      <a:pt x="622" y="2308"/>
                      <a:pt x="656" y="2376"/>
                      <a:pt x="691" y="2444"/>
                    </a:cubicBezTo>
                    <a:cubicBezTo>
                      <a:pt x="775" y="2585"/>
                      <a:pt x="929" y="2680"/>
                      <a:pt x="1096" y="2680"/>
                    </a:cubicBezTo>
                    <a:cubicBezTo>
                      <a:pt x="1131" y="2680"/>
                      <a:pt x="1167" y="2675"/>
                      <a:pt x="1203" y="2666"/>
                    </a:cubicBezTo>
                    <a:cubicBezTo>
                      <a:pt x="1243" y="2683"/>
                      <a:pt x="1283" y="2691"/>
                      <a:pt x="1321" y="2691"/>
                    </a:cubicBezTo>
                    <a:cubicBezTo>
                      <a:pt x="1517" y="2691"/>
                      <a:pt x="1682" y="2496"/>
                      <a:pt x="1596" y="2325"/>
                    </a:cubicBezTo>
                    <a:cubicBezTo>
                      <a:pt x="1613" y="2273"/>
                      <a:pt x="1613" y="2239"/>
                      <a:pt x="1613" y="2188"/>
                    </a:cubicBezTo>
                    <a:cubicBezTo>
                      <a:pt x="1852" y="2342"/>
                      <a:pt x="2126" y="2461"/>
                      <a:pt x="2399" y="2513"/>
                    </a:cubicBezTo>
                    <a:cubicBezTo>
                      <a:pt x="2428" y="2517"/>
                      <a:pt x="2458" y="2519"/>
                      <a:pt x="2487" y="2519"/>
                    </a:cubicBezTo>
                    <a:cubicBezTo>
                      <a:pt x="2821" y="2519"/>
                      <a:pt x="3158" y="2257"/>
                      <a:pt x="3048" y="1880"/>
                    </a:cubicBezTo>
                    <a:lnTo>
                      <a:pt x="3048" y="1880"/>
                    </a:lnTo>
                    <a:cubicBezTo>
                      <a:pt x="3100" y="1932"/>
                      <a:pt x="3168" y="1983"/>
                      <a:pt x="3236" y="2051"/>
                    </a:cubicBezTo>
                    <a:cubicBezTo>
                      <a:pt x="3345" y="2154"/>
                      <a:pt x="3475" y="2200"/>
                      <a:pt x="3604" y="2200"/>
                    </a:cubicBezTo>
                    <a:cubicBezTo>
                      <a:pt x="3880" y="2200"/>
                      <a:pt x="4147" y="1985"/>
                      <a:pt x="4159" y="1658"/>
                    </a:cubicBezTo>
                    <a:lnTo>
                      <a:pt x="4159" y="1453"/>
                    </a:lnTo>
                    <a:cubicBezTo>
                      <a:pt x="4364" y="1486"/>
                      <a:pt x="4575" y="1506"/>
                      <a:pt x="4783" y="1506"/>
                    </a:cubicBezTo>
                    <a:cubicBezTo>
                      <a:pt x="5341" y="1506"/>
                      <a:pt x="5883" y="1363"/>
                      <a:pt x="6244" y="941"/>
                    </a:cubicBezTo>
                    <a:cubicBezTo>
                      <a:pt x="6414" y="753"/>
                      <a:pt x="6432" y="496"/>
                      <a:pt x="6312" y="274"/>
                    </a:cubicBezTo>
                    <a:lnTo>
                      <a:pt x="6278" y="206"/>
                    </a:lnTo>
                    <a:cubicBezTo>
                      <a:pt x="6192" y="69"/>
                      <a:pt x="6056" y="1"/>
                      <a:pt x="59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3" name="Google Shape;603;p28"/>
              <p:cNvSpPr/>
              <p:nvPr/>
            </p:nvSpPr>
            <p:spPr>
              <a:xfrm>
                <a:off x="341632" y="394766"/>
                <a:ext cx="140483" cy="201259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693" extrusionOk="0">
                    <a:moveTo>
                      <a:pt x="2563" y="0"/>
                    </a:moveTo>
                    <a:cubicBezTo>
                      <a:pt x="2298" y="0"/>
                      <a:pt x="2108" y="237"/>
                      <a:pt x="1977" y="523"/>
                    </a:cubicBezTo>
                    <a:cubicBezTo>
                      <a:pt x="1895" y="490"/>
                      <a:pt x="1809" y="475"/>
                      <a:pt x="1724" y="475"/>
                    </a:cubicBezTo>
                    <a:cubicBezTo>
                      <a:pt x="1543" y="475"/>
                      <a:pt x="1364" y="544"/>
                      <a:pt x="1225" y="660"/>
                    </a:cubicBezTo>
                    <a:cubicBezTo>
                      <a:pt x="1201" y="657"/>
                      <a:pt x="1177" y="655"/>
                      <a:pt x="1153" y="655"/>
                    </a:cubicBezTo>
                    <a:cubicBezTo>
                      <a:pt x="793" y="655"/>
                      <a:pt x="514" y="1008"/>
                      <a:pt x="610" y="1360"/>
                    </a:cubicBezTo>
                    <a:cubicBezTo>
                      <a:pt x="661" y="1514"/>
                      <a:pt x="695" y="1651"/>
                      <a:pt x="729" y="1788"/>
                    </a:cubicBezTo>
                    <a:cubicBezTo>
                      <a:pt x="644" y="1724"/>
                      <a:pt x="540" y="1693"/>
                      <a:pt x="439" y="1693"/>
                    </a:cubicBezTo>
                    <a:cubicBezTo>
                      <a:pt x="215" y="1693"/>
                      <a:pt x="0" y="1842"/>
                      <a:pt x="12" y="2112"/>
                    </a:cubicBezTo>
                    <a:cubicBezTo>
                      <a:pt x="12" y="2915"/>
                      <a:pt x="131" y="3718"/>
                      <a:pt x="336" y="4487"/>
                    </a:cubicBezTo>
                    <a:cubicBezTo>
                      <a:pt x="384" y="4631"/>
                      <a:pt x="490" y="4693"/>
                      <a:pt x="596" y="4693"/>
                    </a:cubicBezTo>
                    <a:cubicBezTo>
                      <a:pt x="755" y="4693"/>
                      <a:pt x="914" y="4555"/>
                      <a:pt x="883" y="4351"/>
                    </a:cubicBezTo>
                    <a:cubicBezTo>
                      <a:pt x="832" y="3923"/>
                      <a:pt x="815" y="3513"/>
                      <a:pt x="832" y="3086"/>
                    </a:cubicBezTo>
                    <a:lnTo>
                      <a:pt x="832" y="3086"/>
                    </a:lnTo>
                    <a:cubicBezTo>
                      <a:pt x="917" y="3189"/>
                      <a:pt x="1003" y="3308"/>
                      <a:pt x="1071" y="3428"/>
                    </a:cubicBezTo>
                    <a:cubicBezTo>
                      <a:pt x="1170" y="3602"/>
                      <a:pt x="1317" y="3675"/>
                      <a:pt x="1466" y="3675"/>
                    </a:cubicBezTo>
                    <a:cubicBezTo>
                      <a:pt x="1754" y="3675"/>
                      <a:pt x="2044" y="3396"/>
                      <a:pt x="1977" y="3035"/>
                    </a:cubicBezTo>
                    <a:cubicBezTo>
                      <a:pt x="1925" y="2744"/>
                      <a:pt x="1891" y="2437"/>
                      <a:pt x="1857" y="2129"/>
                    </a:cubicBezTo>
                    <a:cubicBezTo>
                      <a:pt x="2011" y="2061"/>
                      <a:pt x="2148" y="1924"/>
                      <a:pt x="2199" y="1771"/>
                    </a:cubicBezTo>
                    <a:lnTo>
                      <a:pt x="2233" y="1771"/>
                    </a:lnTo>
                    <a:cubicBezTo>
                      <a:pt x="2278" y="1781"/>
                      <a:pt x="2322" y="1786"/>
                      <a:pt x="2366" y="1786"/>
                    </a:cubicBezTo>
                    <a:cubicBezTo>
                      <a:pt x="2676" y="1786"/>
                      <a:pt x="2953" y="1536"/>
                      <a:pt x="2968" y="1207"/>
                    </a:cubicBezTo>
                    <a:cubicBezTo>
                      <a:pt x="2951" y="1087"/>
                      <a:pt x="2968" y="950"/>
                      <a:pt x="3002" y="831"/>
                    </a:cubicBezTo>
                    <a:lnTo>
                      <a:pt x="3036" y="797"/>
                    </a:lnTo>
                    <a:cubicBezTo>
                      <a:pt x="3275" y="626"/>
                      <a:pt x="3156" y="284"/>
                      <a:pt x="2951" y="147"/>
                    </a:cubicBezTo>
                    <a:cubicBezTo>
                      <a:pt x="2806" y="44"/>
                      <a:pt x="2678" y="0"/>
                      <a:pt x="2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4" name="Google Shape;604;p28"/>
              <p:cNvSpPr/>
              <p:nvPr/>
            </p:nvSpPr>
            <p:spPr>
              <a:xfrm>
                <a:off x="166625" y="89475"/>
                <a:ext cx="648855" cy="525813"/>
              </a:xfrm>
              <a:custGeom>
                <a:avLst/>
                <a:gdLst/>
                <a:ahLst/>
                <a:cxnLst/>
                <a:rect l="l" t="t" r="r" b="b"/>
                <a:pathLst>
                  <a:path w="15131" h="12261" extrusionOk="0">
                    <a:moveTo>
                      <a:pt x="12363" y="431"/>
                    </a:moveTo>
                    <a:cubicBezTo>
                      <a:pt x="12853" y="431"/>
                      <a:pt x="12377" y="1154"/>
                      <a:pt x="12260" y="1354"/>
                    </a:cubicBezTo>
                    <a:cubicBezTo>
                      <a:pt x="11320" y="2892"/>
                      <a:pt x="10022" y="4208"/>
                      <a:pt x="8501" y="5182"/>
                    </a:cubicBezTo>
                    <a:cubicBezTo>
                      <a:pt x="8433" y="5096"/>
                      <a:pt x="8347" y="4994"/>
                      <a:pt x="8245" y="4874"/>
                    </a:cubicBezTo>
                    <a:cubicBezTo>
                      <a:pt x="8706" y="3490"/>
                      <a:pt x="9509" y="2243"/>
                      <a:pt x="10586" y="1252"/>
                    </a:cubicBezTo>
                    <a:cubicBezTo>
                      <a:pt x="11064" y="791"/>
                      <a:pt x="11679" y="500"/>
                      <a:pt x="12328" y="432"/>
                    </a:cubicBezTo>
                    <a:cubicBezTo>
                      <a:pt x="12341" y="431"/>
                      <a:pt x="12352" y="431"/>
                      <a:pt x="12363" y="431"/>
                    </a:cubicBezTo>
                    <a:close/>
                    <a:moveTo>
                      <a:pt x="12978" y="4310"/>
                    </a:moveTo>
                    <a:cubicBezTo>
                      <a:pt x="13405" y="4310"/>
                      <a:pt x="14618" y="4310"/>
                      <a:pt x="14498" y="5062"/>
                    </a:cubicBezTo>
                    <a:cubicBezTo>
                      <a:pt x="14413" y="5575"/>
                      <a:pt x="13747" y="5797"/>
                      <a:pt x="13319" y="5934"/>
                    </a:cubicBezTo>
                    <a:cubicBezTo>
                      <a:pt x="12841" y="6071"/>
                      <a:pt x="12374" y="6122"/>
                      <a:pt x="11911" y="6122"/>
                    </a:cubicBezTo>
                    <a:cubicBezTo>
                      <a:pt x="10936" y="6122"/>
                      <a:pt x="9982" y="5896"/>
                      <a:pt x="8997" y="5780"/>
                    </a:cubicBezTo>
                    <a:lnTo>
                      <a:pt x="8723" y="5438"/>
                    </a:lnTo>
                    <a:cubicBezTo>
                      <a:pt x="9253" y="5165"/>
                      <a:pt x="9765" y="4806"/>
                      <a:pt x="10193" y="4362"/>
                    </a:cubicBezTo>
                    <a:lnTo>
                      <a:pt x="10193" y="4362"/>
                    </a:lnTo>
                    <a:cubicBezTo>
                      <a:pt x="10161" y="4474"/>
                      <a:pt x="10248" y="4585"/>
                      <a:pt x="10358" y="4585"/>
                    </a:cubicBezTo>
                    <a:cubicBezTo>
                      <a:pt x="10365" y="4585"/>
                      <a:pt x="10373" y="4585"/>
                      <a:pt x="10381" y="4584"/>
                    </a:cubicBezTo>
                    <a:cubicBezTo>
                      <a:pt x="11252" y="4498"/>
                      <a:pt x="12089" y="4310"/>
                      <a:pt x="12978" y="4310"/>
                    </a:cubicBezTo>
                    <a:close/>
                    <a:moveTo>
                      <a:pt x="6615" y="4147"/>
                    </a:moveTo>
                    <a:cubicBezTo>
                      <a:pt x="6893" y="4147"/>
                      <a:pt x="7362" y="4582"/>
                      <a:pt x="7886" y="5216"/>
                    </a:cubicBezTo>
                    <a:cubicBezTo>
                      <a:pt x="7801" y="5301"/>
                      <a:pt x="7766" y="5421"/>
                      <a:pt x="7681" y="5506"/>
                    </a:cubicBezTo>
                    <a:cubicBezTo>
                      <a:pt x="7578" y="5626"/>
                      <a:pt x="7442" y="5729"/>
                      <a:pt x="7305" y="5814"/>
                    </a:cubicBezTo>
                    <a:cubicBezTo>
                      <a:pt x="7189" y="5866"/>
                      <a:pt x="6976" y="5946"/>
                      <a:pt x="6805" y="5946"/>
                    </a:cubicBezTo>
                    <a:cubicBezTo>
                      <a:pt x="6749" y="5946"/>
                      <a:pt x="6698" y="5938"/>
                      <a:pt x="6656" y="5917"/>
                    </a:cubicBezTo>
                    <a:cubicBezTo>
                      <a:pt x="6646" y="5910"/>
                      <a:pt x="6637" y="5907"/>
                      <a:pt x="6628" y="5907"/>
                    </a:cubicBezTo>
                    <a:cubicBezTo>
                      <a:pt x="6588" y="5907"/>
                      <a:pt x="6560" y="5960"/>
                      <a:pt x="6587" y="6002"/>
                    </a:cubicBezTo>
                    <a:cubicBezTo>
                      <a:pt x="6688" y="6094"/>
                      <a:pt x="6819" y="6126"/>
                      <a:pt x="6955" y="6126"/>
                    </a:cubicBezTo>
                    <a:cubicBezTo>
                      <a:pt x="7072" y="6126"/>
                      <a:pt x="7194" y="6102"/>
                      <a:pt x="7305" y="6070"/>
                    </a:cubicBezTo>
                    <a:cubicBezTo>
                      <a:pt x="7476" y="6019"/>
                      <a:pt x="7647" y="5917"/>
                      <a:pt x="7801" y="5797"/>
                    </a:cubicBezTo>
                    <a:cubicBezTo>
                      <a:pt x="7920" y="5711"/>
                      <a:pt x="8023" y="5592"/>
                      <a:pt x="8091" y="5472"/>
                    </a:cubicBezTo>
                    <a:cubicBezTo>
                      <a:pt x="8381" y="5848"/>
                      <a:pt x="8706" y="6275"/>
                      <a:pt x="8997" y="6702"/>
                    </a:cubicBezTo>
                    <a:cubicBezTo>
                      <a:pt x="8928" y="6754"/>
                      <a:pt x="8860" y="6822"/>
                      <a:pt x="8792" y="6890"/>
                    </a:cubicBezTo>
                    <a:cubicBezTo>
                      <a:pt x="8638" y="6993"/>
                      <a:pt x="8484" y="7113"/>
                      <a:pt x="8313" y="7198"/>
                    </a:cubicBezTo>
                    <a:cubicBezTo>
                      <a:pt x="8194" y="7283"/>
                      <a:pt x="8057" y="7352"/>
                      <a:pt x="7920" y="7403"/>
                    </a:cubicBezTo>
                    <a:cubicBezTo>
                      <a:pt x="7877" y="7416"/>
                      <a:pt x="7848" y="7422"/>
                      <a:pt x="7828" y="7422"/>
                    </a:cubicBezTo>
                    <a:cubicBezTo>
                      <a:pt x="7769" y="7422"/>
                      <a:pt x="7801" y="7365"/>
                      <a:pt x="7852" y="7249"/>
                    </a:cubicBezTo>
                    <a:cubicBezTo>
                      <a:pt x="7888" y="7213"/>
                      <a:pt x="7856" y="7177"/>
                      <a:pt x="7822" y="7177"/>
                    </a:cubicBezTo>
                    <a:cubicBezTo>
                      <a:pt x="7808" y="7177"/>
                      <a:pt x="7793" y="7183"/>
                      <a:pt x="7783" y="7198"/>
                    </a:cubicBezTo>
                    <a:cubicBezTo>
                      <a:pt x="7732" y="7283"/>
                      <a:pt x="7647" y="7403"/>
                      <a:pt x="7715" y="7523"/>
                    </a:cubicBezTo>
                    <a:cubicBezTo>
                      <a:pt x="7737" y="7573"/>
                      <a:pt x="7793" y="7590"/>
                      <a:pt x="7857" y="7590"/>
                    </a:cubicBezTo>
                    <a:cubicBezTo>
                      <a:pt x="7945" y="7590"/>
                      <a:pt x="8049" y="7559"/>
                      <a:pt x="8108" y="7540"/>
                    </a:cubicBezTo>
                    <a:cubicBezTo>
                      <a:pt x="8347" y="7454"/>
                      <a:pt x="8569" y="7335"/>
                      <a:pt x="8774" y="7198"/>
                    </a:cubicBezTo>
                    <a:cubicBezTo>
                      <a:pt x="8911" y="7130"/>
                      <a:pt x="9048" y="7027"/>
                      <a:pt x="9167" y="6925"/>
                    </a:cubicBezTo>
                    <a:cubicBezTo>
                      <a:pt x="9492" y="7386"/>
                      <a:pt x="9800" y="7864"/>
                      <a:pt x="10039" y="8257"/>
                    </a:cubicBezTo>
                    <a:cubicBezTo>
                      <a:pt x="9885" y="8428"/>
                      <a:pt x="9680" y="8582"/>
                      <a:pt x="9475" y="8684"/>
                    </a:cubicBezTo>
                    <a:cubicBezTo>
                      <a:pt x="9403" y="8709"/>
                      <a:pt x="9326" y="8722"/>
                      <a:pt x="9252" y="8722"/>
                    </a:cubicBezTo>
                    <a:cubicBezTo>
                      <a:pt x="9065" y="8722"/>
                      <a:pt x="8897" y="8637"/>
                      <a:pt x="8860" y="8428"/>
                    </a:cubicBezTo>
                    <a:cubicBezTo>
                      <a:pt x="8852" y="8398"/>
                      <a:pt x="8825" y="8385"/>
                      <a:pt x="8798" y="8385"/>
                    </a:cubicBezTo>
                    <a:cubicBezTo>
                      <a:pt x="8764" y="8385"/>
                      <a:pt x="8731" y="8407"/>
                      <a:pt x="8740" y="8445"/>
                    </a:cubicBezTo>
                    <a:cubicBezTo>
                      <a:pt x="8772" y="8806"/>
                      <a:pt x="9004" y="8945"/>
                      <a:pt x="9286" y="8945"/>
                    </a:cubicBezTo>
                    <a:cubicBezTo>
                      <a:pt x="9606" y="8945"/>
                      <a:pt x="9991" y="8767"/>
                      <a:pt x="10227" y="8531"/>
                    </a:cubicBezTo>
                    <a:cubicBezTo>
                      <a:pt x="10449" y="8907"/>
                      <a:pt x="10620" y="9197"/>
                      <a:pt x="10671" y="9317"/>
                    </a:cubicBezTo>
                    <a:cubicBezTo>
                      <a:pt x="10756" y="9522"/>
                      <a:pt x="10842" y="9727"/>
                      <a:pt x="10910" y="9949"/>
                    </a:cubicBezTo>
                    <a:cubicBezTo>
                      <a:pt x="10937" y="10058"/>
                      <a:pt x="11084" y="10979"/>
                      <a:pt x="10694" y="10979"/>
                    </a:cubicBezTo>
                    <a:cubicBezTo>
                      <a:pt x="10594" y="10979"/>
                      <a:pt x="10459" y="10919"/>
                      <a:pt x="10278" y="10769"/>
                    </a:cubicBezTo>
                    <a:cubicBezTo>
                      <a:pt x="9783" y="10376"/>
                      <a:pt x="9441" y="9761"/>
                      <a:pt x="9048" y="9265"/>
                    </a:cubicBezTo>
                    <a:cubicBezTo>
                      <a:pt x="8587" y="8650"/>
                      <a:pt x="8057" y="8104"/>
                      <a:pt x="7578" y="7540"/>
                    </a:cubicBezTo>
                    <a:cubicBezTo>
                      <a:pt x="7613" y="7420"/>
                      <a:pt x="7664" y="7300"/>
                      <a:pt x="7715" y="7198"/>
                    </a:cubicBezTo>
                    <a:cubicBezTo>
                      <a:pt x="7784" y="7049"/>
                      <a:pt x="7622" y="6916"/>
                      <a:pt x="7478" y="6916"/>
                    </a:cubicBezTo>
                    <a:cubicBezTo>
                      <a:pt x="7406" y="6916"/>
                      <a:pt x="7339" y="6948"/>
                      <a:pt x="7305" y="7027"/>
                    </a:cubicBezTo>
                    <a:cubicBezTo>
                      <a:pt x="7288" y="7061"/>
                      <a:pt x="7271" y="7113"/>
                      <a:pt x="7254" y="7147"/>
                    </a:cubicBezTo>
                    <a:cubicBezTo>
                      <a:pt x="6639" y="6344"/>
                      <a:pt x="6194" y="5455"/>
                      <a:pt x="6297" y="4276"/>
                    </a:cubicBezTo>
                    <a:lnTo>
                      <a:pt x="6297" y="4276"/>
                    </a:lnTo>
                    <a:cubicBezTo>
                      <a:pt x="6310" y="4280"/>
                      <a:pt x="6324" y="4283"/>
                      <a:pt x="6338" y="4283"/>
                    </a:cubicBezTo>
                    <a:cubicBezTo>
                      <a:pt x="6380" y="4283"/>
                      <a:pt x="6425" y="4263"/>
                      <a:pt x="6451" y="4225"/>
                    </a:cubicBezTo>
                    <a:cubicBezTo>
                      <a:pt x="6494" y="4172"/>
                      <a:pt x="6549" y="4147"/>
                      <a:pt x="6615" y="4147"/>
                    </a:cubicBezTo>
                    <a:close/>
                    <a:moveTo>
                      <a:pt x="5130" y="6023"/>
                    </a:moveTo>
                    <a:cubicBezTo>
                      <a:pt x="5560" y="6023"/>
                      <a:pt x="5941" y="6076"/>
                      <a:pt x="6229" y="6190"/>
                    </a:cubicBezTo>
                    <a:lnTo>
                      <a:pt x="6280" y="6190"/>
                    </a:lnTo>
                    <a:cubicBezTo>
                      <a:pt x="6485" y="6685"/>
                      <a:pt x="6758" y="7147"/>
                      <a:pt x="7083" y="7591"/>
                    </a:cubicBezTo>
                    <a:cubicBezTo>
                      <a:pt x="6468" y="9146"/>
                      <a:pt x="5716" y="11247"/>
                      <a:pt x="4093" y="11726"/>
                    </a:cubicBezTo>
                    <a:cubicBezTo>
                      <a:pt x="4469" y="10051"/>
                      <a:pt x="5033" y="8462"/>
                      <a:pt x="6348" y="7283"/>
                    </a:cubicBezTo>
                    <a:cubicBezTo>
                      <a:pt x="6522" y="7137"/>
                      <a:pt x="6372" y="6917"/>
                      <a:pt x="6193" y="6917"/>
                    </a:cubicBezTo>
                    <a:cubicBezTo>
                      <a:pt x="6142" y="6917"/>
                      <a:pt x="6089" y="6935"/>
                      <a:pt x="6041" y="6976"/>
                    </a:cubicBezTo>
                    <a:cubicBezTo>
                      <a:pt x="5323" y="7574"/>
                      <a:pt x="4417" y="8001"/>
                      <a:pt x="3563" y="8377"/>
                    </a:cubicBezTo>
                    <a:cubicBezTo>
                      <a:pt x="3252" y="8513"/>
                      <a:pt x="2090" y="8903"/>
                      <a:pt x="1287" y="8903"/>
                    </a:cubicBezTo>
                    <a:cubicBezTo>
                      <a:pt x="678" y="8903"/>
                      <a:pt x="276" y="8679"/>
                      <a:pt x="607" y="7950"/>
                    </a:cubicBezTo>
                    <a:cubicBezTo>
                      <a:pt x="1135" y="6799"/>
                      <a:pt x="3488" y="6023"/>
                      <a:pt x="5130" y="6023"/>
                    </a:cubicBezTo>
                    <a:close/>
                    <a:moveTo>
                      <a:pt x="12417" y="0"/>
                    </a:moveTo>
                    <a:cubicBezTo>
                      <a:pt x="11956" y="0"/>
                      <a:pt x="11377" y="209"/>
                      <a:pt x="11167" y="295"/>
                    </a:cubicBezTo>
                    <a:cubicBezTo>
                      <a:pt x="9646" y="961"/>
                      <a:pt x="8433" y="2926"/>
                      <a:pt x="7886" y="4498"/>
                    </a:cubicBezTo>
                    <a:cubicBezTo>
                      <a:pt x="7468" y="4080"/>
                      <a:pt x="6963" y="3670"/>
                      <a:pt x="6591" y="3670"/>
                    </a:cubicBezTo>
                    <a:cubicBezTo>
                      <a:pt x="6416" y="3670"/>
                      <a:pt x="6270" y="3761"/>
                      <a:pt x="6177" y="3986"/>
                    </a:cubicBezTo>
                    <a:cubicBezTo>
                      <a:pt x="6160" y="4003"/>
                      <a:pt x="6160" y="4020"/>
                      <a:pt x="6160" y="4054"/>
                    </a:cubicBezTo>
                    <a:cubicBezTo>
                      <a:pt x="6109" y="4054"/>
                      <a:pt x="6075" y="4088"/>
                      <a:pt x="6075" y="4122"/>
                    </a:cubicBezTo>
                    <a:cubicBezTo>
                      <a:pt x="5955" y="4720"/>
                      <a:pt x="5989" y="5336"/>
                      <a:pt x="6177" y="5917"/>
                    </a:cubicBezTo>
                    <a:cubicBezTo>
                      <a:pt x="5856" y="5771"/>
                      <a:pt x="5490" y="5714"/>
                      <a:pt x="5109" y="5714"/>
                    </a:cubicBezTo>
                    <a:cubicBezTo>
                      <a:pt x="4234" y="5714"/>
                      <a:pt x="3274" y="6015"/>
                      <a:pt x="2572" y="6241"/>
                    </a:cubicBezTo>
                    <a:cubicBezTo>
                      <a:pt x="1598" y="6549"/>
                      <a:pt x="214" y="7130"/>
                      <a:pt x="95" y="8274"/>
                    </a:cubicBezTo>
                    <a:cubicBezTo>
                      <a:pt x="1" y="9084"/>
                      <a:pt x="447" y="9380"/>
                      <a:pt x="1141" y="9380"/>
                    </a:cubicBezTo>
                    <a:cubicBezTo>
                      <a:pt x="2218" y="9380"/>
                      <a:pt x="3892" y="8666"/>
                      <a:pt x="5067" y="8052"/>
                    </a:cubicBezTo>
                    <a:lnTo>
                      <a:pt x="5067" y="8052"/>
                    </a:lnTo>
                    <a:cubicBezTo>
                      <a:pt x="4264" y="9197"/>
                      <a:pt x="3871" y="10564"/>
                      <a:pt x="3563" y="11965"/>
                    </a:cubicBezTo>
                    <a:cubicBezTo>
                      <a:pt x="3532" y="12120"/>
                      <a:pt x="3655" y="12260"/>
                      <a:pt x="3806" y="12260"/>
                    </a:cubicBezTo>
                    <a:cubicBezTo>
                      <a:pt x="3821" y="12260"/>
                      <a:pt x="3837" y="12259"/>
                      <a:pt x="3854" y="12255"/>
                    </a:cubicBezTo>
                    <a:cubicBezTo>
                      <a:pt x="5836" y="11982"/>
                      <a:pt x="6707" y="9761"/>
                      <a:pt x="7390" y="8001"/>
                    </a:cubicBezTo>
                    <a:cubicBezTo>
                      <a:pt x="8023" y="8770"/>
                      <a:pt x="8740" y="9505"/>
                      <a:pt x="9287" y="10256"/>
                    </a:cubicBezTo>
                    <a:cubicBezTo>
                      <a:pt x="9554" y="10617"/>
                      <a:pt x="10094" y="11439"/>
                      <a:pt x="10670" y="11439"/>
                    </a:cubicBezTo>
                    <a:cubicBezTo>
                      <a:pt x="10721" y="11439"/>
                      <a:pt x="10773" y="11432"/>
                      <a:pt x="10825" y="11418"/>
                    </a:cubicBezTo>
                    <a:cubicBezTo>
                      <a:pt x="11320" y="11282"/>
                      <a:pt x="11491" y="10564"/>
                      <a:pt x="11406" y="10120"/>
                    </a:cubicBezTo>
                    <a:cubicBezTo>
                      <a:pt x="11149" y="8753"/>
                      <a:pt x="10278" y="7437"/>
                      <a:pt x="9390" y="6275"/>
                    </a:cubicBezTo>
                    <a:lnTo>
                      <a:pt x="9390" y="6275"/>
                    </a:lnTo>
                    <a:cubicBezTo>
                      <a:pt x="9868" y="6378"/>
                      <a:pt x="10346" y="6429"/>
                      <a:pt x="10842" y="6446"/>
                    </a:cubicBezTo>
                    <a:cubicBezTo>
                      <a:pt x="11178" y="6479"/>
                      <a:pt x="11576" y="6508"/>
                      <a:pt x="11991" y="6508"/>
                    </a:cubicBezTo>
                    <a:cubicBezTo>
                      <a:pt x="12885" y="6508"/>
                      <a:pt x="13858" y="6373"/>
                      <a:pt x="14464" y="5848"/>
                    </a:cubicBezTo>
                    <a:cubicBezTo>
                      <a:pt x="15062" y="5318"/>
                      <a:pt x="15131" y="4379"/>
                      <a:pt x="14276" y="4071"/>
                    </a:cubicBezTo>
                    <a:cubicBezTo>
                      <a:pt x="13802" y="3896"/>
                      <a:pt x="13240" y="3824"/>
                      <a:pt x="12663" y="3824"/>
                    </a:cubicBezTo>
                    <a:cubicBezTo>
                      <a:pt x="11889" y="3824"/>
                      <a:pt x="11087" y="3954"/>
                      <a:pt x="10432" y="4140"/>
                    </a:cubicBezTo>
                    <a:cubicBezTo>
                      <a:pt x="10722" y="3849"/>
                      <a:pt x="10996" y="3559"/>
                      <a:pt x="11235" y="3302"/>
                    </a:cubicBezTo>
                    <a:cubicBezTo>
                      <a:pt x="11918" y="2602"/>
                      <a:pt x="12978" y="1594"/>
                      <a:pt x="13046" y="551"/>
                    </a:cubicBezTo>
                    <a:cubicBezTo>
                      <a:pt x="13069" y="130"/>
                      <a:pt x="12779" y="0"/>
                      <a:pt x="124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605" name="Google Shape;605;p28"/>
          <p:cNvSpPr/>
          <p:nvPr/>
        </p:nvSpPr>
        <p:spPr>
          <a:xfrm>
            <a:off x="3143033" y="717164"/>
            <a:ext cx="5905939" cy="640013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06" name="Google Shape;606;p28"/>
          <p:cNvSpPr txBox="1">
            <a:spLocks noGrp="1"/>
          </p:cNvSpPr>
          <p:nvPr>
            <p:ph type="title"/>
          </p:nvPr>
        </p:nvSpPr>
        <p:spPr>
          <a:xfrm flipH="1">
            <a:off x="3565600" y="717167"/>
            <a:ext cx="50608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06135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Google Shape;608;p2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29"/>
          <p:cNvSpPr txBox="1">
            <a:spLocks noGrp="1"/>
          </p:cNvSpPr>
          <p:nvPr>
            <p:ph type="title"/>
          </p:nvPr>
        </p:nvSpPr>
        <p:spPr>
          <a:xfrm>
            <a:off x="3230000" y="717167"/>
            <a:ext cx="57320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grpSp>
        <p:nvGrpSpPr>
          <p:cNvPr id="610" name="Google Shape;610;p29"/>
          <p:cNvGrpSpPr/>
          <p:nvPr/>
        </p:nvGrpSpPr>
        <p:grpSpPr>
          <a:xfrm rot="-3242140">
            <a:off x="-702182" y="-2537155"/>
            <a:ext cx="3500303" cy="3445760"/>
            <a:chOff x="1154976" y="632775"/>
            <a:chExt cx="2502430" cy="3877954"/>
          </a:xfrm>
        </p:grpSpPr>
        <p:sp>
          <p:nvSpPr>
            <p:cNvPr id="611" name="Google Shape;611;p29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" name="Google Shape;612;p29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3" name="Google Shape;613;p29"/>
          <p:cNvSpPr/>
          <p:nvPr/>
        </p:nvSpPr>
        <p:spPr>
          <a:xfrm rot="1295893">
            <a:off x="10823690" y="196328"/>
            <a:ext cx="984620" cy="649493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4" name="Google Shape;614;p29"/>
          <p:cNvSpPr/>
          <p:nvPr/>
        </p:nvSpPr>
        <p:spPr>
          <a:xfrm rot="831765">
            <a:off x="9961695" y="352699"/>
            <a:ext cx="733853" cy="484077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15" name="Google Shape;615;p29"/>
          <p:cNvSpPr/>
          <p:nvPr/>
        </p:nvSpPr>
        <p:spPr>
          <a:xfrm rot="918698">
            <a:off x="-169437" y="5702807"/>
            <a:ext cx="1956255" cy="1536063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998819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Google Shape;617;p30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30"/>
          <p:cNvSpPr txBox="1">
            <a:spLocks noGrp="1"/>
          </p:cNvSpPr>
          <p:nvPr>
            <p:ph type="title"/>
          </p:nvPr>
        </p:nvSpPr>
        <p:spPr>
          <a:xfrm>
            <a:off x="3442000" y="717167"/>
            <a:ext cx="53080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30"/>
          <p:cNvSpPr/>
          <p:nvPr/>
        </p:nvSpPr>
        <p:spPr>
          <a:xfrm rot="-9315574">
            <a:off x="172803" y="-49572"/>
            <a:ext cx="1006416" cy="1046437"/>
          </a:xfrm>
          <a:custGeom>
            <a:avLst/>
            <a:gdLst/>
            <a:ahLst/>
            <a:cxnLst/>
            <a:rect l="l" t="t" r="r" b="b"/>
            <a:pathLst>
              <a:path w="19685" h="20469" extrusionOk="0">
                <a:moveTo>
                  <a:pt x="15701" y="1"/>
                </a:moveTo>
                <a:cubicBezTo>
                  <a:pt x="14035" y="1"/>
                  <a:pt x="12379" y="292"/>
                  <a:pt x="10714" y="329"/>
                </a:cubicBezTo>
                <a:cubicBezTo>
                  <a:pt x="9398" y="363"/>
                  <a:pt x="8100" y="687"/>
                  <a:pt x="6835" y="875"/>
                </a:cubicBezTo>
                <a:cubicBezTo>
                  <a:pt x="6579" y="1405"/>
                  <a:pt x="6818" y="1764"/>
                  <a:pt x="7143" y="2003"/>
                </a:cubicBezTo>
                <a:cubicBezTo>
                  <a:pt x="7527" y="2307"/>
                  <a:pt x="7866" y="2761"/>
                  <a:pt x="8413" y="2761"/>
                </a:cubicBezTo>
                <a:cubicBezTo>
                  <a:pt x="8450" y="2761"/>
                  <a:pt x="8488" y="2759"/>
                  <a:pt x="8527" y="2755"/>
                </a:cubicBezTo>
                <a:cubicBezTo>
                  <a:pt x="9159" y="2686"/>
                  <a:pt x="9757" y="2652"/>
                  <a:pt x="10355" y="2550"/>
                </a:cubicBezTo>
                <a:cubicBezTo>
                  <a:pt x="12166" y="2225"/>
                  <a:pt x="13960" y="1935"/>
                  <a:pt x="15805" y="1901"/>
                </a:cubicBezTo>
                <a:cubicBezTo>
                  <a:pt x="17019" y="1883"/>
                  <a:pt x="18232" y="1730"/>
                  <a:pt x="19394" y="1644"/>
                </a:cubicBezTo>
                <a:cubicBezTo>
                  <a:pt x="19684" y="1149"/>
                  <a:pt x="19479" y="773"/>
                  <a:pt x="19120" y="568"/>
                </a:cubicBezTo>
                <a:cubicBezTo>
                  <a:pt x="18693" y="380"/>
                  <a:pt x="18249" y="260"/>
                  <a:pt x="17787" y="192"/>
                </a:cubicBezTo>
                <a:cubicBezTo>
                  <a:pt x="17089" y="51"/>
                  <a:pt x="16394" y="1"/>
                  <a:pt x="15701" y="1"/>
                </a:cubicBezTo>
                <a:close/>
                <a:moveTo>
                  <a:pt x="6234" y="7542"/>
                </a:moveTo>
                <a:cubicBezTo>
                  <a:pt x="5754" y="7542"/>
                  <a:pt x="5323" y="7794"/>
                  <a:pt x="4870" y="8069"/>
                </a:cubicBezTo>
                <a:cubicBezTo>
                  <a:pt x="4990" y="8496"/>
                  <a:pt x="4973" y="9111"/>
                  <a:pt x="5263" y="9350"/>
                </a:cubicBezTo>
                <a:cubicBezTo>
                  <a:pt x="6032" y="9982"/>
                  <a:pt x="6869" y="10512"/>
                  <a:pt x="7775" y="10922"/>
                </a:cubicBezTo>
                <a:cubicBezTo>
                  <a:pt x="8834" y="11383"/>
                  <a:pt x="9996" y="11605"/>
                  <a:pt x="11056" y="12067"/>
                </a:cubicBezTo>
                <a:cubicBezTo>
                  <a:pt x="12055" y="12499"/>
                  <a:pt x="13043" y="12846"/>
                  <a:pt x="14097" y="12846"/>
                </a:cubicBezTo>
                <a:cubicBezTo>
                  <a:pt x="14376" y="12846"/>
                  <a:pt x="14661" y="12821"/>
                  <a:pt x="14951" y="12767"/>
                </a:cubicBezTo>
                <a:cubicBezTo>
                  <a:pt x="14678" y="11435"/>
                  <a:pt x="14609" y="11332"/>
                  <a:pt x="13806" y="10973"/>
                </a:cubicBezTo>
                <a:cubicBezTo>
                  <a:pt x="13243" y="10734"/>
                  <a:pt x="12679" y="10495"/>
                  <a:pt x="12115" y="10290"/>
                </a:cubicBezTo>
                <a:cubicBezTo>
                  <a:pt x="11431" y="10034"/>
                  <a:pt x="10697" y="9931"/>
                  <a:pt x="10184" y="9316"/>
                </a:cubicBezTo>
                <a:cubicBezTo>
                  <a:pt x="10028" y="9375"/>
                  <a:pt x="9880" y="9403"/>
                  <a:pt x="9739" y="9403"/>
                </a:cubicBezTo>
                <a:cubicBezTo>
                  <a:pt x="9354" y="9403"/>
                  <a:pt x="9024" y="9197"/>
                  <a:pt x="8749" y="8872"/>
                </a:cubicBezTo>
                <a:cubicBezTo>
                  <a:pt x="8373" y="8445"/>
                  <a:pt x="7502" y="8632"/>
                  <a:pt x="7314" y="7864"/>
                </a:cubicBezTo>
                <a:cubicBezTo>
                  <a:pt x="7279" y="7710"/>
                  <a:pt x="6852" y="7659"/>
                  <a:pt x="6596" y="7590"/>
                </a:cubicBezTo>
                <a:cubicBezTo>
                  <a:pt x="6472" y="7557"/>
                  <a:pt x="6352" y="7542"/>
                  <a:pt x="6234" y="7542"/>
                </a:cubicBezTo>
                <a:close/>
                <a:moveTo>
                  <a:pt x="692" y="12391"/>
                </a:moveTo>
                <a:cubicBezTo>
                  <a:pt x="567" y="12391"/>
                  <a:pt x="443" y="12432"/>
                  <a:pt x="342" y="12511"/>
                </a:cubicBezTo>
                <a:cubicBezTo>
                  <a:pt x="172" y="12699"/>
                  <a:pt x="1" y="13024"/>
                  <a:pt x="69" y="13212"/>
                </a:cubicBezTo>
                <a:cubicBezTo>
                  <a:pt x="206" y="13605"/>
                  <a:pt x="411" y="13946"/>
                  <a:pt x="684" y="14254"/>
                </a:cubicBezTo>
                <a:cubicBezTo>
                  <a:pt x="2564" y="16526"/>
                  <a:pt x="4870" y="18320"/>
                  <a:pt x="7126" y="20166"/>
                </a:cubicBezTo>
                <a:cubicBezTo>
                  <a:pt x="7366" y="20360"/>
                  <a:pt x="7641" y="20469"/>
                  <a:pt x="7972" y="20469"/>
                </a:cubicBezTo>
                <a:cubicBezTo>
                  <a:pt x="8254" y="20469"/>
                  <a:pt x="8577" y="20390"/>
                  <a:pt x="8954" y="20217"/>
                </a:cubicBezTo>
                <a:cubicBezTo>
                  <a:pt x="8800" y="19585"/>
                  <a:pt x="8663" y="19021"/>
                  <a:pt x="8527" y="18440"/>
                </a:cubicBezTo>
                <a:cubicBezTo>
                  <a:pt x="7587" y="18047"/>
                  <a:pt x="7211" y="17073"/>
                  <a:pt x="6459" y="16492"/>
                </a:cubicBezTo>
                <a:cubicBezTo>
                  <a:pt x="4956" y="15330"/>
                  <a:pt x="3469" y="14151"/>
                  <a:pt x="1966" y="13007"/>
                </a:cubicBezTo>
                <a:cubicBezTo>
                  <a:pt x="1641" y="12767"/>
                  <a:pt x="1282" y="12579"/>
                  <a:pt x="889" y="12426"/>
                </a:cubicBezTo>
                <a:cubicBezTo>
                  <a:pt x="825" y="12402"/>
                  <a:pt x="758" y="12391"/>
                  <a:pt x="692" y="1239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0" name="Google Shape;620;p30"/>
          <p:cNvSpPr/>
          <p:nvPr/>
        </p:nvSpPr>
        <p:spPr>
          <a:xfrm rot="-6718864" flipH="1">
            <a:off x="11015248" y="5750258"/>
            <a:ext cx="1006425" cy="1046445"/>
          </a:xfrm>
          <a:custGeom>
            <a:avLst/>
            <a:gdLst/>
            <a:ahLst/>
            <a:cxnLst/>
            <a:rect l="l" t="t" r="r" b="b"/>
            <a:pathLst>
              <a:path w="19685" h="20469" extrusionOk="0">
                <a:moveTo>
                  <a:pt x="15701" y="1"/>
                </a:moveTo>
                <a:cubicBezTo>
                  <a:pt x="14035" y="1"/>
                  <a:pt x="12379" y="292"/>
                  <a:pt x="10714" y="329"/>
                </a:cubicBezTo>
                <a:cubicBezTo>
                  <a:pt x="9398" y="363"/>
                  <a:pt x="8100" y="687"/>
                  <a:pt x="6835" y="875"/>
                </a:cubicBezTo>
                <a:cubicBezTo>
                  <a:pt x="6579" y="1405"/>
                  <a:pt x="6818" y="1764"/>
                  <a:pt x="7143" y="2003"/>
                </a:cubicBezTo>
                <a:cubicBezTo>
                  <a:pt x="7527" y="2307"/>
                  <a:pt x="7866" y="2761"/>
                  <a:pt x="8413" y="2761"/>
                </a:cubicBezTo>
                <a:cubicBezTo>
                  <a:pt x="8450" y="2761"/>
                  <a:pt x="8488" y="2759"/>
                  <a:pt x="8527" y="2755"/>
                </a:cubicBezTo>
                <a:cubicBezTo>
                  <a:pt x="9159" y="2686"/>
                  <a:pt x="9757" y="2652"/>
                  <a:pt x="10355" y="2550"/>
                </a:cubicBezTo>
                <a:cubicBezTo>
                  <a:pt x="12166" y="2225"/>
                  <a:pt x="13960" y="1935"/>
                  <a:pt x="15805" y="1901"/>
                </a:cubicBezTo>
                <a:cubicBezTo>
                  <a:pt x="17019" y="1883"/>
                  <a:pt x="18232" y="1730"/>
                  <a:pt x="19394" y="1644"/>
                </a:cubicBezTo>
                <a:cubicBezTo>
                  <a:pt x="19684" y="1149"/>
                  <a:pt x="19479" y="773"/>
                  <a:pt x="19120" y="568"/>
                </a:cubicBezTo>
                <a:cubicBezTo>
                  <a:pt x="18693" y="380"/>
                  <a:pt x="18249" y="260"/>
                  <a:pt x="17787" y="192"/>
                </a:cubicBezTo>
                <a:cubicBezTo>
                  <a:pt x="17089" y="51"/>
                  <a:pt x="16394" y="1"/>
                  <a:pt x="15701" y="1"/>
                </a:cubicBezTo>
                <a:close/>
                <a:moveTo>
                  <a:pt x="6234" y="7542"/>
                </a:moveTo>
                <a:cubicBezTo>
                  <a:pt x="5754" y="7542"/>
                  <a:pt x="5323" y="7794"/>
                  <a:pt x="4870" y="8069"/>
                </a:cubicBezTo>
                <a:cubicBezTo>
                  <a:pt x="4990" y="8496"/>
                  <a:pt x="4973" y="9111"/>
                  <a:pt x="5263" y="9350"/>
                </a:cubicBezTo>
                <a:cubicBezTo>
                  <a:pt x="6032" y="9982"/>
                  <a:pt x="6869" y="10512"/>
                  <a:pt x="7775" y="10922"/>
                </a:cubicBezTo>
                <a:cubicBezTo>
                  <a:pt x="8834" y="11383"/>
                  <a:pt x="9996" y="11605"/>
                  <a:pt x="11056" y="12067"/>
                </a:cubicBezTo>
                <a:cubicBezTo>
                  <a:pt x="12055" y="12499"/>
                  <a:pt x="13043" y="12846"/>
                  <a:pt x="14097" y="12846"/>
                </a:cubicBezTo>
                <a:cubicBezTo>
                  <a:pt x="14376" y="12846"/>
                  <a:pt x="14661" y="12821"/>
                  <a:pt x="14951" y="12767"/>
                </a:cubicBezTo>
                <a:cubicBezTo>
                  <a:pt x="14678" y="11435"/>
                  <a:pt x="14609" y="11332"/>
                  <a:pt x="13806" y="10973"/>
                </a:cubicBezTo>
                <a:cubicBezTo>
                  <a:pt x="13243" y="10734"/>
                  <a:pt x="12679" y="10495"/>
                  <a:pt x="12115" y="10290"/>
                </a:cubicBezTo>
                <a:cubicBezTo>
                  <a:pt x="11431" y="10034"/>
                  <a:pt x="10697" y="9931"/>
                  <a:pt x="10184" y="9316"/>
                </a:cubicBezTo>
                <a:cubicBezTo>
                  <a:pt x="10028" y="9375"/>
                  <a:pt x="9880" y="9403"/>
                  <a:pt x="9739" y="9403"/>
                </a:cubicBezTo>
                <a:cubicBezTo>
                  <a:pt x="9354" y="9403"/>
                  <a:pt x="9024" y="9197"/>
                  <a:pt x="8749" y="8872"/>
                </a:cubicBezTo>
                <a:cubicBezTo>
                  <a:pt x="8373" y="8445"/>
                  <a:pt x="7502" y="8632"/>
                  <a:pt x="7314" y="7864"/>
                </a:cubicBezTo>
                <a:cubicBezTo>
                  <a:pt x="7279" y="7710"/>
                  <a:pt x="6852" y="7659"/>
                  <a:pt x="6596" y="7590"/>
                </a:cubicBezTo>
                <a:cubicBezTo>
                  <a:pt x="6472" y="7557"/>
                  <a:pt x="6352" y="7542"/>
                  <a:pt x="6234" y="7542"/>
                </a:cubicBezTo>
                <a:close/>
                <a:moveTo>
                  <a:pt x="692" y="12391"/>
                </a:moveTo>
                <a:cubicBezTo>
                  <a:pt x="567" y="12391"/>
                  <a:pt x="443" y="12432"/>
                  <a:pt x="342" y="12511"/>
                </a:cubicBezTo>
                <a:cubicBezTo>
                  <a:pt x="172" y="12699"/>
                  <a:pt x="1" y="13024"/>
                  <a:pt x="69" y="13212"/>
                </a:cubicBezTo>
                <a:cubicBezTo>
                  <a:pt x="206" y="13605"/>
                  <a:pt x="411" y="13946"/>
                  <a:pt x="684" y="14254"/>
                </a:cubicBezTo>
                <a:cubicBezTo>
                  <a:pt x="2564" y="16526"/>
                  <a:pt x="4870" y="18320"/>
                  <a:pt x="7126" y="20166"/>
                </a:cubicBezTo>
                <a:cubicBezTo>
                  <a:pt x="7366" y="20360"/>
                  <a:pt x="7641" y="20469"/>
                  <a:pt x="7972" y="20469"/>
                </a:cubicBezTo>
                <a:cubicBezTo>
                  <a:pt x="8254" y="20469"/>
                  <a:pt x="8577" y="20390"/>
                  <a:pt x="8954" y="20217"/>
                </a:cubicBezTo>
                <a:cubicBezTo>
                  <a:pt x="8800" y="19585"/>
                  <a:pt x="8663" y="19021"/>
                  <a:pt x="8527" y="18440"/>
                </a:cubicBezTo>
                <a:cubicBezTo>
                  <a:pt x="7587" y="18047"/>
                  <a:pt x="7211" y="17073"/>
                  <a:pt x="6459" y="16492"/>
                </a:cubicBezTo>
                <a:cubicBezTo>
                  <a:pt x="4956" y="15330"/>
                  <a:pt x="3469" y="14151"/>
                  <a:pt x="1966" y="13007"/>
                </a:cubicBezTo>
                <a:cubicBezTo>
                  <a:pt x="1641" y="12767"/>
                  <a:pt x="1282" y="12579"/>
                  <a:pt x="889" y="12426"/>
                </a:cubicBezTo>
                <a:cubicBezTo>
                  <a:pt x="825" y="12402"/>
                  <a:pt x="758" y="12391"/>
                  <a:pt x="692" y="1239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21" name="Google Shape;621;p30"/>
          <p:cNvGrpSpPr/>
          <p:nvPr/>
        </p:nvGrpSpPr>
        <p:grpSpPr>
          <a:xfrm>
            <a:off x="10445900" y="122318"/>
            <a:ext cx="780680" cy="702649"/>
            <a:chOff x="566725" y="4222438"/>
            <a:chExt cx="585510" cy="526987"/>
          </a:xfrm>
        </p:grpSpPr>
        <p:sp>
          <p:nvSpPr>
            <p:cNvPr id="622" name="Google Shape;622;p30"/>
            <p:cNvSpPr/>
            <p:nvPr/>
          </p:nvSpPr>
          <p:spPr>
            <a:xfrm>
              <a:off x="587434" y="4222438"/>
              <a:ext cx="492196" cy="524113"/>
            </a:xfrm>
            <a:custGeom>
              <a:avLst/>
              <a:gdLst/>
              <a:ahLst/>
              <a:cxnLst/>
              <a:rect l="l" t="t" r="r" b="b"/>
              <a:pathLst>
                <a:path w="10101" h="10756" extrusionOk="0">
                  <a:moveTo>
                    <a:pt x="5334" y="5591"/>
                  </a:moveTo>
                  <a:lnTo>
                    <a:pt x="5334" y="5591"/>
                  </a:lnTo>
                  <a:cubicBezTo>
                    <a:pt x="5573" y="6172"/>
                    <a:pt x="5812" y="6770"/>
                    <a:pt x="6069" y="7334"/>
                  </a:cubicBezTo>
                  <a:lnTo>
                    <a:pt x="5983" y="7334"/>
                  </a:lnTo>
                  <a:cubicBezTo>
                    <a:pt x="5744" y="6753"/>
                    <a:pt x="5539" y="6189"/>
                    <a:pt x="5334" y="5591"/>
                  </a:cubicBezTo>
                  <a:close/>
                  <a:moveTo>
                    <a:pt x="4326" y="6514"/>
                  </a:moveTo>
                  <a:cubicBezTo>
                    <a:pt x="4463" y="6753"/>
                    <a:pt x="4599" y="7009"/>
                    <a:pt x="4719" y="7248"/>
                  </a:cubicBezTo>
                  <a:cubicBezTo>
                    <a:pt x="4702" y="7283"/>
                    <a:pt x="4702" y="7334"/>
                    <a:pt x="4702" y="7385"/>
                  </a:cubicBezTo>
                  <a:cubicBezTo>
                    <a:pt x="4599" y="7265"/>
                    <a:pt x="4497" y="7146"/>
                    <a:pt x="4394" y="7026"/>
                  </a:cubicBezTo>
                  <a:cubicBezTo>
                    <a:pt x="4377" y="6992"/>
                    <a:pt x="4360" y="6975"/>
                    <a:pt x="4326" y="6941"/>
                  </a:cubicBezTo>
                  <a:lnTo>
                    <a:pt x="4326" y="6514"/>
                  </a:lnTo>
                  <a:close/>
                  <a:moveTo>
                    <a:pt x="1722" y="0"/>
                  </a:moveTo>
                  <a:cubicBezTo>
                    <a:pt x="1415" y="0"/>
                    <a:pt x="1109" y="253"/>
                    <a:pt x="1233" y="602"/>
                  </a:cubicBezTo>
                  <a:cubicBezTo>
                    <a:pt x="1848" y="2345"/>
                    <a:pt x="3061" y="4139"/>
                    <a:pt x="3352" y="6018"/>
                  </a:cubicBezTo>
                  <a:cubicBezTo>
                    <a:pt x="2993" y="5523"/>
                    <a:pt x="2617" y="5044"/>
                    <a:pt x="2207" y="4600"/>
                  </a:cubicBezTo>
                  <a:cubicBezTo>
                    <a:pt x="2115" y="4514"/>
                    <a:pt x="2005" y="4475"/>
                    <a:pt x="1896" y="4475"/>
                  </a:cubicBezTo>
                  <a:cubicBezTo>
                    <a:pt x="1662" y="4475"/>
                    <a:pt x="1438" y="4656"/>
                    <a:pt x="1438" y="4925"/>
                  </a:cubicBezTo>
                  <a:cubicBezTo>
                    <a:pt x="1438" y="5283"/>
                    <a:pt x="1404" y="5625"/>
                    <a:pt x="1387" y="5984"/>
                  </a:cubicBezTo>
                  <a:cubicBezTo>
                    <a:pt x="1182" y="5745"/>
                    <a:pt x="977" y="5523"/>
                    <a:pt x="789" y="5266"/>
                  </a:cubicBezTo>
                  <a:cubicBezTo>
                    <a:pt x="704" y="5151"/>
                    <a:pt x="573" y="5098"/>
                    <a:pt x="446" y="5098"/>
                  </a:cubicBezTo>
                  <a:cubicBezTo>
                    <a:pt x="217" y="5098"/>
                    <a:pt x="0" y="5271"/>
                    <a:pt x="88" y="5557"/>
                  </a:cubicBezTo>
                  <a:cubicBezTo>
                    <a:pt x="123" y="5659"/>
                    <a:pt x="345" y="6719"/>
                    <a:pt x="516" y="6975"/>
                  </a:cubicBezTo>
                  <a:cubicBezTo>
                    <a:pt x="481" y="7077"/>
                    <a:pt x="464" y="7180"/>
                    <a:pt x="481" y="7283"/>
                  </a:cubicBezTo>
                  <a:cubicBezTo>
                    <a:pt x="481" y="7443"/>
                    <a:pt x="607" y="7567"/>
                    <a:pt x="761" y="7567"/>
                  </a:cubicBezTo>
                  <a:cubicBezTo>
                    <a:pt x="787" y="7567"/>
                    <a:pt x="813" y="7563"/>
                    <a:pt x="840" y="7556"/>
                  </a:cubicBezTo>
                  <a:lnTo>
                    <a:pt x="874" y="7539"/>
                  </a:lnTo>
                  <a:cubicBezTo>
                    <a:pt x="977" y="7522"/>
                    <a:pt x="1062" y="7436"/>
                    <a:pt x="1097" y="7334"/>
                  </a:cubicBezTo>
                  <a:cubicBezTo>
                    <a:pt x="1131" y="7197"/>
                    <a:pt x="1148" y="7060"/>
                    <a:pt x="1148" y="6924"/>
                  </a:cubicBezTo>
                  <a:cubicBezTo>
                    <a:pt x="1284" y="7095"/>
                    <a:pt x="1404" y="7265"/>
                    <a:pt x="1524" y="7436"/>
                  </a:cubicBezTo>
                  <a:cubicBezTo>
                    <a:pt x="1617" y="7571"/>
                    <a:pt x="1749" y="7629"/>
                    <a:pt x="1879" y="7629"/>
                  </a:cubicBezTo>
                  <a:cubicBezTo>
                    <a:pt x="2127" y="7629"/>
                    <a:pt x="2366" y="7415"/>
                    <a:pt x="2310" y="7112"/>
                  </a:cubicBezTo>
                  <a:cubicBezTo>
                    <a:pt x="2241" y="6753"/>
                    <a:pt x="2241" y="6394"/>
                    <a:pt x="2258" y="6035"/>
                  </a:cubicBezTo>
                  <a:lnTo>
                    <a:pt x="2258" y="6035"/>
                  </a:lnTo>
                  <a:cubicBezTo>
                    <a:pt x="2515" y="6343"/>
                    <a:pt x="2754" y="6667"/>
                    <a:pt x="2993" y="6992"/>
                  </a:cubicBezTo>
                  <a:cubicBezTo>
                    <a:pt x="2771" y="7129"/>
                    <a:pt x="2686" y="7385"/>
                    <a:pt x="2771" y="7624"/>
                  </a:cubicBezTo>
                  <a:cubicBezTo>
                    <a:pt x="3181" y="8496"/>
                    <a:pt x="3540" y="9384"/>
                    <a:pt x="3847" y="10307"/>
                  </a:cubicBezTo>
                  <a:cubicBezTo>
                    <a:pt x="3879" y="10393"/>
                    <a:pt x="3968" y="10436"/>
                    <a:pt x="4051" y="10436"/>
                  </a:cubicBezTo>
                  <a:cubicBezTo>
                    <a:pt x="4150" y="10436"/>
                    <a:pt x="4242" y="10376"/>
                    <a:pt x="4223" y="10256"/>
                  </a:cubicBezTo>
                  <a:cubicBezTo>
                    <a:pt x="4206" y="10136"/>
                    <a:pt x="4189" y="10033"/>
                    <a:pt x="4172" y="9914"/>
                  </a:cubicBezTo>
                  <a:lnTo>
                    <a:pt x="4172" y="9914"/>
                  </a:lnTo>
                  <a:cubicBezTo>
                    <a:pt x="4275" y="10119"/>
                    <a:pt x="4394" y="10307"/>
                    <a:pt x="4480" y="10512"/>
                  </a:cubicBezTo>
                  <a:cubicBezTo>
                    <a:pt x="4565" y="10683"/>
                    <a:pt x="4722" y="10755"/>
                    <a:pt x="4885" y="10755"/>
                  </a:cubicBezTo>
                  <a:cubicBezTo>
                    <a:pt x="5208" y="10755"/>
                    <a:pt x="5556" y="10471"/>
                    <a:pt x="5419" y="10119"/>
                  </a:cubicBezTo>
                  <a:cubicBezTo>
                    <a:pt x="5419" y="10102"/>
                    <a:pt x="5402" y="10085"/>
                    <a:pt x="5402" y="10068"/>
                  </a:cubicBezTo>
                  <a:lnTo>
                    <a:pt x="5402" y="10068"/>
                  </a:lnTo>
                  <a:cubicBezTo>
                    <a:pt x="5465" y="10088"/>
                    <a:pt x="5529" y="10097"/>
                    <a:pt x="5590" y="10097"/>
                  </a:cubicBezTo>
                  <a:cubicBezTo>
                    <a:pt x="5895" y="10097"/>
                    <a:pt x="6160" y="9865"/>
                    <a:pt x="6188" y="9538"/>
                  </a:cubicBezTo>
                  <a:cubicBezTo>
                    <a:pt x="6188" y="9418"/>
                    <a:pt x="6188" y="9282"/>
                    <a:pt x="6171" y="9162"/>
                  </a:cubicBezTo>
                  <a:cubicBezTo>
                    <a:pt x="6393" y="9094"/>
                    <a:pt x="6547" y="8889"/>
                    <a:pt x="6547" y="8649"/>
                  </a:cubicBezTo>
                  <a:cubicBezTo>
                    <a:pt x="6564" y="8410"/>
                    <a:pt x="6547" y="8154"/>
                    <a:pt x="6496" y="7915"/>
                  </a:cubicBezTo>
                  <a:lnTo>
                    <a:pt x="6496" y="7915"/>
                  </a:lnTo>
                  <a:cubicBezTo>
                    <a:pt x="6546" y="7927"/>
                    <a:pt x="6595" y="7933"/>
                    <a:pt x="6643" y="7933"/>
                  </a:cubicBezTo>
                  <a:cubicBezTo>
                    <a:pt x="6991" y="7933"/>
                    <a:pt x="7273" y="7626"/>
                    <a:pt x="7213" y="7265"/>
                  </a:cubicBezTo>
                  <a:cubicBezTo>
                    <a:pt x="7162" y="6992"/>
                    <a:pt x="7094" y="6719"/>
                    <a:pt x="7008" y="6445"/>
                  </a:cubicBezTo>
                  <a:lnTo>
                    <a:pt x="7008" y="6445"/>
                  </a:lnTo>
                  <a:cubicBezTo>
                    <a:pt x="7196" y="6821"/>
                    <a:pt x="7418" y="7163"/>
                    <a:pt x="7658" y="7505"/>
                  </a:cubicBezTo>
                  <a:cubicBezTo>
                    <a:pt x="7764" y="7675"/>
                    <a:pt x="7935" y="7754"/>
                    <a:pt x="8105" y="7754"/>
                  </a:cubicBezTo>
                  <a:cubicBezTo>
                    <a:pt x="8344" y="7754"/>
                    <a:pt x="8582" y="7597"/>
                    <a:pt x="8632" y="7317"/>
                  </a:cubicBezTo>
                  <a:cubicBezTo>
                    <a:pt x="8722" y="7399"/>
                    <a:pt x="8833" y="7435"/>
                    <a:pt x="8945" y="7435"/>
                  </a:cubicBezTo>
                  <a:cubicBezTo>
                    <a:pt x="9277" y="7435"/>
                    <a:pt x="9627" y="7119"/>
                    <a:pt x="9537" y="6736"/>
                  </a:cubicBezTo>
                  <a:cubicBezTo>
                    <a:pt x="9503" y="6548"/>
                    <a:pt x="9452" y="6360"/>
                    <a:pt x="9418" y="6172"/>
                  </a:cubicBezTo>
                  <a:cubicBezTo>
                    <a:pt x="9503" y="6069"/>
                    <a:pt x="9554" y="5950"/>
                    <a:pt x="9537" y="5813"/>
                  </a:cubicBezTo>
                  <a:lnTo>
                    <a:pt x="9537" y="5659"/>
                  </a:lnTo>
                  <a:cubicBezTo>
                    <a:pt x="9845" y="5642"/>
                    <a:pt x="10101" y="5266"/>
                    <a:pt x="10050" y="4959"/>
                  </a:cubicBezTo>
                  <a:cubicBezTo>
                    <a:pt x="9998" y="4702"/>
                    <a:pt x="9896" y="4497"/>
                    <a:pt x="9845" y="4258"/>
                  </a:cubicBezTo>
                  <a:cubicBezTo>
                    <a:pt x="9779" y="3995"/>
                    <a:pt x="9589" y="3882"/>
                    <a:pt x="9394" y="3882"/>
                  </a:cubicBezTo>
                  <a:cubicBezTo>
                    <a:pt x="9235" y="3882"/>
                    <a:pt x="9073" y="3957"/>
                    <a:pt x="8973" y="4087"/>
                  </a:cubicBezTo>
                  <a:cubicBezTo>
                    <a:pt x="8683" y="3250"/>
                    <a:pt x="8409" y="2413"/>
                    <a:pt x="8119" y="1576"/>
                  </a:cubicBezTo>
                  <a:cubicBezTo>
                    <a:pt x="8025" y="1326"/>
                    <a:pt x="7787" y="1184"/>
                    <a:pt x="7549" y="1184"/>
                  </a:cubicBezTo>
                  <a:cubicBezTo>
                    <a:pt x="7395" y="1184"/>
                    <a:pt x="7242" y="1243"/>
                    <a:pt x="7128" y="1371"/>
                  </a:cubicBezTo>
                  <a:cubicBezTo>
                    <a:pt x="7025" y="1217"/>
                    <a:pt x="6906" y="1063"/>
                    <a:pt x="6803" y="909"/>
                  </a:cubicBezTo>
                  <a:cubicBezTo>
                    <a:pt x="6686" y="727"/>
                    <a:pt x="6513" y="648"/>
                    <a:pt x="6343" y="648"/>
                  </a:cubicBezTo>
                  <a:cubicBezTo>
                    <a:pt x="6020" y="648"/>
                    <a:pt x="5706" y="933"/>
                    <a:pt x="5795" y="1336"/>
                  </a:cubicBezTo>
                  <a:cubicBezTo>
                    <a:pt x="5829" y="1524"/>
                    <a:pt x="5864" y="1712"/>
                    <a:pt x="5915" y="1883"/>
                  </a:cubicBezTo>
                  <a:cubicBezTo>
                    <a:pt x="5847" y="1798"/>
                    <a:pt x="5795" y="1712"/>
                    <a:pt x="5727" y="1627"/>
                  </a:cubicBezTo>
                  <a:cubicBezTo>
                    <a:pt x="5613" y="1471"/>
                    <a:pt x="5411" y="1388"/>
                    <a:pt x="5217" y="1388"/>
                  </a:cubicBezTo>
                  <a:cubicBezTo>
                    <a:pt x="4945" y="1388"/>
                    <a:pt x="4689" y="1551"/>
                    <a:pt x="4719" y="1900"/>
                  </a:cubicBezTo>
                  <a:cubicBezTo>
                    <a:pt x="4719" y="1969"/>
                    <a:pt x="4736" y="2037"/>
                    <a:pt x="4753" y="2088"/>
                  </a:cubicBezTo>
                  <a:cubicBezTo>
                    <a:pt x="4445" y="1627"/>
                    <a:pt x="4087" y="1200"/>
                    <a:pt x="3677" y="807"/>
                  </a:cubicBezTo>
                  <a:cubicBezTo>
                    <a:pt x="3577" y="717"/>
                    <a:pt x="3453" y="677"/>
                    <a:pt x="3328" y="677"/>
                  </a:cubicBezTo>
                  <a:cubicBezTo>
                    <a:pt x="3004" y="677"/>
                    <a:pt x="2682" y="949"/>
                    <a:pt x="2805" y="1319"/>
                  </a:cubicBezTo>
                  <a:lnTo>
                    <a:pt x="2856" y="1490"/>
                  </a:lnTo>
                  <a:cubicBezTo>
                    <a:pt x="2617" y="1063"/>
                    <a:pt x="2378" y="636"/>
                    <a:pt x="2139" y="226"/>
                  </a:cubicBezTo>
                  <a:cubicBezTo>
                    <a:pt x="2040" y="68"/>
                    <a:pt x="1881" y="0"/>
                    <a:pt x="17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" name="Google Shape;623;p30"/>
            <p:cNvSpPr/>
            <p:nvPr/>
          </p:nvSpPr>
          <p:spPr>
            <a:xfrm>
              <a:off x="771572" y="4406818"/>
              <a:ext cx="144916" cy="150276"/>
            </a:xfrm>
            <a:custGeom>
              <a:avLst/>
              <a:gdLst/>
              <a:ahLst/>
              <a:cxnLst/>
              <a:rect l="l" t="t" r="r" b="b"/>
              <a:pathLst>
                <a:path w="2974" h="3084" extrusionOk="0">
                  <a:moveTo>
                    <a:pt x="1350" y="406"/>
                  </a:moveTo>
                  <a:lnTo>
                    <a:pt x="1350" y="406"/>
                  </a:lnTo>
                  <a:cubicBezTo>
                    <a:pt x="1709" y="440"/>
                    <a:pt x="2016" y="628"/>
                    <a:pt x="2204" y="901"/>
                  </a:cubicBezTo>
                  <a:cubicBezTo>
                    <a:pt x="2580" y="1448"/>
                    <a:pt x="2324" y="2251"/>
                    <a:pt x="1794" y="2593"/>
                  </a:cubicBezTo>
                  <a:cubicBezTo>
                    <a:pt x="1630" y="2696"/>
                    <a:pt x="1474" y="2741"/>
                    <a:pt x="1330" y="2741"/>
                  </a:cubicBezTo>
                  <a:cubicBezTo>
                    <a:pt x="827" y="2741"/>
                    <a:pt x="467" y="2194"/>
                    <a:pt x="427" y="1636"/>
                  </a:cubicBezTo>
                  <a:lnTo>
                    <a:pt x="427" y="1636"/>
                  </a:lnTo>
                  <a:cubicBezTo>
                    <a:pt x="444" y="1653"/>
                    <a:pt x="461" y="1687"/>
                    <a:pt x="479" y="1722"/>
                  </a:cubicBezTo>
                  <a:cubicBezTo>
                    <a:pt x="508" y="1769"/>
                    <a:pt x="553" y="1790"/>
                    <a:pt x="597" y="1790"/>
                  </a:cubicBezTo>
                  <a:cubicBezTo>
                    <a:pt x="678" y="1790"/>
                    <a:pt x="757" y="1719"/>
                    <a:pt x="735" y="1619"/>
                  </a:cubicBezTo>
                  <a:cubicBezTo>
                    <a:pt x="649" y="1329"/>
                    <a:pt x="649" y="1038"/>
                    <a:pt x="752" y="765"/>
                  </a:cubicBezTo>
                  <a:cubicBezTo>
                    <a:pt x="906" y="611"/>
                    <a:pt x="1094" y="508"/>
                    <a:pt x="1299" y="474"/>
                  </a:cubicBezTo>
                  <a:cubicBezTo>
                    <a:pt x="1350" y="474"/>
                    <a:pt x="1367" y="440"/>
                    <a:pt x="1350" y="406"/>
                  </a:cubicBezTo>
                  <a:close/>
                  <a:moveTo>
                    <a:pt x="1429" y="1"/>
                  </a:moveTo>
                  <a:cubicBezTo>
                    <a:pt x="951" y="1"/>
                    <a:pt x="481" y="302"/>
                    <a:pt x="325" y="816"/>
                  </a:cubicBezTo>
                  <a:cubicBezTo>
                    <a:pt x="86" y="1175"/>
                    <a:pt x="0" y="1619"/>
                    <a:pt x="103" y="2029"/>
                  </a:cubicBezTo>
                  <a:cubicBezTo>
                    <a:pt x="229" y="2684"/>
                    <a:pt x="795" y="3083"/>
                    <a:pt x="1381" y="3083"/>
                  </a:cubicBezTo>
                  <a:cubicBezTo>
                    <a:pt x="1667" y="3083"/>
                    <a:pt x="1958" y="2988"/>
                    <a:pt x="2204" y="2781"/>
                  </a:cubicBezTo>
                  <a:cubicBezTo>
                    <a:pt x="2956" y="2132"/>
                    <a:pt x="2973" y="884"/>
                    <a:pt x="2153" y="269"/>
                  </a:cubicBezTo>
                  <a:cubicBezTo>
                    <a:pt x="1940" y="86"/>
                    <a:pt x="1683" y="1"/>
                    <a:pt x="14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4" name="Google Shape;624;p30"/>
            <p:cNvSpPr/>
            <p:nvPr/>
          </p:nvSpPr>
          <p:spPr>
            <a:xfrm>
              <a:off x="566725" y="4245826"/>
              <a:ext cx="585510" cy="503599"/>
            </a:xfrm>
            <a:custGeom>
              <a:avLst/>
              <a:gdLst/>
              <a:ahLst/>
              <a:cxnLst/>
              <a:rect l="l" t="t" r="r" b="b"/>
              <a:pathLst>
                <a:path w="12016" h="10335" extrusionOk="0">
                  <a:moveTo>
                    <a:pt x="3302" y="337"/>
                  </a:moveTo>
                  <a:cubicBezTo>
                    <a:pt x="4092" y="337"/>
                    <a:pt x="4826" y="1145"/>
                    <a:pt x="5195" y="1847"/>
                  </a:cubicBezTo>
                  <a:cubicBezTo>
                    <a:pt x="5238" y="1907"/>
                    <a:pt x="5306" y="1937"/>
                    <a:pt x="5374" y="1937"/>
                  </a:cubicBezTo>
                  <a:cubicBezTo>
                    <a:pt x="5443" y="1937"/>
                    <a:pt x="5511" y="1907"/>
                    <a:pt x="5554" y="1847"/>
                  </a:cubicBezTo>
                  <a:cubicBezTo>
                    <a:pt x="5957" y="898"/>
                    <a:pt x="6654" y="520"/>
                    <a:pt x="7325" y="520"/>
                  </a:cubicBezTo>
                  <a:cubicBezTo>
                    <a:pt x="8648" y="520"/>
                    <a:pt x="9870" y="1986"/>
                    <a:pt x="8544" y="3437"/>
                  </a:cubicBezTo>
                  <a:cubicBezTo>
                    <a:pt x="8405" y="3576"/>
                    <a:pt x="8518" y="3785"/>
                    <a:pt x="8693" y="3785"/>
                  </a:cubicBezTo>
                  <a:cubicBezTo>
                    <a:pt x="8711" y="3785"/>
                    <a:pt x="8730" y="3783"/>
                    <a:pt x="8749" y="3778"/>
                  </a:cubicBezTo>
                  <a:cubicBezTo>
                    <a:pt x="8910" y="3749"/>
                    <a:pt x="9060" y="3735"/>
                    <a:pt x="9199" y="3735"/>
                  </a:cubicBezTo>
                  <a:cubicBezTo>
                    <a:pt x="10352" y="3735"/>
                    <a:pt x="10718" y="4704"/>
                    <a:pt x="10321" y="5863"/>
                  </a:cubicBezTo>
                  <a:cubicBezTo>
                    <a:pt x="10011" y="6838"/>
                    <a:pt x="9113" y="7490"/>
                    <a:pt x="8108" y="7490"/>
                  </a:cubicBezTo>
                  <a:cubicBezTo>
                    <a:pt x="8004" y="7490"/>
                    <a:pt x="7898" y="7483"/>
                    <a:pt x="7792" y="7469"/>
                  </a:cubicBezTo>
                  <a:cubicBezTo>
                    <a:pt x="7809" y="7281"/>
                    <a:pt x="7809" y="7093"/>
                    <a:pt x="7792" y="6888"/>
                  </a:cubicBezTo>
                  <a:cubicBezTo>
                    <a:pt x="7792" y="6809"/>
                    <a:pt x="7720" y="6766"/>
                    <a:pt x="7652" y="6766"/>
                  </a:cubicBezTo>
                  <a:cubicBezTo>
                    <a:pt x="7588" y="6766"/>
                    <a:pt x="7528" y="6805"/>
                    <a:pt x="7536" y="6888"/>
                  </a:cubicBezTo>
                  <a:cubicBezTo>
                    <a:pt x="7536" y="7076"/>
                    <a:pt x="7519" y="7247"/>
                    <a:pt x="7519" y="7418"/>
                  </a:cubicBezTo>
                  <a:lnTo>
                    <a:pt x="7365" y="7401"/>
                  </a:lnTo>
                  <a:cubicBezTo>
                    <a:pt x="7346" y="7394"/>
                    <a:pt x="7327" y="7391"/>
                    <a:pt x="7309" y="7391"/>
                  </a:cubicBezTo>
                  <a:cubicBezTo>
                    <a:pt x="7134" y="7391"/>
                    <a:pt x="7027" y="7665"/>
                    <a:pt x="7228" y="7742"/>
                  </a:cubicBezTo>
                  <a:cubicBezTo>
                    <a:pt x="7297" y="7776"/>
                    <a:pt x="7382" y="7811"/>
                    <a:pt x="7450" y="7845"/>
                  </a:cubicBezTo>
                  <a:cubicBezTo>
                    <a:pt x="7267" y="8944"/>
                    <a:pt x="6675" y="9921"/>
                    <a:pt x="5477" y="9921"/>
                  </a:cubicBezTo>
                  <a:cubicBezTo>
                    <a:pt x="5335" y="9921"/>
                    <a:pt x="5184" y="9907"/>
                    <a:pt x="5024" y="9878"/>
                  </a:cubicBezTo>
                  <a:cubicBezTo>
                    <a:pt x="3589" y="9605"/>
                    <a:pt x="3059" y="8186"/>
                    <a:pt x="3828" y="6990"/>
                  </a:cubicBezTo>
                  <a:cubicBezTo>
                    <a:pt x="3925" y="6866"/>
                    <a:pt x="3797" y="6685"/>
                    <a:pt x="3664" y="6685"/>
                  </a:cubicBezTo>
                  <a:cubicBezTo>
                    <a:pt x="3632" y="6685"/>
                    <a:pt x="3601" y="6694"/>
                    <a:pt x="3572" y="6717"/>
                  </a:cubicBezTo>
                  <a:cubicBezTo>
                    <a:pt x="3145" y="7042"/>
                    <a:pt x="2649" y="7213"/>
                    <a:pt x="2120" y="7247"/>
                  </a:cubicBezTo>
                  <a:cubicBezTo>
                    <a:pt x="2079" y="7250"/>
                    <a:pt x="2039" y="7252"/>
                    <a:pt x="1999" y="7252"/>
                  </a:cubicBezTo>
                  <a:cubicBezTo>
                    <a:pt x="1029" y="7252"/>
                    <a:pt x="67" y="6284"/>
                    <a:pt x="838" y="5316"/>
                  </a:cubicBezTo>
                  <a:cubicBezTo>
                    <a:pt x="1334" y="4684"/>
                    <a:pt x="2171" y="4530"/>
                    <a:pt x="2735" y="4035"/>
                  </a:cubicBezTo>
                  <a:cubicBezTo>
                    <a:pt x="2803" y="3966"/>
                    <a:pt x="2803" y="3847"/>
                    <a:pt x="2718" y="3795"/>
                  </a:cubicBezTo>
                  <a:cubicBezTo>
                    <a:pt x="2786" y="3727"/>
                    <a:pt x="2769" y="3624"/>
                    <a:pt x="2700" y="3573"/>
                  </a:cubicBezTo>
                  <a:cubicBezTo>
                    <a:pt x="1709" y="2838"/>
                    <a:pt x="1453" y="1660"/>
                    <a:pt x="2376" y="754"/>
                  </a:cubicBezTo>
                  <a:cubicBezTo>
                    <a:pt x="2681" y="458"/>
                    <a:pt x="2996" y="337"/>
                    <a:pt x="3302" y="337"/>
                  </a:cubicBezTo>
                  <a:close/>
                  <a:moveTo>
                    <a:pt x="3369" y="1"/>
                  </a:moveTo>
                  <a:cubicBezTo>
                    <a:pt x="2966" y="1"/>
                    <a:pt x="2543" y="150"/>
                    <a:pt x="2120" y="498"/>
                  </a:cubicBezTo>
                  <a:cubicBezTo>
                    <a:pt x="924" y="1472"/>
                    <a:pt x="1436" y="3044"/>
                    <a:pt x="2547" y="3795"/>
                  </a:cubicBezTo>
                  <a:cubicBezTo>
                    <a:pt x="1436" y="4137"/>
                    <a:pt x="1" y="5043"/>
                    <a:pt x="172" y="6341"/>
                  </a:cubicBezTo>
                  <a:cubicBezTo>
                    <a:pt x="306" y="7278"/>
                    <a:pt x="1087" y="7625"/>
                    <a:pt x="1922" y="7625"/>
                  </a:cubicBezTo>
                  <a:cubicBezTo>
                    <a:pt x="2367" y="7625"/>
                    <a:pt x="2827" y="7527"/>
                    <a:pt x="3213" y="7366"/>
                  </a:cubicBezTo>
                  <a:lnTo>
                    <a:pt x="3213" y="7366"/>
                  </a:lnTo>
                  <a:cubicBezTo>
                    <a:pt x="2752" y="8648"/>
                    <a:pt x="3486" y="9895"/>
                    <a:pt x="4922" y="10254"/>
                  </a:cubicBezTo>
                  <a:cubicBezTo>
                    <a:pt x="5145" y="10309"/>
                    <a:pt x="5353" y="10335"/>
                    <a:pt x="5548" y="10335"/>
                  </a:cubicBezTo>
                  <a:cubicBezTo>
                    <a:pt x="6862" y="10335"/>
                    <a:pt x="7548" y="9163"/>
                    <a:pt x="7741" y="7913"/>
                  </a:cubicBezTo>
                  <a:cubicBezTo>
                    <a:pt x="7903" y="7947"/>
                    <a:pt x="8061" y="7963"/>
                    <a:pt x="8214" y="7963"/>
                  </a:cubicBezTo>
                  <a:cubicBezTo>
                    <a:pt x="10816" y="7963"/>
                    <a:pt x="12015" y="3333"/>
                    <a:pt x="9201" y="3333"/>
                  </a:cubicBezTo>
                  <a:cubicBezTo>
                    <a:pt x="9181" y="3333"/>
                    <a:pt x="9162" y="3334"/>
                    <a:pt x="9142" y="3334"/>
                  </a:cubicBezTo>
                  <a:cubicBezTo>
                    <a:pt x="10232" y="1688"/>
                    <a:pt x="8789" y="120"/>
                    <a:pt x="7284" y="120"/>
                  </a:cubicBezTo>
                  <a:cubicBezTo>
                    <a:pt x="6571" y="120"/>
                    <a:pt x="5844" y="472"/>
                    <a:pt x="5366" y="1335"/>
                  </a:cubicBezTo>
                  <a:cubicBezTo>
                    <a:pt x="4869" y="567"/>
                    <a:pt x="4156" y="1"/>
                    <a:pt x="33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5" name="Google Shape;625;p30"/>
          <p:cNvSpPr/>
          <p:nvPr/>
        </p:nvSpPr>
        <p:spPr>
          <a:xfrm rot="962720">
            <a:off x="134342" y="5887423"/>
            <a:ext cx="779948" cy="514483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26" name="Google Shape;626;p30"/>
          <p:cNvSpPr/>
          <p:nvPr/>
        </p:nvSpPr>
        <p:spPr>
          <a:xfrm rot="962720">
            <a:off x="1279942" y="6242439"/>
            <a:ext cx="779948" cy="514483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150089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Google Shape;628;p31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31"/>
          <p:cNvSpPr txBox="1">
            <a:spLocks noGrp="1"/>
          </p:cNvSpPr>
          <p:nvPr>
            <p:ph type="title"/>
          </p:nvPr>
        </p:nvSpPr>
        <p:spPr>
          <a:xfrm>
            <a:off x="3230000" y="717167"/>
            <a:ext cx="57320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630" name="Google Shape;630;p31"/>
          <p:cNvSpPr/>
          <p:nvPr/>
        </p:nvSpPr>
        <p:spPr>
          <a:xfrm rot="8999989" flipH="1">
            <a:off x="10860823" y="51221"/>
            <a:ext cx="1006423" cy="1046447"/>
          </a:xfrm>
          <a:custGeom>
            <a:avLst/>
            <a:gdLst/>
            <a:ahLst/>
            <a:cxnLst/>
            <a:rect l="l" t="t" r="r" b="b"/>
            <a:pathLst>
              <a:path w="19685" h="20469" extrusionOk="0">
                <a:moveTo>
                  <a:pt x="15701" y="1"/>
                </a:moveTo>
                <a:cubicBezTo>
                  <a:pt x="14035" y="1"/>
                  <a:pt x="12379" y="292"/>
                  <a:pt x="10714" y="329"/>
                </a:cubicBezTo>
                <a:cubicBezTo>
                  <a:pt x="9398" y="363"/>
                  <a:pt x="8100" y="687"/>
                  <a:pt x="6835" y="875"/>
                </a:cubicBezTo>
                <a:cubicBezTo>
                  <a:pt x="6579" y="1405"/>
                  <a:pt x="6818" y="1764"/>
                  <a:pt x="7143" y="2003"/>
                </a:cubicBezTo>
                <a:cubicBezTo>
                  <a:pt x="7527" y="2307"/>
                  <a:pt x="7866" y="2761"/>
                  <a:pt x="8413" y="2761"/>
                </a:cubicBezTo>
                <a:cubicBezTo>
                  <a:pt x="8450" y="2761"/>
                  <a:pt x="8488" y="2759"/>
                  <a:pt x="8527" y="2755"/>
                </a:cubicBezTo>
                <a:cubicBezTo>
                  <a:pt x="9159" y="2686"/>
                  <a:pt x="9757" y="2652"/>
                  <a:pt x="10355" y="2550"/>
                </a:cubicBezTo>
                <a:cubicBezTo>
                  <a:pt x="12166" y="2225"/>
                  <a:pt x="13960" y="1935"/>
                  <a:pt x="15805" y="1901"/>
                </a:cubicBezTo>
                <a:cubicBezTo>
                  <a:pt x="17019" y="1883"/>
                  <a:pt x="18232" y="1730"/>
                  <a:pt x="19394" y="1644"/>
                </a:cubicBezTo>
                <a:cubicBezTo>
                  <a:pt x="19684" y="1149"/>
                  <a:pt x="19479" y="773"/>
                  <a:pt x="19120" y="568"/>
                </a:cubicBezTo>
                <a:cubicBezTo>
                  <a:pt x="18693" y="380"/>
                  <a:pt x="18249" y="260"/>
                  <a:pt x="17787" y="192"/>
                </a:cubicBezTo>
                <a:cubicBezTo>
                  <a:pt x="17089" y="51"/>
                  <a:pt x="16394" y="1"/>
                  <a:pt x="15701" y="1"/>
                </a:cubicBezTo>
                <a:close/>
                <a:moveTo>
                  <a:pt x="6234" y="7542"/>
                </a:moveTo>
                <a:cubicBezTo>
                  <a:pt x="5754" y="7542"/>
                  <a:pt x="5323" y="7794"/>
                  <a:pt x="4870" y="8069"/>
                </a:cubicBezTo>
                <a:cubicBezTo>
                  <a:pt x="4990" y="8496"/>
                  <a:pt x="4973" y="9111"/>
                  <a:pt x="5263" y="9350"/>
                </a:cubicBezTo>
                <a:cubicBezTo>
                  <a:pt x="6032" y="9982"/>
                  <a:pt x="6869" y="10512"/>
                  <a:pt x="7775" y="10922"/>
                </a:cubicBezTo>
                <a:cubicBezTo>
                  <a:pt x="8834" y="11383"/>
                  <a:pt x="9996" y="11605"/>
                  <a:pt x="11056" y="12067"/>
                </a:cubicBezTo>
                <a:cubicBezTo>
                  <a:pt x="12055" y="12499"/>
                  <a:pt x="13043" y="12846"/>
                  <a:pt x="14097" y="12846"/>
                </a:cubicBezTo>
                <a:cubicBezTo>
                  <a:pt x="14376" y="12846"/>
                  <a:pt x="14661" y="12821"/>
                  <a:pt x="14951" y="12767"/>
                </a:cubicBezTo>
                <a:cubicBezTo>
                  <a:pt x="14678" y="11435"/>
                  <a:pt x="14609" y="11332"/>
                  <a:pt x="13806" y="10973"/>
                </a:cubicBezTo>
                <a:cubicBezTo>
                  <a:pt x="13243" y="10734"/>
                  <a:pt x="12679" y="10495"/>
                  <a:pt x="12115" y="10290"/>
                </a:cubicBezTo>
                <a:cubicBezTo>
                  <a:pt x="11431" y="10034"/>
                  <a:pt x="10697" y="9931"/>
                  <a:pt x="10184" y="9316"/>
                </a:cubicBezTo>
                <a:cubicBezTo>
                  <a:pt x="10028" y="9375"/>
                  <a:pt x="9880" y="9403"/>
                  <a:pt x="9739" y="9403"/>
                </a:cubicBezTo>
                <a:cubicBezTo>
                  <a:pt x="9354" y="9403"/>
                  <a:pt x="9024" y="9197"/>
                  <a:pt x="8749" y="8872"/>
                </a:cubicBezTo>
                <a:cubicBezTo>
                  <a:pt x="8373" y="8445"/>
                  <a:pt x="7502" y="8632"/>
                  <a:pt x="7314" y="7864"/>
                </a:cubicBezTo>
                <a:cubicBezTo>
                  <a:pt x="7279" y="7710"/>
                  <a:pt x="6852" y="7659"/>
                  <a:pt x="6596" y="7590"/>
                </a:cubicBezTo>
                <a:cubicBezTo>
                  <a:pt x="6472" y="7557"/>
                  <a:pt x="6352" y="7542"/>
                  <a:pt x="6234" y="7542"/>
                </a:cubicBezTo>
                <a:close/>
                <a:moveTo>
                  <a:pt x="692" y="12391"/>
                </a:moveTo>
                <a:cubicBezTo>
                  <a:pt x="567" y="12391"/>
                  <a:pt x="443" y="12432"/>
                  <a:pt x="342" y="12511"/>
                </a:cubicBezTo>
                <a:cubicBezTo>
                  <a:pt x="172" y="12699"/>
                  <a:pt x="1" y="13024"/>
                  <a:pt x="69" y="13212"/>
                </a:cubicBezTo>
                <a:cubicBezTo>
                  <a:pt x="206" y="13605"/>
                  <a:pt x="411" y="13946"/>
                  <a:pt x="684" y="14254"/>
                </a:cubicBezTo>
                <a:cubicBezTo>
                  <a:pt x="2564" y="16526"/>
                  <a:pt x="4870" y="18320"/>
                  <a:pt x="7126" y="20166"/>
                </a:cubicBezTo>
                <a:cubicBezTo>
                  <a:pt x="7366" y="20360"/>
                  <a:pt x="7641" y="20469"/>
                  <a:pt x="7972" y="20469"/>
                </a:cubicBezTo>
                <a:cubicBezTo>
                  <a:pt x="8254" y="20469"/>
                  <a:pt x="8577" y="20390"/>
                  <a:pt x="8954" y="20217"/>
                </a:cubicBezTo>
                <a:cubicBezTo>
                  <a:pt x="8800" y="19585"/>
                  <a:pt x="8663" y="19021"/>
                  <a:pt x="8527" y="18440"/>
                </a:cubicBezTo>
                <a:cubicBezTo>
                  <a:pt x="7587" y="18047"/>
                  <a:pt x="7211" y="17073"/>
                  <a:pt x="6459" y="16492"/>
                </a:cubicBezTo>
                <a:cubicBezTo>
                  <a:pt x="4956" y="15330"/>
                  <a:pt x="3469" y="14151"/>
                  <a:pt x="1966" y="13007"/>
                </a:cubicBezTo>
                <a:cubicBezTo>
                  <a:pt x="1641" y="12767"/>
                  <a:pt x="1282" y="12579"/>
                  <a:pt x="889" y="12426"/>
                </a:cubicBezTo>
                <a:cubicBezTo>
                  <a:pt x="825" y="12402"/>
                  <a:pt x="758" y="12391"/>
                  <a:pt x="692" y="12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1" name="Google Shape;631;p31"/>
          <p:cNvSpPr/>
          <p:nvPr/>
        </p:nvSpPr>
        <p:spPr>
          <a:xfrm rot="962796">
            <a:off x="127662" y="230025"/>
            <a:ext cx="753212" cy="496840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2" name="Google Shape;632;p31"/>
          <p:cNvSpPr/>
          <p:nvPr/>
        </p:nvSpPr>
        <p:spPr>
          <a:xfrm rot="962720">
            <a:off x="1074075" y="317205"/>
            <a:ext cx="779948" cy="514483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81469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32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32"/>
          <p:cNvSpPr txBox="1">
            <a:spLocks noGrp="1"/>
          </p:cNvSpPr>
          <p:nvPr>
            <p:ph type="title"/>
          </p:nvPr>
        </p:nvSpPr>
        <p:spPr>
          <a:xfrm>
            <a:off x="1073100" y="3268660"/>
            <a:ext cx="43292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title" idx="2" hasCustomPrompt="1"/>
          </p:nvPr>
        </p:nvSpPr>
        <p:spPr>
          <a:xfrm>
            <a:off x="2482700" y="1843967"/>
            <a:ext cx="151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1"/>
          </p:nvPr>
        </p:nvSpPr>
        <p:spPr>
          <a:xfrm>
            <a:off x="1289096" y="4233260"/>
            <a:ext cx="3897200" cy="8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32"/>
          <p:cNvSpPr/>
          <p:nvPr/>
        </p:nvSpPr>
        <p:spPr>
          <a:xfrm rot="1131438">
            <a:off x="427882" y="295573"/>
            <a:ext cx="682308" cy="476663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39" name="Google Shape;639;p32"/>
          <p:cNvSpPr/>
          <p:nvPr/>
        </p:nvSpPr>
        <p:spPr>
          <a:xfrm rot="1762781">
            <a:off x="1391314" y="11838"/>
            <a:ext cx="847556" cy="592077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40" name="Google Shape;640;p32"/>
          <p:cNvGrpSpPr/>
          <p:nvPr/>
        </p:nvGrpSpPr>
        <p:grpSpPr>
          <a:xfrm rot="1157192">
            <a:off x="10831719" y="5664277"/>
            <a:ext cx="1103117" cy="1078511"/>
            <a:chOff x="3141076" y="86042"/>
            <a:chExt cx="827319" cy="808865"/>
          </a:xfrm>
        </p:grpSpPr>
        <p:sp>
          <p:nvSpPr>
            <p:cNvPr id="641" name="Google Shape;641;p32"/>
            <p:cNvSpPr/>
            <p:nvPr/>
          </p:nvSpPr>
          <p:spPr>
            <a:xfrm rot="-2384385">
              <a:off x="3251915" y="273325"/>
              <a:ext cx="613005" cy="451335"/>
            </a:xfrm>
            <a:custGeom>
              <a:avLst/>
              <a:gdLst/>
              <a:ahLst/>
              <a:cxnLst/>
              <a:rect l="l" t="t" r="r" b="b"/>
              <a:pathLst>
                <a:path w="13252" h="9757" extrusionOk="0">
                  <a:moveTo>
                    <a:pt x="4543" y="0"/>
                  </a:moveTo>
                  <a:cubicBezTo>
                    <a:pt x="4123" y="0"/>
                    <a:pt x="3759" y="580"/>
                    <a:pt x="4111" y="1010"/>
                  </a:cubicBezTo>
                  <a:cubicBezTo>
                    <a:pt x="4316" y="1283"/>
                    <a:pt x="4555" y="1557"/>
                    <a:pt x="4777" y="1830"/>
                  </a:cubicBezTo>
                  <a:cubicBezTo>
                    <a:pt x="4094" y="1215"/>
                    <a:pt x="3359" y="634"/>
                    <a:pt x="2590" y="121"/>
                  </a:cubicBezTo>
                  <a:cubicBezTo>
                    <a:pt x="2499" y="61"/>
                    <a:pt x="2404" y="34"/>
                    <a:pt x="2311" y="34"/>
                  </a:cubicBezTo>
                  <a:cubicBezTo>
                    <a:pt x="2038" y="34"/>
                    <a:pt x="1787" y="264"/>
                    <a:pt x="1736" y="531"/>
                  </a:cubicBezTo>
                  <a:cubicBezTo>
                    <a:pt x="1497" y="395"/>
                    <a:pt x="1240" y="258"/>
                    <a:pt x="984" y="156"/>
                  </a:cubicBezTo>
                  <a:cubicBezTo>
                    <a:pt x="906" y="119"/>
                    <a:pt x="823" y="103"/>
                    <a:pt x="742" y="103"/>
                  </a:cubicBezTo>
                  <a:cubicBezTo>
                    <a:pt x="363" y="103"/>
                    <a:pt x="13" y="465"/>
                    <a:pt x="266" y="873"/>
                  </a:cubicBezTo>
                  <a:cubicBezTo>
                    <a:pt x="454" y="1164"/>
                    <a:pt x="642" y="1437"/>
                    <a:pt x="847" y="1710"/>
                  </a:cubicBezTo>
                  <a:cubicBezTo>
                    <a:pt x="813" y="1705"/>
                    <a:pt x="779" y="1702"/>
                    <a:pt x="745" y="1702"/>
                  </a:cubicBezTo>
                  <a:cubicBezTo>
                    <a:pt x="366" y="1702"/>
                    <a:pt x="0" y="2038"/>
                    <a:pt x="266" y="2445"/>
                  </a:cubicBezTo>
                  <a:cubicBezTo>
                    <a:pt x="1292" y="3983"/>
                    <a:pt x="2505" y="5367"/>
                    <a:pt x="3547" y="6870"/>
                  </a:cubicBezTo>
                  <a:cubicBezTo>
                    <a:pt x="3291" y="6682"/>
                    <a:pt x="3000" y="6512"/>
                    <a:pt x="2693" y="6375"/>
                  </a:cubicBezTo>
                  <a:cubicBezTo>
                    <a:pt x="2613" y="6325"/>
                    <a:pt x="2531" y="6303"/>
                    <a:pt x="2452" y="6303"/>
                  </a:cubicBezTo>
                  <a:cubicBezTo>
                    <a:pt x="2129" y="6303"/>
                    <a:pt x="1868" y="6677"/>
                    <a:pt x="2061" y="7007"/>
                  </a:cubicBezTo>
                  <a:cubicBezTo>
                    <a:pt x="2590" y="8152"/>
                    <a:pt x="3462" y="9092"/>
                    <a:pt x="4538" y="9724"/>
                  </a:cubicBezTo>
                  <a:cubicBezTo>
                    <a:pt x="4584" y="9747"/>
                    <a:pt x="4630" y="9757"/>
                    <a:pt x="4676" y="9757"/>
                  </a:cubicBezTo>
                  <a:cubicBezTo>
                    <a:pt x="4868" y="9757"/>
                    <a:pt x="5034" y="9569"/>
                    <a:pt x="4965" y="9348"/>
                  </a:cubicBezTo>
                  <a:lnTo>
                    <a:pt x="4965" y="9348"/>
                  </a:lnTo>
                  <a:lnTo>
                    <a:pt x="5119" y="9502"/>
                  </a:lnTo>
                  <a:cubicBezTo>
                    <a:pt x="5223" y="9601"/>
                    <a:pt x="5342" y="9644"/>
                    <a:pt x="5458" y="9644"/>
                  </a:cubicBezTo>
                  <a:cubicBezTo>
                    <a:pt x="5799" y="9644"/>
                    <a:pt x="6109" y="9274"/>
                    <a:pt x="5905" y="8904"/>
                  </a:cubicBezTo>
                  <a:cubicBezTo>
                    <a:pt x="5597" y="8220"/>
                    <a:pt x="5239" y="7571"/>
                    <a:pt x="4828" y="6939"/>
                  </a:cubicBezTo>
                  <a:lnTo>
                    <a:pt x="4828" y="6939"/>
                  </a:lnTo>
                  <a:cubicBezTo>
                    <a:pt x="5632" y="7810"/>
                    <a:pt x="6503" y="8596"/>
                    <a:pt x="7426" y="9297"/>
                  </a:cubicBezTo>
                  <a:cubicBezTo>
                    <a:pt x="7509" y="9356"/>
                    <a:pt x="7598" y="9382"/>
                    <a:pt x="7683" y="9382"/>
                  </a:cubicBezTo>
                  <a:cubicBezTo>
                    <a:pt x="8017" y="9382"/>
                    <a:pt x="8317" y="8991"/>
                    <a:pt x="8194" y="8664"/>
                  </a:cubicBezTo>
                  <a:lnTo>
                    <a:pt x="8194" y="8664"/>
                  </a:lnTo>
                  <a:lnTo>
                    <a:pt x="8417" y="8921"/>
                  </a:lnTo>
                  <a:cubicBezTo>
                    <a:pt x="8521" y="9025"/>
                    <a:pt x="8645" y="9069"/>
                    <a:pt x="8768" y="9069"/>
                  </a:cubicBezTo>
                  <a:cubicBezTo>
                    <a:pt x="9152" y="9069"/>
                    <a:pt x="9529" y="8642"/>
                    <a:pt x="9271" y="8254"/>
                  </a:cubicBezTo>
                  <a:cubicBezTo>
                    <a:pt x="8963" y="7793"/>
                    <a:pt x="8622" y="7332"/>
                    <a:pt x="8297" y="6905"/>
                  </a:cubicBezTo>
                  <a:lnTo>
                    <a:pt x="8297" y="6905"/>
                  </a:lnTo>
                  <a:cubicBezTo>
                    <a:pt x="8895" y="7503"/>
                    <a:pt x="9493" y="8066"/>
                    <a:pt x="10142" y="8613"/>
                  </a:cubicBezTo>
                  <a:cubicBezTo>
                    <a:pt x="10255" y="8709"/>
                    <a:pt x="10389" y="8751"/>
                    <a:pt x="10522" y="8751"/>
                  </a:cubicBezTo>
                  <a:cubicBezTo>
                    <a:pt x="10932" y="8751"/>
                    <a:pt x="11328" y="8351"/>
                    <a:pt x="11031" y="7913"/>
                  </a:cubicBezTo>
                  <a:lnTo>
                    <a:pt x="10826" y="7622"/>
                  </a:lnTo>
                  <a:lnTo>
                    <a:pt x="10826" y="7622"/>
                  </a:lnTo>
                  <a:cubicBezTo>
                    <a:pt x="10894" y="7656"/>
                    <a:pt x="10962" y="7708"/>
                    <a:pt x="11048" y="7759"/>
                  </a:cubicBezTo>
                  <a:cubicBezTo>
                    <a:pt x="11135" y="7817"/>
                    <a:pt x="11232" y="7842"/>
                    <a:pt x="11328" y="7842"/>
                  </a:cubicBezTo>
                  <a:cubicBezTo>
                    <a:pt x="11689" y="7842"/>
                    <a:pt x="12050" y="7487"/>
                    <a:pt x="11902" y="7110"/>
                  </a:cubicBezTo>
                  <a:cubicBezTo>
                    <a:pt x="11783" y="6819"/>
                    <a:pt x="11663" y="6529"/>
                    <a:pt x="11526" y="6255"/>
                  </a:cubicBezTo>
                  <a:cubicBezTo>
                    <a:pt x="11714" y="6153"/>
                    <a:pt x="11851" y="5965"/>
                    <a:pt x="11902" y="5743"/>
                  </a:cubicBezTo>
                  <a:cubicBezTo>
                    <a:pt x="11973" y="5769"/>
                    <a:pt x="12044" y="5781"/>
                    <a:pt x="12114" y="5781"/>
                  </a:cubicBezTo>
                  <a:cubicBezTo>
                    <a:pt x="12451" y="5781"/>
                    <a:pt x="12751" y="5496"/>
                    <a:pt x="12722" y="5128"/>
                  </a:cubicBezTo>
                  <a:cubicBezTo>
                    <a:pt x="12859" y="5042"/>
                    <a:pt x="12927" y="4905"/>
                    <a:pt x="12944" y="4752"/>
                  </a:cubicBezTo>
                  <a:cubicBezTo>
                    <a:pt x="13201" y="4530"/>
                    <a:pt x="13252" y="4154"/>
                    <a:pt x="13064" y="3880"/>
                  </a:cubicBezTo>
                  <a:cubicBezTo>
                    <a:pt x="13115" y="3778"/>
                    <a:pt x="13149" y="3675"/>
                    <a:pt x="13167" y="3573"/>
                  </a:cubicBezTo>
                  <a:cubicBezTo>
                    <a:pt x="13235" y="3060"/>
                    <a:pt x="12620" y="2684"/>
                    <a:pt x="12261" y="2445"/>
                  </a:cubicBezTo>
                  <a:cubicBezTo>
                    <a:pt x="12169" y="2372"/>
                    <a:pt x="12058" y="2338"/>
                    <a:pt x="11949" y="2338"/>
                  </a:cubicBezTo>
                  <a:cubicBezTo>
                    <a:pt x="11775" y="2338"/>
                    <a:pt x="11604" y="2425"/>
                    <a:pt x="11509" y="2582"/>
                  </a:cubicBezTo>
                  <a:cubicBezTo>
                    <a:pt x="11424" y="2530"/>
                    <a:pt x="11355" y="2462"/>
                    <a:pt x="11270" y="2394"/>
                  </a:cubicBezTo>
                  <a:cubicBezTo>
                    <a:pt x="11150" y="2288"/>
                    <a:pt x="11001" y="2238"/>
                    <a:pt x="10852" y="2238"/>
                  </a:cubicBezTo>
                  <a:cubicBezTo>
                    <a:pt x="10640" y="2238"/>
                    <a:pt x="10427" y="2340"/>
                    <a:pt x="10296" y="2530"/>
                  </a:cubicBezTo>
                  <a:cubicBezTo>
                    <a:pt x="10273" y="2526"/>
                    <a:pt x="10249" y="2524"/>
                    <a:pt x="10224" y="2524"/>
                  </a:cubicBezTo>
                  <a:cubicBezTo>
                    <a:pt x="10157" y="2524"/>
                    <a:pt x="10085" y="2540"/>
                    <a:pt x="10023" y="2565"/>
                  </a:cubicBezTo>
                  <a:lnTo>
                    <a:pt x="9886" y="2462"/>
                  </a:lnTo>
                  <a:cubicBezTo>
                    <a:pt x="9793" y="2392"/>
                    <a:pt x="9684" y="2360"/>
                    <a:pt x="9577" y="2360"/>
                  </a:cubicBezTo>
                  <a:cubicBezTo>
                    <a:pt x="9369" y="2360"/>
                    <a:pt x="9168" y="2481"/>
                    <a:pt x="9100" y="2684"/>
                  </a:cubicBezTo>
                  <a:cubicBezTo>
                    <a:pt x="8912" y="2496"/>
                    <a:pt x="8741" y="2291"/>
                    <a:pt x="8570" y="2086"/>
                  </a:cubicBezTo>
                  <a:cubicBezTo>
                    <a:pt x="8452" y="1947"/>
                    <a:pt x="8317" y="1890"/>
                    <a:pt x="8187" y="1890"/>
                  </a:cubicBezTo>
                  <a:cubicBezTo>
                    <a:pt x="7771" y="1890"/>
                    <a:pt x="7399" y="2477"/>
                    <a:pt x="7750" y="2906"/>
                  </a:cubicBezTo>
                  <a:cubicBezTo>
                    <a:pt x="8263" y="3573"/>
                    <a:pt x="8810" y="4239"/>
                    <a:pt x="9322" y="4923"/>
                  </a:cubicBezTo>
                  <a:cubicBezTo>
                    <a:pt x="7750" y="3453"/>
                    <a:pt x="6383" y="1779"/>
                    <a:pt x="4931" y="190"/>
                  </a:cubicBezTo>
                  <a:cubicBezTo>
                    <a:pt x="4810" y="56"/>
                    <a:pt x="4674" y="0"/>
                    <a:pt x="45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32"/>
            <p:cNvSpPr/>
            <p:nvPr/>
          </p:nvSpPr>
          <p:spPr>
            <a:xfrm rot="-2384385">
              <a:off x="3228689" y="235595"/>
              <a:ext cx="652092" cy="509758"/>
            </a:xfrm>
            <a:custGeom>
              <a:avLst/>
              <a:gdLst/>
              <a:ahLst/>
              <a:cxnLst/>
              <a:rect l="l" t="t" r="r" b="b"/>
              <a:pathLst>
                <a:path w="14097" h="11020" extrusionOk="0">
                  <a:moveTo>
                    <a:pt x="2488" y="425"/>
                  </a:moveTo>
                  <a:cubicBezTo>
                    <a:pt x="3103" y="425"/>
                    <a:pt x="3764" y="811"/>
                    <a:pt x="4255" y="1099"/>
                  </a:cubicBezTo>
                  <a:cubicBezTo>
                    <a:pt x="5502" y="1902"/>
                    <a:pt x="6613" y="2910"/>
                    <a:pt x="7501" y="4089"/>
                  </a:cubicBezTo>
                  <a:cubicBezTo>
                    <a:pt x="7541" y="4159"/>
                    <a:pt x="7610" y="4194"/>
                    <a:pt x="7681" y="4194"/>
                  </a:cubicBezTo>
                  <a:cubicBezTo>
                    <a:pt x="7731" y="4194"/>
                    <a:pt x="7783" y="4176"/>
                    <a:pt x="7826" y="4140"/>
                  </a:cubicBezTo>
                  <a:cubicBezTo>
                    <a:pt x="8618" y="3415"/>
                    <a:pt x="9600" y="2967"/>
                    <a:pt x="10605" y="2967"/>
                  </a:cubicBezTo>
                  <a:cubicBezTo>
                    <a:pt x="11138" y="2967"/>
                    <a:pt x="11678" y="3093"/>
                    <a:pt x="12200" y="3372"/>
                  </a:cubicBezTo>
                  <a:cubicBezTo>
                    <a:pt x="13789" y="4209"/>
                    <a:pt x="13635" y="5986"/>
                    <a:pt x="12781" y="7284"/>
                  </a:cubicBezTo>
                  <a:cubicBezTo>
                    <a:pt x="11294" y="9540"/>
                    <a:pt x="7621" y="10206"/>
                    <a:pt x="5126" y="10599"/>
                  </a:cubicBezTo>
                  <a:cubicBezTo>
                    <a:pt x="3845" y="9933"/>
                    <a:pt x="2939" y="8429"/>
                    <a:pt x="2273" y="7250"/>
                  </a:cubicBezTo>
                  <a:cubicBezTo>
                    <a:pt x="1487" y="5866"/>
                    <a:pt x="752" y="4158"/>
                    <a:pt x="820" y="2534"/>
                  </a:cubicBezTo>
                  <a:cubicBezTo>
                    <a:pt x="855" y="1680"/>
                    <a:pt x="1265" y="689"/>
                    <a:pt x="2153" y="467"/>
                  </a:cubicBezTo>
                  <a:cubicBezTo>
                    <a:pt x="2262" y="438"/>
                    <a:pt x="2374" y="425"/>
                    <a:pt x="2488" y="425"/>
                  </a:cubicBezTo>
                  <a:close/>
                  <a:moveTo>
                    <a:pt x="2342" y="1"/>
                  </a:moveTo>
                  <a:cubicBezTo>
                    <a:pt x="1645" y="1"/>
                    <a:pt x="1054" y="369"/>
                    <a:pt x="701" y="1321"/>
                  </a:cubicBezTo>
                  <a:cubicBezTo>
                    <a:pt x="0" y="3235"/>
                    <a:pt x="803" y="5234"/>
                    <a:pt x="1658" y="6943"/>
                  </a:cubicBezTo>
                  <a:cubicBezTo>
                    <a:pt x="2358" y="8327"/>
                    <a:pt x="3452" y="10086"/>
                    <a:pt x="4938" y="10787"/>
                  </a:cubicBezTo>
                  <a:cubicBezTo>
                    <a:pt x="4938" y="10914"/>
                    <a:pt x="5041" y="11011"/>
                    <a:pt x="5165" y="11011"/>
                  </a:cubicBezTo>
                  <a:cubicBezTo>
                    <a:pt x="5175" y="11011"/>
                    <a:pt x="5184" y="11010"/>
                    <a:pt x="5194" y="11009"/>
                  </a:cubicBezTo>
                  <a:lnTo>
                    <a:pt x="5382" y="10975"/>
                  </a:lnTo>
                  <a:lnTo>
                    <a:pt x="5519" y="11009"/>
                  </a:lnTo>
                  <a:cubicBezTo>
                    <a:pt x="5530" y="11017"/>
                    <a:pt x="5542" y="11020"/>
                    <a:pt x="5554" y="11020"/>
                  </a:cubicBezTo>
                  <a:cubicBezTo>
                    <a:pt x="5597" y="11020"/>
                    <a:pt x="5639" y="10977"/>
                    <a:pt x="5639" y="10924"/>
                  </a:cubicBezTo>
                  <a:cubicBezTo>
                    <a:pt x="8714" y="10428"/>
                    <a:pt x="13140" y="9352"/>
                    <a:pt x="13823" y="5883"/>
                  </a:cubicBezTo>
                  <a:cubicBezTo>
                    <a:pt x="14096" y="4516"/>
                    <a:pt x="13191" y="3337"/>
                    <a:pt x="11995" y="2825"/>
                  </a:cubicBezTo>
                  <a:cubicBezTo>
                    <a:pt x="11549" y="2630"/>
                    <a:pt x="11092" y="2543"/>
                    <a:pt x="10637" y="2543"/>
                  </a:cubicBezTo>
                  <a:cubicBezTo>
                    <a:pt x="9575" y="2543"/>
                    <a:pt x="8532" y="3019"/>
                    <a:pt x="7706" y="3713"/>
                  </a:cubicBezTo>
                  <a:cubicBezTo>
                    <a:pt x="6741" y="2538"/>
                    <a:pt x="4172" y="1"/>
                    <a:pt x="23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50848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Google Shape;644;p3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33"/>
          <p:cNvSpPr txBox="1">
            <a:spLocks noGrp="1"/>
          </p:cNvSpPr>
          <p:nvPr>
            <p:ph type="title"/>
          </p:nvPr>
        </p:nvSpPr>
        <p:spPr>
          <a:xfrm>
            <a:off x="6864300" y="3261156"/>
            <a:ext cx="4329200" cy="8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46" name="Google Shape;646;p33"/>
          <p:cNvSpPr txBox="1">
            <a:spLocks noGrp="1"/>
          </p:cNvSpPr>
          <p:nvPr>
            <p:ph type="title" idx="2" hasCustomPrompt="1"/>
          </p:nvPr>
        </p:nvSpPr>
        <p:spPr>
          <a:xfrm>
            <a:off x="8316300" y="1843967"/>
            <a:ext cx="142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7" name="Google Shape;647;p33"/>
          <p:cNvSpPr txBox="1">
            <a:spLocks noGrp="1"/>
          </p:cNvSpPr>
          <p:nvPr>
            <p:ph type="subTitle" idx="1"/>
          </p:nvPr>
        </p:nvSpPr>
        <p:spPr>
          <a:xfrm>
            <a:off x="7080296" y="4119623"/>
            <a:ext cx="3897200" cy="8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33"/>
          <p:cNvSpPr/>
          <p:nvPr/>
        </p:nvSpPr>
        <p:spPr>
          <a:xfrm rot="1131438">
            <a:off x="9970982" y="307173"/>
            <a:ext cx="682308" cy="476663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49" name="Google Shape;649;p33"/>
          <p:cNvSpPr/>
          <p:nvPr/>
        </p:nvSpPr>
        <p:spPr>
          <a:xfrm rot="1762781">
            <a:off x="10934414" y="23438"/>
            <a:ext cx="847556" cy="592077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74443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p3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34"/>
          <p:cNvSpPr/>
          <p:nvPr/>
        </p:nvSpPr>
        <p:spPr>
          <a:xfrm rot="2699898">
            <a:off x="4898972" y="5941366"/>
            <a:ext cx="682304" cy="476665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53" name="Google Shape;653;p34"/>
          <p:cNvSpPr txBox="1">
            <a:spLocks noGrp="1"/>
          </p:cNvSpPr>
          <p:nvPr>
            <p:ph type="title"/>
          </p:nvPr>
        </p:nvSpPr>
        <p:spPr>
          <a:xfrm>
            <a:off x="3509200" y="3015597"/>
            <a:ext cx="5173600" cy="9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54" name="Google Shape;654;p34"/>
          <p:cNvSpPr txBox="1">
            <a:spLocks noGrp="1"/>
          </p:cNvSpPr>
          <p:nvPr>
            <p:ph type="title" idx="2" hasCustomPrompt="1"/>
          </p:nvPr>
        </p:nvSpPr>
        <p:spPr>
          <a:xfrm>
            <a:off x="4923784" y="1773133"/>
            <a:ext cx="234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55" name="Google Shape;655;p34"/>
          <p:cNvSpPr txBox="1">
            <a:spLocks noGrp="1"/>
          </p:cNvSpPr>
          <p:nvPr>
            <p:ph type="subTitle" idx="1"/>
          </p:nvPr>
        </p:nvSpPr>
        <p:spPr>
          <a:xfrm>
            <a:off x="4084800" y="4011933"/>
            <a:ext cx="4022400" cy="7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56" name="Google Shape;656;p34"/>
          <p:cNvGrpSpPr/>
          <p:nvPr/>
        </p:nvGrpSpPr>
        <p:grpSpPr>
          <a:xfrm rot="166182">
            <a:off x="10764887" y="4801228"/>
            <a:ext cx="903304" cy="2136395"/>
            <a:chOff x="7964289" y="3664682"/>
            <a:chExt cx="630767" cy="1491820"/>
          </a:xfrm>
        </p:grpSpPr>
        <p:sp>
          <p:nvSpPr>
            <p:cNvPr id="657" name="Google Shape;657;p34"/>
            <p:cNvSpPr/>
            <p:nvPr/>
          </p:nvSpPr>
          <p:spPr>
            <a:xfrm rot="163703">
              <a:off x="7988544" y="3701642"/>
              <a:ext cx="568295" cy="1032620"/>
            </a:xfrm>
            <a:custGeom>
              <a:avLst/>
              <a:gdLst/>
              <a:ahLst/>
              <a:cxnLst/>
              <a:rect l="l" t="t" r="r" b="b"/>
              <a:pathLst>
                <a:path w="14370" h="26111" extrusionOk="0">
                  <a:moveTo>
                    <a:pt x="5226" y="6453"/>
                  </a:moveTo>
                  <a:lnTo>
                    <a:pt x="5226" y="6453"/>
                  </a:lnTo>
                  <a:cubicBezTo>
                    <a:pt x="6285" y="7461"/>
                    <a:pt x="7293" y="8520"/>
                    <a:pt x="8284" y="9597"/>
                  </a:cubicBezTo>
                  <a:cubicBezTo>
                    <a:pt x="7959" y="9682"/>
                    <a:pt x="7754" y="10007"/>
                    <a:pt x="7823" y="10348"/>
                  </a:cubicBezTo>
                  <a:cubicBezTo>
                    <a:pt x="7037" y="8999"/>
                    <a:pt x="6114" y="7734"/>
                    <a:pt x="5226" y="6453"/>
                  </a:cubicBezTo>
                  <a:close/>
                  <a:moveTo>
                    <a:pt x="3773" y="22736"/>
                  </a:moveTo>
                  <a:cubicBezTo>
                    <a:pt x="3961" y="23026"/>
                    <a:pt x="4149" y="23317"/>
                    <a:pt x="4337" y="23607"/>
                  </a:cubicBezTo>
                  <a:cubicBezTo>
                    <a:pt x="4098" y="23351"/>
                    <a:pt x="3927" y="23060"/>
                    <a:pt x="3773" y="22736"/>
                  </a:cubicBezTo>
                  <a:close/>
                  <a:moveTo>
                    <a:pt x="6985" y="1"/>
                  </a:moveTo>
                  <a:cubicBezTo>
                    <a:pt x="6548" y="1"/>
                    <a:pt x="6114" y="442"/>
                    <a:pt x="6439" y="883"/>
                  </a:cubicBezTo>
                  <a:cubicBezTo>
                    <a:pt x="6832" y="1395"/>
                    <a:pt x="7242" y="1908"/>
                    <a:pt x="7652" y="2420"/>
                  </a:cubicBezTo>
                  <a:cubicBezTo>
                    <a:pt x="7020" y="1822"/>
                    <a:pt x="6353" y="1276"/>
                    <a:pt x="5670" y="763"/>
                  </a:cubicBezTo>
                  <a:cubicBezTo>
                    <a:pt x="5561" y="685"/>
                    <a:pt x="5454" y="651"/>
                    <a:pt x="5354" y="651"/>
                  </a:cubicBezTo>
                  <a:cubicBezTo>
                    <a:pt x="4949" y="651"/>
                    <a:pt x="4655" y="1200"/>
                    <a:pt x="4833" y="1583"/>
                  </a:cubicBezTo>
                  <a:cubicBezTo>
                    <a:pt x="5123" y="2198"/>
                    <a:pt x="5448" y="2796"/>
                    <a:pt x="5824" y="3360"/>
                  </a:cubicBezTo>
                  <a:cubicBezTo>
                    <a:pt x="5362" y="3052"/>
                    <a:pt x="4901" y="2779"/>
                    <a:pt x="4422" y="2540"/>
                  </a:cubicBezTo>
                  <a:cubicBezTo>
                    <a:pt x="4337" y="2496"/>
                    <a:pt x="4245" y="2476"/>
                    <a:pt x="4153" y="2476"/>
                  </a:cubicBezTo>
                  <a:cubicBezTo>
                    <a:pt x="3708" y="2476"/>
                    <a:pt x="3260" y="2938"/>
                    <a:pt x="3585" y="3377"/>
                  </a:cubicBezTo>
                  <a:cubicBezTo>
                    <a:pt x="3688" y="3497"/>
                    <a:pt x="3773" y="3616"/>
                    <a:pt x="3876" y="3753"/>
                  </a:cubicBezTo>
                  <a:cubicBezTo>
                    <a:pt x="3585" y="3514"/>
                    <a:pt x="3295" y="3292"/>
                    <a:pt x="2987" y="3087"/>
                  </a:cubicBezTo>
                  <a:cubicBezTo>
                    <a:pt x="2887" y="3017"/>
                    <a:pt x="2786" y="2986"/>
                    <a:pt x="2690" y="2986"/>
                  </a:cubicBezTo>
                  <a:cubicBezTo>
                    <a:pt x="2292" y="2986"/>
                    <a:pt x="1978" y="3505"/>
                    <a:pt x="2184" y="3890"/>
                  </a:cubicBezTo>
                  <a:cubicBezTo>
                    <a:pt x="2509" y="4488"/>
                    <a:pt x="2851" y="5069"/>
                    <a:pt x="3226" y="5633"/>
                  </a:cubicBezTo>
                  <a:lnTo>
                    <a:pt x="2919" y="5325"/>
                  </a:lnTo>
                  <a:cubicBezTo>
                    <a:pt x="2808" y="5209"/>
                    <a:pt x="2668" y="5159"/>
                    <a:pt x="2529" y="5159"/>
                  </a:cubicBezTo>
                  <a:cubicBezTo>
                    <a:pt x="2175" y="5159"/>
                    <a:pt x="1822" y="5484"/>
                    <a:pt x="1945" y="5889"/>
                  </a:cubicBezTo>
                  <a:cubicBezTo>
                    <a:pt x="2167" y="6504"/>
                    <a:pt x="2423" y="7119"/>
                    <a:pt x="2731" y="7700"/>
                  </a:cubicBezTo>
                  <a:lnTo>
                    <a:pt x="2543" y="7478"/>
                  </a:lnTo>
                  <a:cubicBezTo>
                    <a:pt x="2441" y="7359"/>
                    <a:pt x="2314" y="7308"/>
                    <a:pt x="2187" y="7308"/>
                  </a:cubicBezTo>
                  <a:cubicBezTo>
                    <a:pt x="1804" y="7308"/>
                    <a:pt x="1415" y="7764"/>
                    <a:pt x="1672" y="8161"/>
                  </a:cubicBezTo>
                  <a:cubicBezTo>
                    <a:pt x="1996" y="8640"/>
                    <a:pt x="2321" y="9135"/>
                    <a:pt x="2628" y="9631"/>
                  </a:cubicBezTo>
                  <a:cubicBezTo>
                    <a:pt x="2600" y="9624"/>
                    <a:pt x="2571" y="9621"/>
                    <a:pt x="2542" y="9621"/>
                  </a:cubicBezTo>
                  <a:cubicBezTo>
                    <a:pt x="2198" y="9621"/>
                    <a:pt x="1890" y="10072"/>
                    <a:pt x="2048" y="10451"/>
                  </a:cubicBezTo>
                  <a:cubicBezTo>
                    <a:pt x="2663" y="11903"/>
                    <a:pt x="3500" y="13253"/>
                    <a:pt x="4217" y="14654"/>
                  </a:cubicBezTo>
                  <a:cubicBezTo>
                    <a:pt x="3192" y="13561"/>
                    <a:pt x="2218" y="12416"/>
                    <a:pt x="1108" y="11408"/>
                  </a:cubicBezTo>
                  <a:cubicBezTo>
                    <a:pt x="992" y="11283"/>
                    <a:pt x="855" y="11230"/>
                    <a:pt x="722" y="11230"/>
                  </a:cubicBezTo>
                  <a:cubicBezTo>
                    <a:pt x="346" y="11230"/>
                    <a:pt x="1" y="11653"/>
                    <a:pt x="253" y="12057"/>
                  </a:cubicBezTo>
                  <a:cubicBezTo>
                    <a:pt x="800" y="13133"/>
                    <a:pt x="1432" y="14159"/>
                    <a:pt x="2082" y="15184"/>
                  </a:cubicBezTo>
                  <a:cubicBezTo>
                    <a:pt x="2059" y="15181"/>
                    <a:pt x="2036" y="15180"/>
                    <a:pt x="2014" y="15180"/>
                  </a:cubicBezTo>
                  <a:cubicBezTo>
                    <a:pt x="1623" y="15180"/>
                    <a:pt x="1357" y="15597"/>
                    <a:pt x="1535" y="15953"/>
                  </a:cubicBezTo>
                  <a:cubicBezTo>
                    <a:pt x="2440" y="17764"/>
                    <a:pt x="3449" y="19489"/>
                    <a:pt x="4440" y="21249"/>
                  </a:cubicBezTo>
                  <a:cubicBezTo>
                    <a:pt x="3995" y="20737"/>
                    <a:pt x="3517" y="20258"/>
                    <a:pt x="3021" y="19814"/>
                  </a:cubicBezTo>
                  <a:cubicBezTo>
                    <a:pt x="2924" y="19730"/>
                    <a:pt x="2812" y="19693"/>
                    <a:pt x="2703" y="19693"/>
                  </a:cubicBezTo>
                  <a:cubicBezTo>
                    <a:pt x="2371" y="19693"/>
                    <a:pt x="2064" y="20031"/>
                    <a:pt x="2270" y="20378"/>
                  </a:cubicBezTo>
                  <a:cubicBezTo>
                    <a:pt x="2680" y="21044"/>
                    <a:pt x="3107" y="21711"/>
                    <a:pt x="3534" y="22360"/>
                  </a:cubicBezTo>
                  <a:cubicBezTo>
                    <a:pt x="3488" y="22337"/>
                    <a:pt x="3441" y="22327"/>
                    <a:pt x="3396" y="22327"/>
                  </a:cubicBezTo>
                  <a:cubicBezTo>
                    <a:pt x="3203" y="22327"/>
                    <a:pt x="3038" y="22512"/>
                    <a:pt x="3107" y="22719"/>
                  </a:cubicBezTo>
                  <a:cubicBezTo>
                    <a:pt x="3483" y="24000"/>
                    <a:pt x="4781" y="25282"/>
                    <a:pt x="5841" y="26033"/>
                  </a:cubicBezTo>
                  <a:cubicBezTo>
                    <a:pt x="5915" y="26087"/>
                    <a:pt x="5990" y="26111"/>
                    <a:pt x="6062" y="26111"/>
                  </a:cubicBezTo>
                  <a:cubicBezTo>
                    <a:pt x="6355" y="26111"/>
                    <a:pt x="6590" y="25724"/>
                    <a:pt x="6439" y="25435"/>
                  </a:cubicBezTo>
                  <a:cubicBezTo>
                    <a:pt x="6097" y="24820"/>
                    <a:pt x="5755" y="24222"/>
                    <a:pt x="5396" y="23624"/>
                  </a:cubicBezTo>
                  <a:lnTo>
                    <a:pt x="5396" y="23624"/>
                  </a:lnTo>
                  <a:cubicBezTo>
                    <a:pt x="5601" y="23846"/>
                    <a:pt x="5841" y="24034"/>
                    <a:pt x="6080" y="24222"/>
                  </a:cubicBezTo>
                  <a:cubicBezTo>
                    <a:pt x="6179" y="24317"/>
                    <a:pt x="6293" y="24357"/>
                    <a:pt x="6404" y="24357"/>
                  </a:cubicBezTo>
                  <a:cubicBezTo>
                    <a:pt x="6734" y="24357"/>
                    <a:pt x="7036" y="23999"/>
                    <a:pt x="6832" y="23641"/>
                  </a:cubicBezTo>
                  <a:cubicBezTo>
                    <a:pt x="6217" y="22377"/>
                    <a:pt x="5533" y="21147"/>
                    <a:pt x="4850" y="19917"/>
                  </a:cubicBezTo>
                  <a:lnTo>
                    <a:pt x="4850" y="19917"/>
                  </a:lnTo>
                  <a:cubicBezTo>
                    <a:pt x="5021" y="20122"/>
                    <a:pt x="5174" y="20310"/>
                    <a:pt x="5345" y="20515"/>
                  </a:cubicBezTo>
                  <a:cubicBezTo>
                    <a:pt x="5444" y="20626"/>
                    <a:pt x="5559" y="20673"/>
                    <a:pt x="5673" y="20673"/>
                  </a:cubicBezTo>
                  <a:cubicBezTo>
                    <a:pt x="6014" y="20673"/>
                    <a:pt x="6340" y="20254"/>
                    <a:pt x="6148" y="19882"/>
                  </a:cubicBezTo>
                  <a:cubicBezTo>
                    <a:pt x="5345" y="18328"/>
                    <a:pt x="4388" y="16841"/>
                    <a:pt x="3449" y="15372"/>
                  </a:cubicBezTo>
                  <a:lnTo>
                    <a:pt x="3449" y="15372"/>
                  </a:lnTo>
                  <a:cubicBezTo>
                    <a:pt x="4047" y="15987"/>
                    <a:pt x="4679" y="16585"/>
                    <a:pt x="5328" y="17132"/>
                  </a:cubicBezTo>
                  <a:cubicBezTo>
                    <a:pt x="5436" y="17225"/>
                    <a:pt x="5570" y="17268"/>
                    <a:pt x="5702" y="17268"/>
                  </a:cubicBezTo>
                  <a:cubicBezTo>
                    <a:pt x="6027" y="17268"/>
                    <a:pt x="6338" y="17008"/>
                    <a:pt x="6217" y="16619"/>
                  </a:cubicBezTo>
                  <a:cubicBezTo>
                    <a:pt x="6012" y="15987"/>
                    <a:pt x="5755" y="15372"/>
                    <a:pt x="5465" y="14757"/>
                  </a:cubicBezTo>
                  <a:lnTo>
                    <a:pt x="5465" y="14757"/>
                  </a:lnTo>
                  <a:cubicBezTo>
                    <a:pt x="5533" y="14842"/>
                    <a:pt x="5601" y="14927"/>
                    <a:pt x="5687" y="15013"/>
                  </a:cubicBezTo>
                  <a:cubicBezTo>
                    <a:pt x="5797" y="15145"/>
                    <a:pt x="5923" y="15200"/>
                    <a:pt x="6045" y="15200"/>
                  </a:cubicBezTo>
                  <a:cubicBezTo>
                    <a:pt x="6397" y="15200"/>
                    <a:pt x="6719" y="14744"/>
                    <a:pt x="6541" y="14364"/>
                  </a:cubicBezTo>
                  <a:cubicBezTo>
                    <a:pt x="6234" y="13714"/>
                    <a:pt x="5926" y="13099"/>
                    <a:pt x="5601" y="12467"/>
                  </a:cubicBezTo>
                  <a:lnTo>
                    <a:pt x="5601" y="12467"/>
                  </a:lnTo>
                  <a:lnTo>
                    <a:pt x="5670" y="12535"/>
                  </a:lnTo>
                  <a:cubicBezTo>
                    <a:pt x="5790" y="12630"/>
                    <a:pt x="5925" y="12672"/>
                    <a:pt x="6054" y="12672"/>
                  </a:cubicBezTo>
                  <a:cubicBezTo>
                    <a:pt x="6437" y="12672"/>
                    <a:pt x="6771" y="12304"/>
                    <a:pt x="6541" y="11869"/>
                  </a:cubicBezTo>
                  <a:cubicBezTo>
                    <a:pt x="6165" y="11117"/>
                    <a:pt x="5704" y="10417"/>
                    <a:pt x="5260" y="9699"/>
                  </a:cubicBezTo>
                  <a:lnTo>
                    <a:pt x="5260" y="9699"/>
                  </a:lnTo>
                  <a:cubicBezTo>
                    <a:pt x="5875" y="10400"/>
                    <a:pt x="6541" y="11049"/>
                    <a:pt x="7259" y="11664"/>
                  </a:cubicBezTo>
                  <a:cubicBezTo>
                    <a:pt x="7376" y="11771"/>
                    <a:pt x="7514" y="11819"/>
                    <a:pt x="7648" y="11819"/>
                  </a:cubicBezTo>
                  <a:cubicBezTo>
                    <a:pt x="7962" y="11819"/>
                    <a:pt x="8257" y="11557"/>
                    <a:pt x="8233" y="11186"/>
                  </a:cubicBezTo>
                  <a:lnTo>
                    <a:pt x="8233" y="11186"/>
                  </a:lnTo>
                  <a:cubicBezTo>
                    <a:pt x="8523" y="11715"/>
                    <a:pt x="8831" y="12211"/>
                    <a:pt x="9138" y="12723"/>
                  </a:cubicBezTo>
                  <a:cubicBezTo>
                    <a:pt x="9019" y="12621"/>
                    <a:pt x="8916" y="12501"/>
                    <a:pt x="8814" y="12416"/>
                  </a:cubicBezTo>
                  <a:cubicBezTo>
                    <a:pt x="8686" y="12296"/>
                    <a:pt x="8539" y="12245"/>
                    <a:pt x="8397" y="12245"/>
                  </a:cubicBezTo>
                  <a:cubicBezTo>
                    <a:pt x="7971" y="12245"/>
                    <a:pt x="7583" y="12706"/>
                    <a:pt x="7840" y="13168"/>
                  </a:cubicBezTo>
                  <a:cubicBezTo>
                    <a:pt x="7976" y="13424"/>
                    <a:pt x="8113" y="13680"/>
                    <a:pt x="8267" y="13936"/>
                  </a:cubicBezTo>
                  <a:cubicBezTo>
                    <a:pt x="7942" y="14073"/>
                    <a:pt x="7823" y="14466"/>
                    <a:pt x="8011" y="14774"/>
                  </a:cubicBezTo>
                  <a:cubicBezTo>
                    <a:pt x="8472" y="15543"/>
                    <a:pt x="8916" y="16328"/>
                    <a:pt x="9360" y="17114"/>
                  </a:cubicBezTo>
                  <a:lnTo>
                    <a:pt x="8814" y="16499"/>
                  </a:lnTo>
                  <a:cubicBezTo>
                    <a:pt x="8692" y="16360"/>
                    <a:pt x="8548" y="16302"/>
                    <a:pt x="8407" y="16302"/>
                  </a:cubicBezTo>
                  <a:cubicBezTo>
                    <a:pt x="7992" y="16302"/>
                    <a:pt x="7598" y="16805"/>
                    <a:pt x="7840" y="17251"/>
                  </a:cubicBezTo>
                  <a:lnTo>
                    <a:pt x="8506" y="18447"/>
                  </a:lnTo>
                  <a:cubicBezTo>
                    <a:pt x="8284" y="18635"/>
                    <a:pt x="8216" y="18960"/>
                    <a:pt x="8369" y="19216"/>
                  </a:cubicBezTo>
                  <a:cubicBezTo>
                    <a:pt x="8643" y="19729"/>
                    <a:pt x="8933" y="20241"/>
                    <a:pt x="9224" y="20737"/>
                  </a:cubicBezTo>
                  <a:cubicBezTo>
                    <a:pt x="9192" y="20730"/>
                    <a:pt x="9160" y="20727"/>
                    <a:pt x="9128" y="20727"/>
                  </a:cubicBezTo>
                  <a:cubicBezTo>
                    <a:pt x="8683" y="20727"/>
                    <a:pt x="8277" y="21368"/>
                    <a:pt x="8660" y="21830"/>
                  </a:cubicBezTo>
                  <a:cubicBezTo>
                    <a:pt x="9258" y="22582"/>
                    <a:pt x="9822" y="23368"/>
                    <a:pt x="10351" y="24188"/>
                  </a:cubicBezTo>
                  <a:cubicBezTo>
                    <a:pt x="10484" y="24400"/>
                    <a:pt x="10671" y="24489"/>
                    <a:pt x="10855" y="24489"/>
                  </a:cubicBezTo>
                  <a:cubicBezTo>
                    <a:pt x="11264" y="24489"/>
                    <a:pt x="11658" y="24051"/>
                    <a:pt x="11411" y="23556"/>
                  </a:cubicBezTo>
                  <a:cubicBezTo>
                    <a:pt x="11411" y="23539"/>
                    <a:pt x="11394" y="23522"/>
                    <a:pt x="11377" y="23505"/>
                  </a:cubicBezTo>
                  <a:cubicBezTo>
                    <a:pt x="11496" y="23436"/>
                    <a:pt x="11599" y="23351"/>
                    <a:pt x="11667" y="23231"/>
                  </a:cubicBezTo>
                  <a:cubicBezTo>
                    <a:pt x="11694" y="23235"/>
                    <a:pt x="11721" y="23237"/>
                    <a:pt x="11749" y="23237"/>
                  </a:cubicBezTo>
                  <a:cubicBezTo>
                    <a:pt x="12171" y="23237"/>
                    <a:pt x="12604" y="22759"/>
                    <a:pt x="12299" y="22326"/>
                  </a:cubicBezTo>
                  <a:cubicBezTo>
                    <a:pt x="12128" y="22069"/>
                    <a:pt x="11958" y="21830"/>
                    <a:pt x="11804" y="21574"/>
                  </a:cubicBezTo>
                  <a:lnTo>
                    <a:pt x="11804" y="21574"/>
                  </a:lnTo>
                  <a:cubicBezTo>
                    <a:pt x="11861" y="21588"/>
                    <a:pt x="11920" y="21594"/>
                    <a:pt x="11978" y="21594"/>
                  </a:cubicBezTo>
                  <a:cubicBezTo>
                    <a:pt x="12355" y="21594"/>
                    <a:pt x="12716" y="21315"/>
                    <a:pt x="12538" y="20856"/>
                  </a:cubicBezTo>
                  <a:cubicBezTo>
                    <a:pt x="12436" y="20583"/>
                    <a:pt x="12333" y="20310"/>
                    <a:pt x="12197" y="20036"/>
                  </a:cubicBezTo>
                  <a:cubicBezTo>
                    <a:pt x="12573" y="19951"/>
                    <a:pt x="12880" y="19507"/>
                    <a:pt x="12641" y="19114"/>
                  </a:cubicBezTo>
                  <a:cubicBezTo>
                    <a:pt x="12316" y="18550"/>
                    <a:pt x="11992" y="17986"/>
                    <a:pt x="11650" y="17405"/>
                  </a:cubicBezTo>
                  <a:lnTo>
                    <a:pt x="11650" y="17405"/>
                  </a:lnTo>
                  <a:cubicBezTo>
                    <a:pt x="11838" y="17627"/>
                    <a:pt x="12043" y="17849"/>
                    <a:pt x="12231" y="18071"/>
                  </a:cubicBezTo>
                  <a:cubicBezTo>
                    <a:pt x="12358" y="18216"/>
                    <a:pt x="12500" y="18276"/>
                    <a:pt x="12636" y="18276"/>
                  </a:cubicBezTo>
                  <a:cubicBezTo>
                    <a:pt x="13030" y="18276"/>
                    <a:pt x="13378" y="17769"/>
                    <a:pt x="13188" y="17337"/>
                  </a:cubicBezTo>
                  <a:cubicBezTo>
                    <a:pt x="12966" y="16875"/>
                    <a:pt x="12761" y="16414"/>
                    <a:pt x="12504" y="15970"/>
                  </a:cubicBezTo>
                  <a:lnTo>
                    <a:pt x="12504" y="15970"/>
                  </a:lnTo>
                  <a:cubicBezTo>
                    <a:pt x="12726" y="16192"/>
                    <a:pt x="12931" y="16397"/>
                    <a:pt x="13171" y="16602"/>
                  </a:cubicBezTo>
                  <a:cubicBezTo>
                    <a:pt x="13273" y="16692"/>
                    <a:pt x="13397" y="16731"/>
                    <a:pt x="13520" y="16731"/>
                  </a:cubicBezTo>
                  <a:cubicBezTo>
                    <a:pt x="13909" y="16731"/>
                    <a:pt x="14293" y="16342"/>
                    <a:pt x="14008" y="15953"/>
                  </a:cubicBezTo>
                  <a:cubicBezTo>
                    <a:pt x="13376" y="15115"/>
                    <a:pt x="12726" y="14278"/>
                    <a:pt x="12077" y="13458"/>
                  </a:cubicBezTo>
                  <a:lnTo>
                    <a:pt x="12077" y="13458"/>
                  </a:lnTo>
                  <a:cubicBezTo>
                    <a:pt x="12419" y="13766"/>
                    <a:pt x="12761" y="14056"/>
                    <a:pt x="13102" y="14346"/>
                  </a:cubicBezTo>
                  <a:cubicBezTo>
                    <a:pt x="13229" y="14447"/>
                    <a:pt x="13363" y="14490"/>
                    <a:pt x="13491" y="14490"/>
                  </a:cubicBezTo>
                  <a:cubicBezTo>
                    <a:pt x="13953" y="14490"/>
                    <a:pt x="14335" y="13933"/>
                    <a:pt x="13974" y="13492"/>
                  </a:cubicBezTo>
                  <a:cubicBezTo>
                    <a:pt x="12077" y="11373"/>
                    <a:pt x="10163" y="9289"/>
                    <a:pt x="8301" y="7153"/>
                  </a:cubicBezTo>
                  <a:lnTo>
                    <a:pt x="8301" y="7153"/>
                  </a:lnTo>
                  <a:cubicBezTo>
                    <a:pt x="9651" y="8571"/>
                    <a:pt x="10915" y="10092"/>
                    <a:pt x="12402" y="11322"/>
                  </a:cubicBezTo>
                  <a:cubicBezTo>
                    <a:pt x="12522" y="11422"/>
                    <a:pt x="12665" y="11465"/>
                    <a:pt x="12808" y="11465"/>
                  </a:cubicBezTo>
                  <a:cubicBezTo>
                    <a:pt x="13251" y="11465"/>
                    <a:pt x="13682" y="11045"/>
                    <a:pt x="13359" y="10605"/>
                  </a:cubicBezTo>
                  <a:cubicBezTo>
                    <a:pt x="11821" y="8520"/>
                    <a:pt x="9941" y="6692"/>
                    <a:pt x="8301" y="4693"/>
                  </a:cubicBezTo>
                  <a:lnTo>
                    <a:pt x="8301" y="4693"/>
                  </a:lnTo>
                  <a:cubicBezTo>
                    <a:pt x="9873" y="6299"/>
                    <a:pt x="11342" y="7990"/>
                    <a:pt x="13119" y="9374"/>
                  </a:cubicBezTo>
                  <a:cubicBezTo>
                    <a:pt x="13240" y="9470"/>
                    <a:pt x="13382" y="9512"/>
                    <a:pt x="13521" y="9512"/>
                  </a:cubicBezTo>
                  <a:cubicBezTo>
                    <a:pt x="13956" y="9512"/>
                    <a:pt x="14369" y="9105"/>
                    <a:pt x="14059" y="8640"/>
                  </a:cubicBezTo>
                  <a:cubicBezTo>
                    <a:pt x="13376" y="7580"/>
                    <a:pt x="12607" y="6572"/>
                    <a:pt x="11821" y="5598"/>
                  </a:cubicBezTo>
                  <a:lnTo>
                    <a:pt x="11821" y="5598"/>
                  </a:lnTo>
                  <a:lnTo>
                    <a:pt x="11872" y="5633"/>
                  </a:lnTo>
                  <a:cubicBezTo>
                    <a:pt x="12007" y="5741"/>
                    <a:pt x="12157" y="5789"/>
                    <a:pt x="12299" y="5789"/>
                  </a:cubicBezTo>
                  <a:cubicBezTo>
                    <a:pt x="12715" y="5789"/>
                    <a:pt x="13071" y="5381"/>
                    <a:pt x="12829" y="4898"/>
                  </a:cubicBezTo>
                  <a:cubicBezTo>
                    <a:pt x="12060" y="3445"/>
                    <a:pt x="11120" y="2096"/>
                    <a:pt x="10334" y="626"/>
                  </a:cubicBezTo>
                  <a:cubicBezTo>
                    <a:pt x="10225" y="425"/>
                    <a:pt x="10033" y="340"/>
                    <a:pt x="9837" y="340"/>
                  </a:cubicBezTo>
                  <a:cubicBezTo>
                    <a:pt x="9448" y="340"/>
                    <a:pt x="9042" y="673"/>
                    <a:pt x="9224" y="1105"/>
                  </a:cubicBezTo>
                  <a:cubicBezTo>
                    <a:pt x="9377" y="1481"/>
                    <a:pt x="9480" y="1839"/>
                    <a:pt x="9651" y="2164"/>
                  </a:cubicBezTo>
                  <a:cubicBezTo>
                    <a:pt x="8899" y="1498"/>
                    <a:pt x="8147" y="814"/>
                    <a:pt x="7378" y="148"/>
                  </a:cubicBezTo>
                  <a:cubicBezTo>
                    <a:pt x="7263" y="45"/>
                    <a:pt x="7124" y="1"/>
                    <a:pt x="6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8" name="Google Shape;658;p34"/>
            <p:cNvSpPr/>
            <p:nvPr/>
          </p:nvSpPr>
          <p:spPr>
            <a:xfrm rot="163703">
              <a:off x="8195376" y="4188081"/>
              <a:ext cx="235583" cy="934108"/>
            </a:xfrm>
            <a:custGeom>
              <a:avLst/>
              <a:gdLst/>
              <a:ahLst/>
              <a:cxnLst/>
              <a:rect l="l" t="t" r="r" b="b"/>
              <a:pathLst>
                <a:path w="5957" h="23620" extrusionOk="0">
                  <a:moveTo>
                    <a:pt x="1516" y="1"/>
                  </a:moveTo>
                  <a:cubicBezTo>
                    <a:pt x="1210" y="1"/>
                    <a:pt x="1019" y="271"/>
                    <a:pt x="991" y="553"/>
                  </a:cubicBezTo>
                  <a:lnTo>
                    <a:pt x="855" y="553"/>
                  </a:lnTo>
                  <a:cubicBezTo>
                    <a:pt x="479" y="553"/>
                    <a:pt x="188" y="929"/>
                    <a:pt x="291" y="1304"/>
                  </a:cubicBezTo>
                  <a:cubicBezTo>
                    <a:pt x="376" y="1783"/>
                    <a:pt x="444" y="2261"/>
                    <a:pt x="479" y="2740"/>
                  </a:cubicBezTo>
                  <a:cubicBezTo>
                    <a:pt x="137" y="2876"/>
                    <a:pt x="0" y="3269"/>
                    <a:pt x="171" y="3594"/>
                  </a:cubicBezTo>
                  <a:cubicBezTo>
                    <a:pt x="462" y="4158"/>
                    <a:pt x="820" y="4705"/>
                    <a:pt x="1213" y="5217"/>
                  </a:cubicBezTo>
                  <a:cubicBezTo>
                    <a:pt x="872" y="5337"/>
                    <a:pt x="718" y="5747"/>
                    <a:pt x="889" y="6071"/>
                  </a:cubicBezTo>
                  <a:cubicBezTo>
                    <a:pt x="1128" y="6464"/>
                    <a:pt x="1384" y="6840"/>
                    <a:pt x="1623" y="7233"/>
                  </a:cubicBezTo>
                  <a:cubicBezTo>
                    <a:pt x="1550" y="7198"/>
                    <a:pt x="1475" y="7182"/>
                    <a:pt x="1400" y="7182"/>
                  </a:cubicBezTo>
                  <a:cubicBezTo>
                    <a:pt x="1005" y="7182"/>
                    <a:pt x="647" y="7631"/>
                    <a:pt x="906" y="8019"/>
                  </a:cubicBezTo>
                  <a:cubicBezTo>
                    <a:pt x="1282" y="8600"/>
                    <a:pt x="1658" y="9181"/>
                    <a:pt x="2016" y="9779"/>
                  </a:cubicBezTo>
                  <a:cubicBezTo>
                    <a:pt x="1897" y="9711"/>
                    <a:pt x="1777" y="9643"/>
                    <a:pt x="1675" y="9574"/>
                  </a:cubicBezTo>
                  <a:cubicBezTo>
                    <a:pt x="1584" y="9516"/>
                    <a:pt x="1490" y="9490"/>
                    <a:pt x="1399" y="9490"/>
                  </a:cubicBezTo>
                  <a:cubicBezTo>
                    <a:pt x="1064" y="9490"/>
                    <a:pt x="774" y="9843"/>
                    <a:pt x="855" y="10206"/>
                  </a:cubicBezTo>
                  <a:cubicBezTo>
                    <a:pt x="940" y="10565"/>
                    <a:pt x="1042" y="10941"/>
                    <a:pt x="1179" y="11300"/>
                  </a:cubicBezTo>
                  <a:cubicBezTo>
                    <a:pt x="1133" y="11290"/>
                    <a:pt x="1086" y="11285"/>
                    <a:pt x="1039" y="11285"/>
                  </a:cubicBezTo>
                  <a:cubicBezTo>
                    <a:pt x="687" y="11285"/>
                    <a:pt x="345" y="11561"/>
                    <a:pt x="496" y="11983"/>
                  </a:cubicBezTo>
                  <a:cubicBezTo>
                    <a:pt x="786" y="12769"/>
                    <a:pt x="1145" y="13538"/>
                    <a:pt x="1589" y="14273"/>
                  </a:cubicBezTo>
                  <a:cubicBezTo>
                    <a:pt x="1577" y="14272"/>
                    <a:pt x="1565" y="14271"/>
                    <a:pt x="1553" y="14271"/>
                  </a:cubicBezTo>
                  <a:cubicBezTo>
                    <a:pt x="1179" y="14271"/>
                    <a:pt x="911" y="14780"/>
                    <a:pt x="1077" y="15144"/>
                  </a:cubicBezTo>
                  <a:cubicBezTo>
                    <a:pt x="1333" y="15691"/>
                    <a:pt x="1640" y="16238"/>
                    <a:pt x="1931" y="16767"/>
                  </a:cubicBezTo>
                  <a:cubicBezTo>
                    <a:pt x="1818" y="16659"/>
                    <a:pt x="1697" y="16613"/>
                    <a:pt x="1581" y="16613"/>
                  </a:cubicBezTo>
                  <a:cubicBezTo>
                    <a:pt x="1188" y="16613"/>
                    <a:pt x="862" y="17144"/>
                    <a:pt x="1179" y="17553"/>
                  </a:cubicBezTo>
                  <a:cubicBezTo>
                    <a:pt x="2136" y="18732"/>
                    <a:pt x="3247" y="19809"/>
                    <a:pt x="4101" y="21073"/>
                  </a:cubicBezTo>
                  <a:cubicBezTo>
                    <a:pt x="3230" y="20492"/>
                    <a:pt x="2495" y="19604"/>
                    <a:pt x="1743" y="18955"/>
                  </a:cubicBezTo>
                  <a:cubicBezTo>
                    <a:pt x="1639" y="18855"/>
                    <a:pt x="1521" y="18812"/>
                    <a:pt x="1407" y="18812"/>
                  </a:cubicBezTo>
                  <a:cubicBezTo>
                    <a:pt x="1071" y="18812"/>
                    <a:pt x="770" y="19182"/>
                    <a:pt x="974" y="19553"/>
                  </a:cubicBezTo>
                  <a:cubicBezTo>
                    <a:pt x="1470" y="20509"/>
                    <a:pt x="2051" y="21415"/>
                    <a:pt x="2597" y="22355"/>
                  </a:cubicBezTo>
                  <a:cubicBezTo>
                    <a:pt x="2290" y="22218"/>
                    <a:pt x="1982" y="22064"/>
                    <a:pt x="1675" y="21910"/>
                  </a:cubicBezTo>
                  <a:cubicBezTo>
                    <a:pt x="1521" y="21722"/>
                    <a:pt x="1282" y="21603"/>
                    <a:pt x="1042" y="21586"/>
                  </a:cubicBezTo>
                  <a:cubicBezTo>
                    <a:pt x="1030" y="21585"/>
                    <a:pt x="1019" y="21584"/>
                    <a:pt x="1007" y="21584"/>
                  </a:cubicBezTo>
                  <a:cubicBezTo>
                    <a:pt x="697" y="21584"/>
                    <a:pt x="658" y="22018"/>
                    <a:pt x="889" y="22167"/>
                  </a:cubicBezTo>
                  <a:cubicBezTo>
                    <a:pt x="1640" y="22713"/>
                    <a:pt x="2495" y="23106"/>
                    <a:pt x="3315" y="23568"/>
                  </a:cubicBezTo>
                  <a:cubicBezTo>
                    <a:pt x="3376" y="23604"/>
                    <a:pt x="3445" y="23620"/>
                    <a:pt x="3514" y="23620"/>
                  </a:cubicBezTo>
                  <a:cubicBezTo>
                    <a:pt x="3773" y="23620"/>
                    <a:pt x="4038" y="23390"/>
                    <a:pt x="3930" y="23106"/>
                  </a:cubicBezTo>
                  <a:cubicBezTo>
                    <a:pt x="3742" y="22645"/>
                    <a:pt x="3520" y="22184"/>
                    <a:pt x="3281" y="21757"/>
                  </a:cubicBezTo>
                  <a:lnTo>
                    <a:pt x="3281" y="21757"/>
                  </a:lnTo>
                  <a:cubicBezTo>
                    <a:pt x="3828" y="22201"/>
                    <a:pt x="4460" y="22508"/>
                    <a:pt x="5160" y="22645"/>
                  </a:cubicBezTo>
                  <a:cubicBezTo>
                    <a:pt x="5207" y="22658"/>
                    <a:pt x="5254" y="22664"/>
                    <a:pt x="5299" y="22664"/>
                  </a:cubicBezTo>
                  <a:cubicBezTo>
                    <a:pt x="5678" y="22664"/>
                    <a:pt x="5957" y="22243"/>
                    <a:pt x="5758" y="21876"/>
                  </a:cubicBezTo>
                  <a:cubicBezTo>
                    <a:pt x="5399" y="21090"/>
                    <a:pt x="4955" y="20338"/>
                    <a:pt x="4408" y="19672"/>
                  </a:cubicBezTo>
                  <a:cubicBezTo>
                    <a:pt x="4460" y="19570"/>
                    <a:pt x="4460" y="19433"/>
                    <a:pt x="4408" y="19313"/>
                  </a:cubicBezTo>
                  <a:cubicBezTo>
                    <a:pt x="4067" y="18408"/>
                    <a:pt x="3657" y="17536"/>
                    <a:pt x="3161" y="16699"/>
                  </a:cubicBezTo>
                  <a:lnTo>
                    <a:pt x="3161" y="16699"/>
                  </a:lnTo>
                  <a:lnTo>
                    <a:pt x="3230" y="16750"/>
                  </a:lnTo>
                  <a:cubicBezTo>
                    <a:pt x="3319" y="16817"/>
                    <a:pt x="3415" y="16846"/>
                    <a:pt x="3507" y="16846"/>
                  </a:cubicBezTo>
                  <a:cubicBezTo>
                    <a:pt x="3890" y="16846"/>
                    <a:pt x="4232" y="16353"/>
                    <a:pt x="3998" y="15982"/>
                  </a:cubicBezTo>
                  <a:cubicBezTo>
                    <a:pt x="3349" y="14939"/>
                    <a:pt x="2631" y="13931"/>
                    <a:pt x="2085" y="12821"/>
                  </a:cubicBezTo>
                  <a:lnTo>
                    <a:pt x="2085" y="12821"/>
                  </a:lnTo>
                  <a:lnTo>
                    <a:pt x="2307" y="12906"/>
                  </a:lnTo>
                  <a:cubicBezTo>
                    <a:pt x="2364" y="12923"/>
                    <a:pt x="2419" y="12931"/>
                    <a:pt x="2471" y="12931"/>
                  </a:cubicBezTo>
                  <a:cubicBezTo>
                    <a:pt x="2933" y="12931"/>
                    <a:pt x="3176" y="12302"/>
                    <a:pt x="2854" y="11949"/>
                  </a:cubicBezTo>
                  <a:cubicBezTo>
                    <a:pt x="2649" y="11727"/>
                    <a:pt x="2478" y="11471"/>
                    <a:pt x="2358" y="11180"/>
                  </a:cubicBezTo>
                  <a:lnTo>
                    <a:pt x="2358" y="11180"/>
                  </a:lnTo>
                  <a:cubicBezTo>
                    <a:pt x="2597" y="11317"/>
                    <a:pt x="2837" y="11437"/>
                    <a:pt x="3076" y="11590"/>
                  </a:cubicBezTo>
                  <a:cubicBezTo>
                    <a:pt x="3176" y="11654"/>
                    <a:pt x="3273" y="11681"/>
                    <a:pt x="3363" y="11681"/>
                  </a:cubicBezTo>
                  <a:cubicBezTo>
                    <a:pt x="3737" y="11681"/>
                    <a:pt x="3993" y="11210"/>
                    <a:pt x="3828" y="10839"/>
                  </a:cubicBezTo>
                  <a:cubicBezTo>
                    <a:pt x="3571" y="10241"/>
                    <a:pt x="3281" y="9677"/>
                    <a:pt x="2956" y="9147"/>
                  </a:cubicBezTo>
                  <a:lnTo>
                    <a:pt x="2956" y="9147"/>
                  </a:lnTo>
                  <a:cubicBezTo>
                    <a:pt x="3026" y="9174"/>
                    <a:pt x="3096" y="9186"/>
                    <a:pt x="3163" y="9186"/>
                  </a:cubicBezTo>
                  <a:cubicBezTo>
                    <a:pt x="3568" y="9186"/>
                    <a:pt x="3877" y="8740"/>
                    <a:pt x="3657" y="8344"/>
                  </a:cubicBezTo>
                  <a:cubicBezTo>
                    <a:pt x="3332" y="7780"/>
                    <a:pt x="2973" y="7216"/>
                    <a:pt x="2631" y="6670"/>
                  </a:cubicBezTo>
                  <a:cubicBezTo>
                    <a:pt x="2973" y="6550"/>
                    <a:pt x="3127" y="6157"/>
                    <a:pt x="2956" y="5832"/>
                  </a:cubicBezTo>
                  <a:cubicBezTo>
                    <a:pt x="2614" y="5063"/>
                    <a:pt x="2051" y="4431"/>
                    <a:pt x="1606" y="3731"/>
                  </a:cubicBezTo>
                  <a:cubicBezTo>
                    <a:pt x="1777" y="3594"/>
                    <a:pt x="1863" y="3355"/>
                    <a:pt x="1777" y="3133"/>
                  </a:cubicBezTo>
                  <a:cubicBezTo>
                    <a:pt x="1658" y="2688"/>
                    <a:pt x="1572" y="2210"/>
                    <a:pt x="1555" y="1749"/>
                  </a:cubicBezTo>
                  <a:lnTo>
                    <a:pt x="1572" y="1749"/>
                  </a:lnTo>
                  <a:cubicBezTo>
                    <a:pt x="1794" y="1749"/>
                    <a:pt x="1982" y="1629"/>
                    <a:pt x="2085" y="1458"/>
                  </a:cubicBezTo>
                  <a:cubicBezTo>
                    <a:pt x="2341" y="877"/>
                    <a:pt x="2444" y="279"/>
                    <a:pt x="1726" y="40"/>
                  </a:cubicBezTo>
                  <a:cubicBezTo>
                    <a:pt x="1651" y="13"/>
                    <a:pt x="1581" y="1"/>
                    <a:pt x="15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34"/>
            <p:cNvSpPr/>
            <p:nvPr/>
          </p:nvSpPr>
          <p:spPr>
            <a:xfrm rot="163703">
              <a:off x="8022501" y="3676653"/>
              <a:ext cx="537923" cy="1467878"/>
            </a:xfrm>
            <a:custGeom>
              <a:avLst/>
              <a:gdLst/>
              <a:ahLst/>
              <a:cxnLst/>
              <a:rect l="l" t="t" r="r" b="b"/>
              <a:pathLst>
                <a:path w="13602" h="37117" extrusionOk="0">
                  <a:moveTo>
                    <a:pt x="5855" y="527"/>
                  </a:moveTo>
                  <a:cubicBezTo>
                    <a:pt x="6908" y="527"/>
                    <a:pt x="7985" y="954"/>
                    <a:pt x="8834" y="1679"/>
                  </a:cubicBezTo>
                  <a:cubicBezTo>
                    <a:pt x="10645" y="3200"/>
                    <a:pt x="11431" y="5763"/>
                    <a:pt x="11961" y="7967"/>
                  </a:cubicBezTo>
                  <a:cubicBezTo>
                    <a:pt x="12952" y="12085"/>
                    <a:pt x="13157" y="16510"/>
                    <a:pt x="12252" y="20645"/>
                  </a:cubicBezTo>
                  <a:cubicBezTo>
                    <a:pt x="11841" y="22507"/>
                    <a:pt x="10970" y="25839"/>
                    <a:pt x="8663" y="26061"/>
                  </a:cubicBezTo>
                  <a:cubicBezTo>
                    <a:pt x="8595" y="25737"/>
                    <a:pt x="8544" y="25412"/>
                    <a:pt x="8493" y="25104"/>
                  </a:cubicBezTo>
                  <a:cubicBezTo>
                    <a:pt x="8014" y="22439"/>
                    <a:pt x="7450" y="19808"/>
                    <a:pt x="7143" y="17108"/>
                  </a:cubicBezTo>
                  <a:cubicBezTo>
                    <a:pt x="6852" y="14699"/>
                    <a:pt x="6613" y="12273"/>
                    <a:pt x="6066" y="9915"/>
                  </a:cubicBezTo>
                  <a:cubicBezTo>
                    <a:pt x="6036" y="9799"/>
                    <a:pt x="5942" y="9746"/>
                    <a:pt x="5849" y="9746"/>
                  </a:cubicBezTo>
                  <a:cubicBezTo>
                    <a:pt x="5736" y="9746"/>
                    <a:pt x="5622" y="9825"/>
                    <a:pt x="5622" y="9966"/>
                  </a:cubicBezTo>
                  <a:cubicBezTo>
                    <a:pt x="5622" y="15160"/>
                    <a:pt x="5947" y="20354"/>
                    <a:pt x="5793" y="25549"/>
                  </a:cubicBezTo>
                  <a:cubicBezTo>
                    <a:pt x="5793" y="25720"/>
                    <a:pt x="5776" y="25907"/>
                    <a:pt x="5759" y="26095"/>
                  </a:cubicBezTo>
                  <a:cubicBezTo>
                    <a:pt x="5092" y="26027"/>
                    <a:pt x="4426" y="25839"/>
                    <a:pt x="3811" y="25549"/>
                  </a:cubicBezTo>
                  <a:cubicBezTo>
                    <a:pt x="2188" y="24763"/>
                    <a:pt x="1453" y="22883"/>
                    <a:pt x="1060" y="21243"/>
                  </a:cubicBezTo>
                  <a:cubicBezTo>
                    <a:pt x="479" y="18783"/>
                    <a:pt x="599" y="16100"/>
                    <a:pt x="582" y="13571"/>
                  </a:cubicBezTo>
                  <a:cubicBezTo>
                    <a:pt x="530" y="9812"/>
                    <a:pt x="582" y="4738"/>
                    <a:pt x="3179" y="1748"/>
                  </a:cubicBezTo>
                  <a:cubicBezTo>
                    <a:pt x="3912" y="898"/>
                    <a:pt x="4873" y="527"/>
                    <a:pt x="5855" y="527"/>
                  </a:cubicBezTo>
                  <a:close/>
                  <a:moveTo>
                    <a:pt x="6100" y="12546"/>
                  </a:moveTo>
                  <a:lnTo>
                    <a:pt x="6100" y="12546"/>
                  </a:lnTo>
                  <a:cubicBezTo>
                    <a:pt x="6374" y="14221"/>
                    <a:pt x="6528" y="15912"/>
                    <a:pt x="6750" y="17587"/>
                  </a:cubicBezTo>
                  <a:cubicBezTo>
                    <a:pt x="7023" y="19996"/>
                    <a:pt x="7536" y="22354"/>
                    <a:pt x="7963" y="24746"/>
                  </a:cubicBezTo>
                  <a:lnTo>
                    <a:pt x="8219" y="26130"/>
                  </a:lnTo>
                  <a:cubicBezTo>
                    <a:pt x="8202" y="26130"/>
                    <a:pt x="8202" y="26147"/>
                    <a:pt x="8185" y="26147"/>
                  </a:cubicBezTo>
                  <a:cubicBezTo>
                    <a:pt x="7893" y="26162"/>
                    <a:pt x="7598" y="26171"/>
                    <a:pt x="7302" y="26171"/>
                  </a:cubicBezTo>
                  <a:cubicBezTo>
                    <a:pt x="6940" y="26171"/>
                    <a:pt x="6577" y="26158"/>
                    <a:pt x="6220" y="26130"/>
                  </a:cubicBezTo>
                  <a:lnTo>
                    <a:pt x="6203" y="26130"/>
                  </a:lnTo>
                  <a:cubicBezTo>
                    <a:pt x="6203" y="25942"/>
                    <a:pt x="6220" y="25737"/>
                    <a:pt x="6220" y="25549"/>
                  </a:cubicBezTo>
                  <a:cubicBezTo>
                    <a:pt x="6374" y="21209"/>
                    <a:pt x="6169" y="16869"/>
                    <a:pt x="6100" y="12546"/>
                  </a:cubicBezTo>
                  <a:close/>
                  <a:moveTo>
                    <a:pt x="5891" y="1"/>
                  </a:moveTo>
                  <a:cubicBezTo>
                    <a:pt x="5165" y="1"/>
                    <a:pt x="4408" y="218"/>
                    <a:pt x="3640" y="722"/>
                  </a:cubicBezTo>
                  <a:cubicBezTo>
                    <a:pt x="616" y="2704"/>
                    <a:pt x="325" y="7813"/>
                    <a:pt x="172" y="11025"/>
                  </a:cubicBezTo>
                  <a:cubicBezTo>
                    <a:pt x="1" y="14203"/>
                    <a:pt x="1" y="17552"/>
                    <a:pt x="479" y="20696"/>
                  </a:cubicBezTo>
                  <a:cubicBezTo>
                    <a:pt x="770" y="22490"/>
                    <a:pt x="1453" y="24199"/>
                    <a:pt x="2837" y="25429"/>
                  </a:cubicBezTo>
                  <a:cubicBezTo>
                    <a:pt x="3657" y="26164"/>
                    <a:pt x="4682" y="26454"/>
                    <a:pt x="5742" y="26540"/>
                  </a:cubicBezTo>
                  <a:cubicBezTo>
                    <a:pt x="5656" y="28675"/>
                    <a:pt x="5468" y="30760"/>
                    <a:pt x="5178" y="32879"/>
                  </a:cubicBezTo>
                  <a:cubicBezTo>
                    <a:pt x="5024" y="33801"/>
                    <a:pt x="4973" y="34741"/>
                    <a:pt x="5058" y="35664"/>
                  </a:cubicBezTo>
                  <a:cubicBezTo>
                    <a:pt x="5092" y="36057"/>
                    <a:pt x="4922" y="36672"/>
                    <a:pt x="5075" y="37048"/>
                  </a:cubicBezTo>
                  <a:cubicBezTo>
                    <a:pt x="5092" y="37082"/>
                    <a:pt x="5144" y="37116"/>
                    <a:pt x="5178" y="37116"/>
                  </a:cubicBezTo>
                  <a:cubicBezTo>
                    <a:pt x="5314" y="37099"/>
                    <a:pt x="5434" y="37048"/>
                    <a:pt x="5537" y="36979"/>
                  </a:cubicBezTo>
                  <a:cubicBezTo>
                    <a:pt x="5588" y="36945"/>
                    <a:pt x="5571" y="36860"/>
                    <a:pt x="5502" y="36860"/>
                  </a:cubicBezTo>
                  <a:cubicBezTo>
                    <a:pt x="5501" y="36860"/>
                    <a:pt x="5499" y="36860"/>
                    <a:pt x="5497" y="36860"/>
                  </a:cubicBezTo>
                  <a:cubicBezTo>
                    <a:pt x="5300" y="36860"/>
                    <a:pt x="5434" y="35935"/>
                    <a:pt x="5400" y="35664"/>
                  </a:cubicBezTo>
                  <a:cubicBezTo>
                    <a:pt x="5263" y="34519"/>
                    <a:pt x="5502" y="33306"/>
                    <a:pt x="5673" y="32178"/>
                  </a:cubicBezTo>
                  <a:cubicBezTo>
                    <a:pt x="5964" y="30316"/>
                    <a:pt x="6135" y="28453"/>
                    <a:pt x="6186" y="26557"/>
                  </a:cubicBezTo>
                  <a:cubicBezTo>
                    <a:pt x="6377" y="26566"/>
                    <a:pt x="6569" y="26571"/>
                    <a:pt x="6762" y="26571"/>
                  </a:cubicBezTo>
                  <a:cubicBezTo>
                    <a:pt x="7259" y="26571"/>
                    <a:pt x="7761" y="26542"/>
                    <a:pt x="8253" y="26506"/>
                  </a:cubicBezTo>
                  <a:lnTo>
                    <a:pt x="8270" y="26506"/>
                  </a:lnTo>
                  <a:cubicBezTo>
                    <a:pt x="8817" y="29581"/>
                    <a:pt x="9313" y="32639"/>
                    <a:pt x="9381" y="35783"/>
                  </a:cubicBezTo>
                  <a:cubicBezTo>
                    <a:pt x="9381" y="35929"/>
                    <a:pt x="9501" y="36001"/>
                    <a:pt x="9618" y="36001"/>
                  </a:cubicBezTo>
                  <a:cubicBezTo>
                    <a:pt x="9736" y="36001"/>
                    <a:pt x="9851" y="35929"/>
                    <a:pt x="9842" y="35783"/>
                  </a:cubicBezTo>
                  <a:cubicBezTo>
                    <a:pt x="9774" y="32639"/>
                    <a:pt x="9278" y="29581"/>
                    <a:pt x="8732" y="26506"/>
                  </a:cubicBezTo>
                  <a:cubicBezTo>
                    <a:pt x="8851" y="26506"/>
                    <a:pt x="8954" y="26488"/>
                    <a:pt x="9056" y="26471"/>
                  </a:cubicBezTo>
                  <a:lnTo>
                    <a:pt x="9278" y="26471"/>
                  </a:lnTo>
                  <a:cubicBezTo>
                    <a:pt x="9330" y="26471"/>
                    <a:pt x="9381" y="26437"/>
                    <a:pt x="9415" y="26369"/>
                  </a:cubicBezTo>
                  <a:cubicBezTo>
                    <a:pt x="12303" y="25378"/>
                    <a:pt x="12952" y="19996"/>
                    <a:pt x="13208" y="17569"/>
                  </a:cubicBezTo>
                  <a:cubicBezTo>
                    <a:pt x="13601" y="13332"/>
                    <a:pt x="13037" y="9078"/>
                    <a:pt x="11568" y="5096"/>
                  </a:cubicBezTo>
                  <a:cubicBezTo>
                    <a:pt x="10649" y="2725"/>
                    <a:pt x="8462" y="1"/>
                    <a:pt x="58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0" name="Google Shape;660;p34"/>
          <p:cNvGrpSpPr/>
          <p:nvPr/>
        </p:nvGrpSpPr>
        <p:grpSpPr>
          <a:xfrm rot="1250769">
            <a:off x="529597" y="1384568"/>
            <a:ext cx="524775" cy="511240"/>
            <a:chOff x="397551" y="281000"/>
            <a:chExt cx="457711" cy="445973"/>
          </a:xfrm>
        </p:grpSpPr>
        <p:sp>
          <p:nvSpPr>
            <p:cNvPr id="661" name="Google Shape;661;p34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34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3" name="Google Shape;663;p34"/>
          <p:cNvGrpSpPr/>
          <p:nvPr/>
        </p:nvGrpSpPr>
        <p:grpSpPr>
          <a:xfrm rot="-2700000">
            <a:off x="10073954" y="794230"/>
            <a:ext cx="1093337" cy="1562076"/>
            <a:chOff x="429300" y="4096370"/>
            <a:chExt cx="412866" cy="589872"/>
          </a:xfrm>
        </p:grpSpPr>
        <p:sp>
          <p:nvSpPr>
            <p:cNvPr id="664" name="Google Shape;664;p34"/>
            <p:cNvSpPr/>
            <p:nvPr/>
          </p:nvSpPr>
          <p:spPr>
            <a:xfrm>
              <a:off x="541099" y="4401859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5" name="Google Shape;665;p34"/>
            <p:cNvSpPr/>
            <p:nvPr/>
          </p:nvSpPr>
          <p:spPr>
            <a:xfrm>
              <a:off x="713241" y="4444310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6" name="Google Shape;666;p34"/>
            <p:cNvSpPr/>
            <p:nvPr/>
          </p:nvSpPr>
          <p:spPr>
            <a:xfrm>
              <a:off x="686713" y="4593042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7" name="Google Shape;667;p34"/>
            <p:cNvSpPr/>
            <p:nvPr/>
          </p:nvSpPr>
          <p:spPr>
            <a:xfrm>
              <a:off x="599354" y="4216882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8" name="Google Shape;668;p34"/>
            <p:cNvSpPr/>
            <p:nvPr/>
          </p:nvSpPr>
          <p:spPr>
            <a:xfrm>
              <a:off x="449081" y="4096370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9" name="Google Shape;669;p34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70" name="Google Shape;670;p34"/>
          <p:cNvGrpSpPr/>
          <p:nvPr/>
        </p:nvGrpSpPr>
        <p:grpSpPr>
          <a:xfrm>
            <a:off x="1261385" y="713318"/>
            <a:ext cx="610281" cy="594631"/>
            <a:chOff x="397551" y="281000"/>
            <a:chExt cx="457711" cy="445973"/>
          </a:xfrm>
        </p:grpSpPr>
        <p:sp>
          <p:nvSpPr>
            <p:cNvPr id="671" name="Google Shape;671;p34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2" name="Google Shape;672;p34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39562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35"/>
          <p:cNvSpPr txBox="1">
            <a:spLocks noGrp="1"/>
          </p:cNvSpPr>
          <p:nvPr>
            <p:ph type="title" hasCustomPrompt="1"/>
          </p:nvPr>
        </p:nvSpPr>
        <p:spPr>
          <a:xfrm>
            <a:off x="4300384" y="1076600"/>
            <a:ext cx="3591200" cy="10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6" name="Google Shape;676;p35"/>
          <p:cNvSpPr txBox="1">
            <a:spLocks noGrp="1"/>
          </p:cNvSpPr>
          <p:nvPr>
            <p:ph type="subTitle" idx="1"/>
          </p:nvPr>
        </p:nvSpPr>
        <p:spPr>
          <a:xfrm>
            <a:off x="4045584" y="2169284"/>
            <a:ext cx="4100800" cy="8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7" name="Google Shape;677;p35"/>
          <p:cNvSpPr txBox="1">
            <a:spLocks noGrp="1"/>
          </p:cNvSpPr>
          <p:nvPr>
            <p:ph type="title" idx="2" hasCustomPrompt="1"/>
          </p:nvPr>
        </p:nvSpPr>
        <p:spPr>
          <a:xfrm>
            <a:off x="1345633" y="3801784"/>
            <a:ext cx="3591200" cy="10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8" name="Google Shape;678;p35"/>
          <p:cNvSpPr txBox="1">
            <a:spLocks noGrp="1"/>
          </p:cNvSpPr>
          <p:nvPr>
            <p:ph type="subTitle" idx="3"/>
          </p:nvPr>
        </p:nvSpPr>
        <p:spPr>
          <a:xfrm>
            <a:off x="1090833" y="4905917"/>
            <a:ext cx="4100800" cy="8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9" name="Google Shape;679;p35"/>
          <p:cNvSpPr txBox="1">
            <a:spLocks noGrp="1"/>
          </p:cNvSpPr>
          <p:nvPr>
            <p:ph type="title" idx="4" hasCustomPrompt="1"/>
          </p:nvPr>
        </p:nvSpPr>
        <p:spPr>
          <a:xfrm>
            <a:off x="7255167" y="3860151"/>
            <a:ext cx="3591200" cy="10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80" name="Google Shape;680;p35"/>
          <p:cNvSpPr txBox="1">
            <a:spLocks noGrp="1"/>
          </p:cNvSpPr>
          <p:nvPr>
            <p:ph type="subTitle" idx="5"/>
          </p:nvPr>
        </p:nvSpPr>
        <p:spPr>
          <a:xfrm>
            <a:off x="7000367" y="4964284"/>
            <a:ext cx="4100800" cy="8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1" name="Google Shape;681;p35"/>
          <p:cNvGrpSpPr/>
          <p:nvPr/>
        </p:nvGrpSpPr>
        <p:grpSpPr>
          <a:xfrm rot="-6197897" flipH="1">
            <a:off x="10344289" y="4773836"/>
            <a:ext cx="1479479" cy="3434536"/>
            <a:chOff x="-751900" y="2850775"/>
            <a:chExt cx="516875" cy="1199900"/>
          </a:xfrm>
        </p:grpSpPr>
        <p:sp>
          <p:nvSpPr>
            <p:cNvPr id="682" name="Google Shape;682;p35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83" name="Google Shape;683;p35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</p:grpSpPr>
          <p:sp>
            <p:nvSpPr>
              <p:cNvPr id="684" name="Google Shape;684;p35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5" name="Google Shape;685;p35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6" name="Google Shape;686;p35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7" name="Google Shape;687;p35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8" name="Google Shape;688;p35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9" name="Google Shape;689;p35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0" name="Google Shape;690;p35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1" name="Google Shape;691;p35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2" name="Google Shape;692;p35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3" name="Google Shape;693;p35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4" name="Google Shape;694;p35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5" name="Google Shape;695;p35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6" name="Google Shape;696;p35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7" name="Google Shape;697;p35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8" name="Google Shape;698;p35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9" name="Google Shape;699;p35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0" name="Google Shape;700;p35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1" name="Google Shape;701;p35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2" name="Google Shape;702;p35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3" name="Google Shape;703;p35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4" name="Google Shape;704;p35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5" name="Google Shape;705;p35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6" name="Google Shape;706;p35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707" name="Google Shape;707;p35"/>
          <p:cNvSpPr/>
          <p:nvPr/>
        </p:nvSpPr>
        <p:spPr>
          <a:xfrm rot="-5400000" flipH="1">
            <a:off x="10614207" y="241385"/>
            <a:ext cx="845936" cy="1070511"/>
          </a:xfrm>
          <a:custGeom>
            <a:avLst/>
            <a:gdLst/>
            <a:ahLst/>
            <a:cxnLst/>
            <a:rect l="l" t="t" r="r" b="b"/>
            <a:pathLst>
              <a:path w="9176" h="11612" extrusionOk="0">
                <a:moveTo>
                  <a:pt x="3140" y="1"/>
                </a:moveTo>
                <a:cubicBezTo>
                  <a:pt x="3012" y="1"/>
                  <a:pt x="2888" y="73"/>
                  <a:pt x="2888" y="219"/>
                </a:cubicBezTo>
                <a:cubicBezTo>
                  <a:pt x="2871" y="1705"/>
                  <a:pt x="2871" y="3192"/>
                  <a:pt x="2888" y="4678"/>
                </a:cubicBezTo>
                <a:lnTo>
                  <a:pt x="2871" y="5191"/>
                </a:lnTo>
                <a:cubicBezTo>
                  <a:pt x="2888" y="6284"/>
                  <a:pt x="2905" y="7361"/>
                  <a:pt x="2922" y="8454"/>
                </a:cubicBezTo>
                <a:cubicBezTo>
                  <a:pt x="2033" y="8471"/>
                  <a:pt x="1145" y="8505"/>
                  <a:pt x="256" y="8540"/>
                </a:cubicBezTo>
                <a:cubicBezTo>
                  <a:pt x="0" y="8540"/>
                  <a:pt x="0" y="8967"/>
                  <a:pt x="256" y="8984"/>
                </a:cubicBezTo>
                <a:cubicBezTo>
                  <a:pt x="632" y="8998"/>
                  <a:pt x="1007" y="9004"/>
                  <a:pt x="1384" y="9004"/>
                </a:cubicBezTo>
                <a:cubicBezTo>
                  <a:pt x="1899" y="9004"/>
                  <a:pt x="2416" y="8994"/>
                  <a:pt x="2939" y="8984"/>
                </a:cubicBezTo>
                <a:cubicBezTo>
                  <a:pt x="2956" y="9804"/>
                  <a:pt x="2990" y="10641"/>
                  <a:pt x="3024" y="11461"/>
                </a:cubicBezTo>
                <a:cubicBezTo>
                  <a:pt x="3032" y="11566"/>
                  <a:pt x="3101" y="11612"/>
                  <a:pt x="3177" y="11612"/>
                </a:cubicBezTo>
                <a:cubicBezTo>
                  <a:pt x="3275" y="11612"/>
                  <a:pt x="3383" y="11535"/>
                  <a:pt x="3383" y="11410"/>
                </a:cubicBezTo>
                <a:cubicBezTo>
                  <a:pt x="3383" y="10590"/>
                  <a:pt x="3366" y="9787"/>
                  <a:pt x="3366" y="8967"/>
                </a:cubicBezTo>
                <a:cubicBezTo>
                  <a:pt x="4374" y="8933"/>
                  <a:pt x="5382" y="8864"/>
                  <a:pt x="6390" y="8779"/>
                </a:cubicBezTo>
                <a:lnTo>
                  <a:pt x="6493" y="8762"/>
                </a:lnTo>
                <a:lnTo>
                  <a:pt x="6595" y="8745"/>
                </a:lnTo>
                <a:lnTo>
                  <a:pt x="6800" y="8728"/>
                </a:lnTo>
                <a:lnTo>
                  <a:pt x="6954" y="8710"/>
                </a:lnTo>
                <a:cubicBezTo>
                  <a:pt x="7723" y="8642"/>
                  <a:pt x="8236" y="8591"/>
                  <a:pt x="8988" y="8505"/>
                </a:cubicBezTo>
                <a:cubicBezTo>
                  <a:pt x="9175" y="8488"/>
                  <a:pt x="9124" y="8232"/>
                  <a:pt x="8953" y="8232"/>
                </a:cubicBezTo>
                <a:cubicBezTo>
                  <a:pt x="8202" y="8283"/>
                  <a:pt x="7433" y="8318"/>
                  <a:pt x="6681" y="8335"/>
                </a:cubicBezTo>
                <a:lnTo>
                  <a:pt x="6356" y="8335"/>
                </a:lnTo>
                <a:cubicBezTo>
                  <a:pt x="5365" y="8369"/>
                  <a:pt x="4357" y="8403"/>
                  <a:pt x="3366" y="8437"/>
                </a:cubicBezTo>
                <a:cubicBezTo>
                  <a:pt x="3349" y="7344"/>
                  <a:pt x="3349" y="6267"/>
                  <a:pt x="3349" y="5174"/>
                </a:cubicBezTo>
                <a:lnTo>
                  <a:pt x="3349" y="4695"/>
                </a:lnTo>
                <a:cubicBezTo>
                  <a:pt x="3349" y="3397"/>
                  <a:pt x="3366" y="2081"/>
                  <a:pt x="3400" y="783"/>
                </a:cubicBezTo>
                <a:cubicBezTo>
                  <a:pt x="3434" y="731"/>
                  <a:pt x="3452" y="663"/>
                  <a:pt x="3452" y="612"/>
                </a:cubicBezTo>
                <a:lnTo>
                  <a:pt x="3417" y="219"/>
                </a:lnTo>
                <a:cubicBezTo>
                  <a:pt x="3400" y="73"/>
                  <a:pt x="3268" y="1"/>
                  <a:pt x="31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08" name="Google Shape;708;p35"/>
          <p:cNvGrpSpPr/>
          <p:nvPr/>
        </p:nvGrpSpPr>
        <p:grpSpPr>
          <a:xfrm rot="-512067">
            <a:off x="10778897" y="1642046"/>
            <a:ext cx="610265" cy="594615"/>
            <a:chOff x="397551" y="281000"/>
            <a:chExt cx="457711" cy="445973"/>
          </a:xfrm>
        </p:grpSpPr>
        <p:sp>
          <p:nvSpPr>
            <p:cNvPr id="709" name="Google Shape;709;p35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0" name="Google Shape;710;p35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11" name="Google Shape;711;p35"/>
          <p:cNvGrpSpPr/>
          <p:nvPr/>
        </p:nvGrpSpPr>
        <p:grpSpPr>
          <a:xfrm rot="3283357">
            <a:off x="11414827" y="2448597"/>
            <a:ext cx="477840" cy="465585"/>
            <a:chOff x="397551" y="281000"/>
            <a:chExt cx="457711" cy="445973"/>
          </a:xfrm>
        </p:grpSpPr>
        <p:sp>
          <p:nvSpPr>
            <p:cNvPr id="712" name="Google Shape;712;p35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35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3946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4"/>
          <p:cNvSpPr/>
          <p:nvPr/>
        </p:nvSpPr>
        <p:spPr>
          <a:xfrm>
            <a:off x="730801" y="530334"/>
            <a:ext cx="10743332" cy="5857487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6" name="Google Shape;36;p4"/>
          <p:cNvSpPr/>
          <p:nvPr/>
        </p:nvSpPr>
        <p:spPr>
          <a:xfrm flipH="1">
            <a:off x="10196334" y="179501"/>
            <a:ext cx="1808109" cy="1715316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7" name="Google Shape;37;p4"/>
          <p:cNvSpPr/>
          <p:nvPr/>
        </p:nvSpPr>
        <p:spPr>
          <a:xfrm flipH="1">
            <a:off x="-91967" y="5405234"/>
            <a:ext cx="1808109" cy="1715316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960000" y="717167"/>
            <a:ext cx="68288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960133" y="1536633"/>
            <a:ext cx="10272000" cy="46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0" name="Google Shape;40;p4"/>
          <p:cNvGrpSpPr/>
          <p:nvPr/>
        </p:nvGrpSpPr>
        <p:grpSpPr>
          <a:xfrm>
            <a:off x="9480601" y="5498361"/>
            <a:ext cx="3239568" cy="1622168"/>
            <a:chOff x="7110451" y="4123771"/>
            <a:chExt cx="2429676" cy="1216626"/>
          </a:xfrm>
        </p:grpSpPr>
        <p:sp>
          <p:nvSpPr>
            <p:cNvPr id="41" name="Google Shape;41;p4"/>
            <p:cNvSpPr/>
            <p:nvPr/>
          </p:nvSpPr>
          <p:spPr>
            <a:xfrm rot="-542283">
              <a:off x="7163768" y="4300881"/>
              <a:ext cx="2323042" cy="862406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4"/>
            <p:cNvSpPr/>
            <p:nvPr/>
          </p:nvSpPr>
          <p:spPr>
            <a:xfrm rot="-542283">
              <a:off x="7295490" y="4456349"/>
              <a:ext cx="2071279" cy="555861"/>
            </a:xfrm>
            <a:custGeom>
              <a:avLst/>
              <a:gdLst/>
              <a:ahLst/>
              <a:cxnLst/>
              <a:rect l="l" t="t" r="r" b="b"/>
              <a:pathLst>
                <a:path w="35541" h="9538" extrusionOk="0">
                  <a:moveTo>
                    <a:pt x="462" y="0"/>
                  </a:moveTo>
                  <a:cubicBezTo>
                    <a:pt x="155" y="0"/>
                    <a:pt x="1" y="376"/>
                    <a:pt x="223" y="581"/>
                  </a:cubicBezTo>
                  <a:cubicBezTo>
                    <a:pt x="290" y="654"/>
                    <a:pt x="375" y="686"/>
                    <a:pt x="460" y="686"/>
                  </a:cubicBezTo>
                  <a:cubicBezTo>
                    <a:pt x="634" y="686"/>
                    <a:pt x="804" y="549"/>
                    <a:pt x="804" y="342"/>
                  </a:cubicBezTo>
                  <a:cubicBezTo>
                    <a:pt x="804" y="154"/>
                    <a:pt x="650" y="0"/>
                    <a:pt x="462" y="0"/>
                  </a:cubicBezTo>
                  <a:close/>
                  <a:moveTo>
                    <a:pt x="4324" y="0"/>
                  </a:moveTo>
                  <a:cubicBezTo>
                    <a:pt x="4016" y="0"/>
                    <a:pt x="3862" y="376"/>
                    <a:pt x="4085" y="581"/>
                  </a:cubicBezTo>
                  <a:cubicBezTo>
                    <a:pt x="4152" y="654"/>
                    <a:pt x="4237" y="686"/>
                    <a:pt x="4321" y="686"/>
                  </a:cubicBezTo>
                  <a:cubicBezTo>
                    <a:pt x="4495" y="686"/>
                    <a:pt x="4666" y="549"/>
                    <a:pt x="4666" y="342"/>
                  </a:cubicBezTo>
                  <a:cubicBezTo>
                    <a:pt x="4666" y="154"/>
                    <a:pt x="4512" y="0"/>
                    <a:pt x="4324" y="0"/>
                  </a:cubicBezTo>
                  <a:close/>
                  <a:moveTo>
                    <a:pt x="8185" y="0"/>
                  </a:moveTo>
                  <a:cubicBezTo>
                    <a:pt x="7878" y="0"/>
                    <a:pt x="7724" y="376"/>
                    <a:pt x="7946" y="581"/>
                  </a:cubicBezTo>
                  <a:cubicBezTo>
                    <a:pt x="8013" y="654"/>
                    <a:pt x="8098" y="686"/>
                    <a:pt x="8183" y="686"/>
                  </a:cubicBezTo>
                  <a:cubicBezTo>
                    <a:pt x="8357" y="686"/>
                    <a:pt x="8527" y="549"/>
                    <a:pt x="8527" y="342"/>
                  </a:cubicBezTo>
                  <a:cubicBezTo>
                    <a:pt x="8527" y="154"/>
                    <a:pt x="8373" y="0"/>
                    <a:pt x="8185" y="0"/>
                  </a:cubicBezTo>
                  <a:close/>
                  <a:moveTo>
                    <a:pt x="12047" y="0"/>
                  </a:moveTo>
                  <a:cubicBezTo>
                    <a:pt x="11739" y="0"/>
                    <a:pt x="11585" y="376"/>
                    <a:pt x="11790" y="581"/>
                  </a:cubicBezTo>
                  <a:cubicBezTo>
                    <a:pt x="11863" y="654"/>
                    <a:pt x="11952" y="686"/>
                    <a:pt x="12039" y="686"/>
                  </a:cubicBezTo>
                  <a:cubicBezTo>
                    <a:pt x="12218" y="686"/>
                    <a:pt x="12388" y="549"/>
                    <a:pt x="12388" y="342"/>
                  </a:cubicBezTo>
                  <a:cubicBezTo>
                    <a:pt x="12388" y="154"/>
                    <a:pt x="12235" y="0"/>
                    <a:pt x="12047" y="0"/>
                  </a:cubicBezTo>
                  <a:close/>
                  <a:moveTo>
                    <a:pt x="15891" y="0"/>
                  </a:moveTo>
                  <a:cubicBezTo>
                    <a:pt x="15601" y="0"/>
                    <a:pt x="15447" y="376"/>
                    <a:pt x="15652" y="581"/>
                  </a:cubicBezTo>
                  <a:cubicBezTo>
                    <a:pt x="15725" y="654"/>
                    <a:pt x="15814" y="686"/>
                    <a:pt x="15901" y="686"/>
                  </a:cubicBezTo>
                  <a:cubicBezTo>
                    <a:pt x="16080" y="686"/>
                    <a:pt x="16250" y="549"/>
                    <a:pt x="16250" y="342"/>
                  </a:cubicBezTo>
                  <a:cubicBezTo>
                    <a:pt x="16250" y="154"/>
                    <a:pt x="16096" y="0"/>
                    <a:pt x="15891" y="0"/>
                  </a:cubicBezTo>
                  <a:close/>
                  <a:moveTo>
                    <a:pt x="19753" y="0"/>
                  </a:moveTo>
                  <a:cubicBezTo>
                    <a:pt x="19445" y="0"/>
                    <a:pt x="19291" y="376"/>
                    <a:pt x="19513" y="581"/>
                  </a:cubicBezTo>
                  <a:cubicBezTo>
                    <a:pt x="19586" y="654"/>
                    <a:pt x="19673" y="686"/>
                    <a:pt x="19758" y="686"/>
                  </a:cubicBezTo>
                  <a:cubicBezTo>
                    <a:pt x="19932" y="686"/>
                    <a:pt x="20094" y="549"/>
                    <a:pt x="20094" y="342"/>
                  </a:cubicBezTo>
                  <a:cubicBezTo>
                    <a:pt x="20111" y="154"/>
                    <a:pt x="19941" y="0"/>
                    <a:pt x="19753" y="0"/>
                  </a:cubicBezTo>
                  <a:close/>
                  <a:moveTo>
                    <a:pt x="23614" y="0"/>
                  </a:moveTo>
                  <a:cubicBezTo>
                    <a:pt x="23307" y="0"/>
                    <a:pt x="23153" y="376"/>
                    <a:pt x="23375" y="581"/>
                  </a:cubicBezTo>
                  <a:cubicBezTo>
                    <a:pt x="23448" y="654"/>
                    <a:pt x="23535" y="686"/>
                    <a:pt x="23619" y="686"/>
                  </a:cubicBezTo>
                  <a:cubicBezTo>
                    <a:pt x="23793" y="686"/>
                    <a:pt x="23956" y="549"/>
                    <a:pt x="23956" y="342"/>
                  </a:cubicBezTo>
                  <a:cubicBezTo>
                    <a:pt x="23956" y="154"/>
                    <a:pt x="23802" y="0"/>
                    <a:pt x="23614" y="0"/>
                  </a:cubicBezTo>
                  <a:close/>
                  <a:moveTo>
                    <a:pt x="27476" y="0"/>
                  </a:moveTo>
                  <a:cubicBezTo>
                    <a:pt x="27168" y="0"/>
                    <a:pt x="27014" y="376"/>
                    <a:pt x="27236" y="581"/>
                  </a:cubicBezTo>
                  <a:cubicBezTo>
                    <a:pt x="27309" y="654"/>
                    <a:pt x="27396" y="686"/>
                    <a:pt x="27481" y="686"/>
                  </a:cubicBezTo>
                  <a:cubicBezTo>
                    <a:pt x="27655" y="686"/>
                    <a:pt x="27817" y="549"/>
                    <a:pt x="27817" y="342"/>
                  </a:cubicBezTo>
                  <a:cubicBezTo>
                    <a:pt x="27817" y="154"/>
                    <a:pt x="27664" y="0"/>
                    <a:pt x="27493" y="0"/>
                  </a:cubicBezTo>
                  <a:close/>
                  <a:moveTo>
                    <a:pt x="31337" y="0"/>
                  </a:moveTo>
                  <a:cubicBezTo>
                    <a:pt x="31030" y="0"/>
                    <a:pt x="30876" y="376"/>
                    <a:pt x="31098" y="581"/>
                  </a:cubicBezTo>
                  <a:cubicBezTo>
                    <a:pt x="31165" y="654"/>
                    <a:pt x="31250" y="686"/>
                    <a:pt x="31335" y="686"/>
                  </a:cubicBezTo>
                  <a:cubicBezTo>
                    <a:pt x="31509" y="686"/>
                    <a:pt x="31679" y="549"/>
                    <a:pt x="31679" y="342"/>
                  </a:cubicBezTo>
                  <a:cubicBezTo>
                    <a:pt x="31679" y="154"/>
                    <a:pt x="31525" y="0"/>
                    <a:pt x="31337" y="0"/>
                  </a:cubicBezTo>
                  <a:close/>
                  <a:moveTo>
                    <a:pt x="35199" y="0"/>
                  </a:moveTo>
                  <a:cubicBezTo>
                    <a:pt x="34891" y="0"/>
                    <a:pt x="34737" y="376"/>
                    <a:pt x="34959" y="581"/>
                  </a:cubicBezTo>
                  <a:cubicBezTo>
                    <a:pt x="35026" y="654"/>
                    <a:pt x="35112" y="686"/>
                    <a:pt x="35196" y="686"/>
                  </a:cubicBezTo>
                  <a:cubicBezTo>
                    <a:pt x="35370" y="686"/>
                    <a:pt x="35540" y="549"/>
                    <a:pt x="35540" y="342"/>
                  </a:cubicBezTo>
                  <a:cubicBezTo>
                    <a:pt x="35540" y="154"/>
                    <a:pt x="35387" y="0"/>
                    <a:pt x="35199" y="0"/>
                  </a:cubicBezTo>
                  <a:close/>
                  <a:moveTo>
                    <a:pt x="462" y="2956"/>
                  </a:moveTo>
                  <a:cubicBezTo>
                    <a:pt x="155" y="2956"/>
                    <a:pt x="1" y="3315"/>
                    <a:pt x="223" y="3537"/>
                  </a:cubicBezTo>
                  <a:cubicBezTo>
                    <a:pt x="290" y="3610"/>
                    <a:pt x="375" y="3642"/>
                    <a:pt x="460" y="3642"/>
                  </a:cubicBezTo>
                  <a:cubicBezTo>
                    <a:pt x="634" y="3642"/>
                    <a:pt x="804" y="3505"/>
                    <a:pt x="804" y="3298"/>
                  </a:cubicBezTo>
                  <a:cubicBezTo>
                    <a:pt x="804" y="3110"/>
                    <a:pt x="650" y="2956"/>
                    <a:pt x="462" y="2956"/>
                  </a:cubicBezTo>
                  <a:close/>
                  <a:moveTo>
                    <a:pt x="4324" y="2956"/>
                  </a:moveTo>
                  <a:cubicBezTo>
                    <a:pt x="4016" y="2956"/>
                    <a:pt x="3862" y="3315"/>
                    <a:pt x="4085" y="3537"/>
                  </a:cubicBezTo>
                  <a:cubicBezTo>
                    <a:pt x="4152" y="3610"/>
                    <a:pt x="4237" y="3642"/>
                    <a:pt x="4321" y="3642"/>
                  </a:cubicBezTo>
                  <a:cubicBezTo>
                    <a:pt x="4495" y="3642"/>
                    <a:pt x="4666" y="3505"/>
                    <a:pt x="4666" y="3298"/>
                  </a:cubicBezTo>
                  <a:cubicBezTo>
                    <a:pt x="4666" y="3110"/>
                    <a:pt x="4512" y="2956"/>
                    <a:pt x="4324" y="2956"/>
                  </a:cubicBezTo>
                  <a:close/>
                  <a:moveTo>
                    <a:pt x="8185" y="2956"/>
                  </a:moveTo>
                  <a:cubicBezTo>
                    <a:pt x="7878" y="2956"/>
                    <a:pt x="7724" y="3315"/>
                    <a:pt x="7946" y="3537"/>
                  </a:cubicBezTo>
                  <a:cubicBezTo>
                    <a:pt x="8013" y="3610"/>
                    <a:pt x="8098" y="3642"/>
                    <a:pt x="8183" y="3642"/>
                  </a:cubicBezTo>
                  <a:cubicBezTo>
                    <a:pt x="8357" y="3642"/>
                    <a:pt x="8527" y="3505"/>
                    <a:pt x="8527" y="3298"/>
                  </a:cubicBezTo>
                  <a:cubicBezTo>
                    <a:pt x="8527" y="3110"/>
                    <a:pt x="8373" y="2956"/>
                    <a:pt x="8185" y="2956"/>
                  </a:cubicBezTo>
                  <a:close/>
                  <a:moveTo>
                    <a:pt x="12047" y="2956"/>
                  </a:moveTo>
                  <a:cubicBezTo>
                    <a:pt x="11739" y="2956"/>
                    <a:pt x="11585" y="3332"/>
                    <a:pt x="11808" y="3537"/>
                  </a:cubicBezTo>
                  <a:cubicBezTo>
                    <a:pt x="11875" y="3610"/>
                    <a:pt x="11960" y="3642"/>
                    <a:pt x="12044" y="3642"/>
                  </a:cubicBezTo>
                  <a:cubicBezTo>
                    <a:pt x="12218" y="3642"/>
                    <a:pt x="12388" y="3505"/>
                    <a:pt x="12388" y="3298"/>
                  </a:cubicBezTo>
                  <a:cubicBezTo>
                    <a:pt x="12388" y="3110"/>
                    <a:pt x="12235" y="2956"/>
                    <a:pt x="12047" y="2956"/>
                  </a:cubicBezTo>
                  <a:close/>
                  <a:moveTo>
                    <a:pt x="15908" y="2956"/>
                  </a:moveTo>
                  <a:cubicBezTo>
                    <a:pt x="15601" y="2956"/>
                    <a:pt x="15447" y="3315"/>
                    <a:pt x="15652" y="3537"/>
                  </a:cubicBezTo>
                  <a:cubicBezTo>
                    <a:pt x="15725" y="3610"/>
                    <a:pt x="15814" y="3642"/>
                    <a:pt x="15901" y="3642"/>
                  </a:cubicBezTo>
                  <a:cubicBezTo>
                    <a:pt x="16080" y="3642"/>
                    <a:pt x="16250" y="3505"/>
                    <a:pt x="16250" y="3298"/>
                  </a:cubicBezTo>
                  <a:cubicBezTo>
                    <a:pt x="16250" y="3110"/>
                    <a:pt x="16096" y="2956"/>
                    <a:pt x="15908" y="2956"/>
                  </a:cubicBezTo>
                  <a:close/>
                  <a:moveTo>
                    <a:pt x="19753" y="2956"/>
                  </a:moveTo>
                  <a:cubicBezTo>
                    <a:pt x="19445" y="2956"/>
                    <a:pt x="19291" y="3315"/>
                    <a:pt x="19513" y="3537"/>
                  </a:cubicBezTo>
                  <a:cubicBezTo>
                    <a:pt x="19586" y="3610"/>
                    <a:pt x="19675" y="3642"/>
                    <a:pt x="19762" y="3642"/>
                  </a:cubicBezTo>
                  <a:cubicBezTo>
                    <a:pt x="19941" y="3642"/>
                    <a:pt x="20111" y="3505"/>
                    <a:pt x="20111" y="3298"/>
                  </a:cubicBezTo>
                  <a:cubicBezTo>
                    <a:pt x="20111" y="3110"/>
                    <a:pt x="19941" y="2956"/>
                    <a:pt x="19753" y="2956"/>
                  </a:cubicBezTo>
                  <a:close/>
                  <a:moveTo>
                    <a:pt x="23614" y="2956"/>
                  </a:moveTo>
                  <a:cubicBezTo>
                    <a:pt x="23307" y="2956"/>
                    <a:pt x="23153" y="3315"/>
                    <a:pt x="23375" y="3537"/>
                  </a:cubicBezTo>
                  <a:cubicBezTo>
                    <a:pt x="23448" y="3610"/>
                    <a:pt x="23535" y="3642"/>
                    <a:pt x="23619" y="3642"/>
                  </a:cubicBezTo>
                  <a:cubicBezTo>
                    <a:pt x="23793" y="3642"/>
                    <a:pt x="23956" y="3505"/>
                    <a:pt x="23956" y="3298"/>
                  </a:cubicBezTo>
                  <a:cubicBezTo>
                    <a:pt x="23956" y="3110"/>
                    <a:pt x="23802" y="2956"/>
                    <a:pt x="23614" y="2956"/>
                  </a:cubicBezTo>
                  <a:close/>
                  <a:moveTo>
                    <a:pt x="27476" y="2956"/>
                  </a:moveTo>
                  <a:cubicBezTo>
                    <a:pt x="27168" y="2956"/>
                    <a:pt x="27014" y="3315"/>
                    <a:pt x="27236" y="3537"/>
                  </a:cubicBezTo>
                  <a:cubicBezTo>
                    <a:pt x="27309" y="3610"/>
                    <a:pt x="27396" y="3642"/>
                    <a:pt x="27481" y="3642"/>
                  </a:cubicBezTo>
                  <a:cubicBezTo>
                    <a:pt x="27655" y="3642"/>
                    <a:pt x="27817" y="3505"/>
                    <a:pt x="27817" y="3298"/>
                  </a:cubicBezTo>
                  <a:cubicBezTo>
                    <a:pt x="27817" y="3110"/>
                    <a:pt x="27664" y="2956"/>
                    <a:pt x="27493" y="2956"/>
                  </a:cubicBezTo>
                  <a:close/>
                  <a:moveTo>
                    <a:pt x="31363" y="2955"/>
                  </a:moveTo>
                  <a:cubicBezTo>
                    <a:pt x="31354" y="2955"/>
                    <a:pt x="31346" y="2956"/>
                    <a:pt x="31337" y="2956"/>
                  </a:cubicBezTo>
                  <a:cubicBezTo>
                    <a:pt x="31030" y="2956"/>
                    <a:pt x="30876" y="3315"/>
                    <a:pt x="31098" y="3537"/>
                  </a:cubicBezTo>
                  <a:cubicBezTo>
                    <a:pt x="31165" y="3610"/>
                    <a:pt x="31250" y="3642"/>
                    <a:pt x="31335" y="3642"/>
                  </a:cubicBezTo>
                  <a:cubicBezTo>
                    <a:pt x="31509" y="3642"/>
                    <a:pt x="31679" y="3505"/>
                    <a:pt x="31679" y="3298"/>
                  </a:cubicBezTo>
                  <a:cubicBezTo>
                    <a:pt x="31679" y="3119"/>
                    <a:pt x="31539" y="2955"/>
                    <a:pt x="31363" y="2955"/>
                  </a:cubicBezTo>
                  <a:close/>
                  <a:moveTo>
                    <a:pt x="35199" y="2956"/>
                  </a:moveTo>
                  <a:cubicBezTo>
                    <a:pt x="34891" y="2956"/>
                    <a:pt x="34737" y="3315"/>
                    <a:pt x="34959" y="3537"/>
                  </a:cubicBezTo>
                  <a:cubicBezTo>
                    <a:pt x="35026" y="3610"/>
                    <a:pt x="35112" y="3642"/>
                    <a:pt x="35196" y="3642"/>
                  </a:cubicBezTo>
                  <a:cubicBezTo>
                    <a:pt x="35370" y="3642"/>
                    <a:pt x="35540" y="3505"/>
                    <a:pt x="35540" y="3298"/>
                  </a:cubicBezTo>
                  <a:cubicBezTo>
                    <a:pt x="35540" y="3110"/>
                    <a:pt x="35387" y="2956"/>
                    <a:pt x="35199" y="2956"/>
                  </a:cubicBezTo>
                  <a:close/>
                  <a:moveTo>
                    <a:pt x="462" y="5895"/>
                  </a:moveTo>
                  <a:cubicBezTo>
                    <a:pt x="155" y="5895"/>
                    <a:pt x="1" y="6271"/>
                    <a:pt x="223" y="6493"/>
                  </a:cubicBezTo>
                  <a:cubicBezTo>
                    <a:pt x="288" y="6558"/>
                    <a:pt x="370" y="6587"/>
                    <a:pt x="452" y="6587"/>
                  </a:cubicBezTo>
                  <a:cubicBezTo>
                    <a:pt x="629" y="6587"/>
                    <a:pt x="804" y="6452"/>
                    <a:pt x="804" y="6254"/>
                  </a:cubicBezTo>
                  <a:cubicBezTo>
                    <a:pt x="804" y="6049"/>
                    <a:pt x="650" y="5895"/>
                    <a:pt x="462" y="5895"/>
                  </a:cubicBezTo>
                  <a:close/>
                  <a:moveTo>
                    <a:pt x="4324" y="5895"/>
                  </a:moveTo>
                  <a:cubicBezTo>
                    <a:pt x="4016" y="5895"/>
                    <a:pt x="3862" y="6271"/>
                    <a:pt x="4085" y="6493"/>
                  </a:cubicBezTo>
                  <a:cubicBezTo>
                    <a:pt x="4150" y="6558"/>
                    <a:pt x="4232" y="6587"/>
                    <a:pt x="4313" y="6587"/>
                  </a:cubicBezTo>
                  <a:cubicBezTo>
                    <a:pt x="4490" y="6587"/>
                    <a:pt x="4666" y="6452"/>
                    <a:pt x="4666" y="6254"/>
                  </a:cubicBezTo>
                  <a:cubicBezTo>
                    <a:pt x="4666" y="6049"/>
                    <a:pt x="4512" y="5895"/>
                    <a:pt x="4324" y="5895"/>
                  </a:cubicBezTo>
                  <a:close/>
                  <a:moveTo>
                    <a:pt x="8185" y="5895"/>
                  </a:moveTo>
                  <a:cubicBezTo>
                    <a:pt x="7878" y="5895"/>
                    <a:pt x="7724" y="6271"/>
                    <a:pt x="7946" y="6493"/>
                  </a:cubicBezTo>
                  <a:cubicBezTo>
                    <a:pt x="8011" y="6558"/>
                    <a:pt x="8093" y="6587"/>
                    <a:pt x="8175" y="6587"/>
                  </a:cubicBezTo>
                  <a:cubicBezTo>
                    <a:pt x="8352" y="6587"/>
                    <a:pt x="8527" y="6452"/>
                    <a:pt x="8527" y="6254"/>
                  </a:cubicBezTo>
                  <a:cubicBezTo>
                    <a:pt x="8527" y="6049"/>
                    <a:pt x="8373" y="5895"/>
                    <a:pt x="8185" y="5895"/>
                  </a:cubicBezTo>
                  <a:close/>
                  <a:moveTo>
                    <a:pt x="12047" y="5895"/>
                  </a:moveTo>
                  <a:cubicBezTo>
                    <a:pt x="11739" y="5895"/>
                    <a:pt x="11585" y="6271"/>
                    <a:pt x="11790" y="6493"/>
                  </a:cubicBezTo>
                  <a:cubicBezTo>
                    <a:pt x="11861" y="6558"/>
                    <a:pt x="11947" y="6587"/>
                    <a:pt x="12031" y="6587"/>
                  </a:cubicBezTo>
                  <a:cubicBezTo>
                    <a:pt x="12213" y="6587"/>
                    <a:pt x="12388" y="6452"/>
                    <a:pt x="12388" y="6254"/>
                  </a:cubicBezTo>
                  <a:cubicBezTo>
                    <a:pt x="12388" y="6049"/>
                    <a:pt x="12235" y="5895"/>
                    <a:pt x="12047" y="5895"/>
                  </a:cubicBezTo>
                  <a:close/>
                  <a:moveTo>
                    <a:pt x="15908" y="5895"/>
                  </a:moveTo>
                  <a:cubicBezTo>
                    <a:pt x="15601" y="5895"/>
                    <a:pt x="15447" y="6271"/>
                    <a:pt x="15652" y="6493"/>
                  </a:cubicBezTo>
                  <a:cubicBezTo>
                    <a:pt x="15722" y="6558"/>
                    <a:pt x="15808" y="6587"/>
                    <a:pt x="15892" y="6587"/>
                  </a:cubicBezTo>
                  <a:cubicBezTo>
                    <a:pt x="16075" y="6587"/>
                    <a:pt x="16250" y="6452"/>
                    <a:pt x="16250" y="6254"/>
                  </a:cubicBezTo>
                  <a:cubicBezTo>
                    <a:pt x="16250" y="6049"/>
                    <a:pt x="16096" y="5895"/>
                    <a:pt x="15908" y="5895"/>
                  </a:cubicBezTo>
                  <a:close/>
                  <a:moveTo>
                    <a:pt x="19753" y="5895"/>
                  </a:moveTo>
                  <a:cubicBezTo>
                    <a:pt x="19445" y="5895"/>
                    <a:pt x="19291" y="6271"/>
                    <a:pt x="19513" y="6493"/>
                  </a:cubicBezTo>
                  <a:cubicBezTo>
                    <a:pt x="19584" y="6558"/>
                    <a:pt x="19670" y="6587"/>
                    <a:pt x="19754" y="6587"/>
                  </a:cubicBezTo>
                  <a:cubicBezTo>
                    <a:pt x="19936" y="6587"/>
                    <a:pt x="20111" y="6452"/>
                    <a:pt x="20111" y="6254"/>
                  </a:cubicBezTo>
                  <a:cubicBezTo>
                    <a:pt x="20094" y="6049"/>
                    <a:pt x="19941" y="5895"/>
                    <a:pt x="19753" y="5895"/>
                  </a:cubicBezTo>
                  <a:close/>
                  <a:moveTo>
                    <a:pt x="23614" y="5895"/>
                  </a:moveTo>
                  <a:cubicBezTo>
                    <a:pt x="23307" y="5895"/>
                    <a:pt x="23153" y="6271"/>
                    <a:pt x="23375" y="6493"/>
                  </a:cubicBezTo>
                  <a:cubicBezTo>
                    <a:pt x="23445" y="6558"/>
                    <a:pt x="23529" y="6587"/>
                    <a:pt x="23611" y="6587"/>
                  </a:cubicBezTo>
                  <a:cubicBezTo>
                    <a:pt x="23788" y="6587"/>
                    <a:pt x="23956" y="6452"/>
                    <a:pt x="23956" y="6254"/>
                  </a:cubicBezTo>
                  <a:cubicBezTo>
                    <a:pt x="23956" y="6049"/>
                    <a:pt x="23802" y="5895"/>
                    <a:pt x="23614" y="5895"/>
                  </a:cubicBezTo>
                  <a:close/>
                  <a:moveTo>
                    <a:pt x="27476" y="5895"/>
                  </a:moveTo>
                  <a:cubicBezTo>
                    <a:pt x="27168" y="5895"/>
                    <a:pt x="27014" y="6271"/>
                    <a:pt x="27236" y="6493"/>
                  </a:cubicBezTo>
                  <a:cubicBezTo>
                    <a:pt x="27307" y="6558"/>
                    <a:pt x="27391" y="6587"/>
                    <a:pt x="27473" y="6587"/>
                  </a:cubicBezTo>
                  <a:cubicBezTo>
                    <a:pt x="27650" y="6587"/>
                    <a:pt x="27817" y="6452"/>
                    <a:pt x="27817" y="6254"/>
                  </a:cubicBezTo>
                  <a:cubicBezTo>
                    <a:pt x="27817" y="6066"/>
                    <a:pt x="27664" y="5912"/>
                    <a:pt x="27493" y="5895"/>
                  </a:cubicBezTo>
                  <a:close/>
                  <a:moveTo>
                    <a:pt x="31337" y="5895"/>
                  </a:moveTo>
                  <a:cubicBezTo>
                    <a:pt x="31030" y="5895"/>
                    <a:pt x="30876" y="6271"/>
                    <a:pt x="31098" y="6493"/>
                  </a:cubicBezTo>
                  <a:cubicBezTo>
                    <a:pt x="31163" y="6558"/>
                    <a:pt x="31245" y="6587"/>
                    <a:pt x="31327" y="6587"/>
                  </a:cubicBezTo>
                  <a:cubicBezTo>
                    <a:pt x="31503" y="6587"/>
                    <a:pt x="31679" y="6452"/>
                    <a:pt x="31679" y="6254"/>
                  </a:cubicBezTo>
                  <a:cubicBezTo>
                    <a:pt x="31679" y="6049"/>
                    <a:pt x="31525" y="5895"/>
                    <a:pt x="31337" y="5895"/>
                  </a:cubicBezTo>
                  <a:close/>
                  <a:moveTo>
                    <a:pt x="35199" y="5895"/>
                  </a:moveTo>
                  <a:cubicBezTo>
                    <a:pt x="34891" y="5895"/>
                    <a:pt x="34737" y="6271"/>
                    <a:pt x="34959" y="6493"/>
                  </a:cubicBezTo>
                  <a:cubicBezTo>
                    <a:pt x="35024" y="6558"/>
                    <a:pt x="35106" y="6587"/>
                    <a:pt x="35188" y="6587"/>
                  </a:cubicBezTo>
                  <a:cubicBezTo>
                    <a:pt x="35365" y="6587"/>
                    <a:pt x="35540" y="6452"/>
                    <a:pt x="35540" y="6254"/>
                  </a:cubicBezTo>
                  <a:cubicBezTo>
                    <a:pt x="35540" y="6049"/>
                    <a:pt x="35387" y="5895"/>
                    <a:pt x="35199" y="5895"/>
                  </a:cubicBezTo>
                  <a:close/>
                  <a:moveTo>
                    <a:pt x="462" y="8851"/>
                  </a:moveTo>
                  <a:cubicBezTo>
                    <a:pt x="155" y="8851"/>
                    <a:pt x="1" y="9210"/>
                    <a:pt x="223" y="9432"/>
                  </a:cubicBezTo>
                  <a:cubicBezTo>
                    <a:pt x="290" y="9505"/>
                    <a:pt x="375" y="9537"/>
                    <a:pt x="460" y="9537"/>
                  </a:cubicBezTo>
                  <a:cubicBezTo>
                    <a:pt x="634" y="9537"/>
                    <a:pt x="804" y="9400"/>
                    <a:pt x="804" y="9193"/>
                  </a:cubicBezTo>
                  <a:cubicBezTo>
                    <a:pt x="804" y="9005"/>
                    <a:pt x="650" y="8851"/>
                    <a:pt x="462" y="8851"/>
                  </a:cubicBezTo>
                  <a:close/>
                  <a:moveTo>
                    <a:pt x="4324" y="8851"/>
                  </a:moveTo>
                  <a:cubicBezTo>
                    <a:pt x="4016" y="8851"/>
                    <a:pt x="3862" y="9210"/>
                    <a:pt x="4085" y="9432"/>
                  </a:cubicBezTo>
                  <a:cubicBezTo>
                    <a:pt x="4152" y="9505"/>
                    <a:pt x="4237" y="9537"/>
                    <a:pt x="4321" y="9537"/>
                  </a:cubicBezTo>
                  <a:cubicBezTo>
                    <a:pt x="4495" y="9537"/>
                    <a:pt x="4666" y="9400"/>
                    <a:pt x="4666" y="9193"/>
                  </a:cubicBezTo>
                  <a:cubicBezTo>
                    <a:pt x="4666" y="9005"/>
                    <a:pt x="4512" y="8851"/>
                    <a:pt x="4324" y="8851"/>
                  </a:cubicBezTo>
                  <a:close/>
                  <a:moveTo>
                    <a:pt x="8185" y="8851"/>
                  </a:moveTo>
                  <a:cubicBezTo>
                    <a:pt x="7878" y="8851"/>
                    <a:pt x="7724" y="9210"/>
                    <a:pt x="7946" y="9432"/>
                  </a:cubicBezTo>
                  <a:cubicBezTo>
                    <a:pt x="8013" y="9505"/>
                    <a:pt x="8098" y="9537"/>
                    <a:pt x="8183" y="9537"/>
                  </a:cubicBezTo>
                  <a:cubicBezTo>
                    <a:pt x="8357" y="9537"/>
                    <a:pt x="8527" y="9400"/>
                    <a:pt x="8527" y="9193"/>
                  </a:cubicBezTo>
                  <a:cubicBezTo>
                    <a:pt x="8527" y="9005"/>
                    <a:pt x="8373" y="8851"/>
                    <a:pt x="8185" y="8851"/>
                  </a:cubicBezTo>
                  <a:close/>
                  <a:moveTo>
                    <a:pt x="12047" y="8851"/>
                  </a:moveTo>
                  <a:cubicBezTo>
                    <a:pt x="11739" y="8851"/>
                    <a:pt x="11585" y="9210"/>
                    <a:pt x="11790" y="9432"/>
                  </a:cubicBezTo>
                  <a:cubicBezTo>
                    <a:pt x="11863" y="9505"/>
                    <a:pt x="11952" y="9537"/>
                    <a:pt x="12039" y="9537"/>
                  </a:cubicBezTo>
                  <a:cubicBezTo>
                    <a:pt x="12218" y="9537"/>
                    <a:pt x="12388" y="9400"/>
                    <a:pt x="12388" y="9193"/>
                  </a:cubicBezTo>
                  <a:cubicBezTo>
                    <a:pt x="12388" y="9005"/>
                    <a:pt x="12235" y="8851"/>
                    <a:pt x="12047" y="8851"/>
                  </a:cubicBezTo>
                  <a:close/>
                  <a:moveTo>
                    <a:pt x="15908" y="8851"/>
                  </a:moveTo>
                  <a:cubicBezTo>
                    <a:pt x="15601" y="8851"/>
                    <a:pt x="15447" y="9210"/>
                    <a:pt x="15652" y="9432"/>
                  </a:cubicBezTo>
                  <a:cubicBezTo>
                    <a:pt x="15725" y="9505"/>
                    <a:pt x="15814" y="9537"/>
                    <a:pt x="15901" y="9537"/>
                  </a:cubicBezTo>
                  <a:cubicBezTo>
                    <a:pt x="16080" y="9537"/>
                    <a:pt x="16250" y="9400"/>
                    <a:pt x="16250" y="9193"/>
                  </a:cubicBezTo>
                  <a:cubicBezTo>
                    <a:pt x="16250" y="9005"/>
                    <a:pt x="16096" y="8851"/>
                    <a:pt x="15908" y="8851"/>
                  </a:cubicBezTo>
                  <a:close/>
                  <a:moveTo>
                    <a:pt x="19753" y="8851"/>
                  </a:moveTo>
                  <a:cubicBezTo>
                    <a:pt x="19445" y="8851"/>
                    <a:pt x="19291" y="9210"/>
                    <a:pt x="19513" y="9432"/>
                  </a:cubicBezTo>
                  <a:cubicBezTo>
                    <a:pt x="19586" y="9505"/>
                    <a:pt x="19675" y="9537"/>
                    <a:pt x="19762" y="9537"/>
                  </a:cubicBezTo>
                  <a:cubicBezTo>
                    <a:pt x="19941" y="9537"/>
                    <a:pt x="20111" y="9400"/>
                    <a:pt x="20111" y="9193"/>
                  </a:cubicBezTo>
                  <a:cubicBezTo>
                    <a:pt x="20094" y="9005"/>
                    <a:pt x="19941" y="8851"/>
                    <a:pt x="19753" y="8851"/>
                  </a:cubicBezTo>
                  <a:close/>
                  <a:moveTo>
                    <a:pt x="23614" y="8851"/>
                  </a:moveTo>
                  <a:cubicBezTo>
                    <a:pt x="23307" y="8851"/>
                    <a:pt x="23153" y="9210"/>
                    <a:pt x="23375" y="9432"/>
                  </a:cubicBezTo>
                  <a:cubicBezTo>
                    <a:pt x="23448" y="9505"/>
                    <a:pt x="23535" y="9537"/>
                    <a:pt x="23619" y="9537"/>
                  </a:cubicBezTo>
                  <a:cubicBezTo>
                    <a:pt x="23793" y="9537"/>
                    <a:pt x="23956" y="9400"/>
                    <a:pt x="23956" y="9193"/>
                  </a:cubicBezTo>
                  <a:cubicBezTo>
                    <a:pt x="23956" y="9005"/>
                    <a:pt x="23802" y="8851"/>
                    <a:pt x="23614" y="8851"/>
                  </a:cubicBezTo>
                  <a:close/>
                  <a:moveTo>
                    <a:pt x="27493" y="8851"/>
                  </a:moveTo>
                  <a:cubicBezTo>
                    <a:pt x="27185" y="8851"/>
                    <a:pt x="27031" y="9210"/>
                    <a:pt x="27236" y="9432"/>
                  </a:cubicBezTo>
                  <a:cubicBezTo>
                    <a:pt x="27309" y="9505"/>
                    <a:pt x="27398" y="9537"/>
                    <a:pt x="27485" y="9537"/>
                  </a:cubicBezTo>
                  <a:cubicBezTo>
                    <a:pt x="27664" y="9537"/>
                    <a:pt x="27834" y="9400"/>
                    <a:pt x="27834" y="9193"/>
                  </a:cubicBezTo>
                  <a:cubicBezTo>
                    <a:pt x="27834" y="9005"/>
                    <a:pt x="27681" y="8851"/>
                    <a:pt x="27493" y="8851"/>
                  </a:cubicBezTo>
                  <a:close/>
                  <a:moveTo>
                    <a:pt x="31337" y="8851"/>
                  </a:moveTo>
                  <a:cubicBezTo>
                    <a:pt x="31030" y="8851"/>
                    <a:pt x="30876" y="9210"/>
                    <a:pt x="31081" y="9432"/>
                  </a:cubicBezTo>
                  <a:cubicBezTo>
                    <a:pt x="31153" y="9505"/>
                    <a:pt x="31243" y="9537"/>
                    <a:pt x="31330" y="9537"/>
                  </a:cubicBezTo>
                  <a:cubicBezTo>
                    <a:pt x="31509" y="9537"/>
                    <a:pt x="31679" y="9400"/>
                    <a:pt x="31679" y="9193"/>
                  </a:cubicBezTo>
                  <a:cubicBezTo>
                    <a:pt x="31679" y="9005"/>
                    <a:pt x="31525" y="8851"/>
                    <a:pt x="31337" y="8851"/>
                  </a:cubicBezTo>
                  <a:close/>
                  <a:moveTo>
                    <a:pt x="35182" y="8851"/>
                  </a:moveTo>
                  <a:cubicBezTo>
                    <a:pt x="34874" y="8851"/>
                    <a:pt x="34720" y="9210"/>
                    <a:pt x="34942" y="9432"/>
                  </a:cubicBezTo>
                  <a:cubicBezTo>
                    <a:pt x="35015" y="9505"/>
                    <a:pt x="35104" y="9537"/>
                    <a:pt x="35191" y="9537"/>
                  </a:cubicBezTo>
                  <a:cubicBezTo>
                    <a:pt x="35370" y="9537"/>
                    <a:pt x="35540" y="9400"/>
                    <a:pt x="35540" y="9193"/>
                  </a:cubicBezTo>
                  <a:cubicBezTo>
                    <a:pt x="35540" y="9005"/>
                    <a:pt x="35387" y="8851"/>
                    <a:pt x="35199" y="88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19526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Google Shape;715;p36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36"/>
          <p:cNvSpPr txBox="1">
            <a:spLocks noGrp="1"/>
          </p:cNvSpPr>
          <p:nvPr>
            <p:ph type="title" hasCustomPrompt="1"/>
          </p:nvPr>
        </p:nvSpPr>
        <p:spPr>
          <a:xfrm>
            <a:off x="1735781" y="2925584"/>
            <a:ext cx="1546800" cy="8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717" name="Google Shape;717;p36"/>
          <p:cNvSpPr txBox="1">
            <a:spLocks noGrp="1"/>
          </p:cNvSpPr>
          <p:nvPr>
            <p:ph type="subTitle" idx="1"/>
          </p:nvPr>
        </p:nvSpPr>
        <p:spPr>
          <a:xfrm>
            <a:off x="1106633" y="5003963"/>
            <a:ext cx="2820800" cy="8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36"/>
          <p:cNvSpPr txBox="1">
            <a:spLocks noGrp="1"/>
          </p:cNvSpPr>
          <p:nvPr>
            <p:ph type="title" idx="2"/>
          </p:nvPr>
        </p:nvSpPr>
        <p:spPr>
          <a:xfrm>
            <a:off x="4324200" y="717167"/>
            <a:ext cx="35436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36"/>
          <p:cNvSpPr txBox="1">
            <a:spLocks noGrp="1"/>
          </p:cNvSpPr>
          <p:nvPr>
            <p:ph type="title" idx="3"/>
          </p:nvPr>
        </p:nvSpPr>
        <p:spPr>
          <a:xfrm>
            <a:off x="1106633" y="4461163"/>
            <a:ext cx="2820800" cy="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20" name="Google Shape;720;p36"/>
          <p:cNvSpPr txBox="1">
            <a:spLocks noGrp="1"/>
          </p:cNvSpPr>
          <p:nvPr>
            <p:ph type="title" idx="4" hasCustomPrompt="1"/>
          </p:nvPr>
        </p:nvSpPr>
        <p:spPr>
          <a:xfrm>
            <a:off x="5321516" y="2925517"/>
            <a:ext cx="1546800" cy="8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721" name="Google Shape;721;p36"/>
          <p:cNvSpPr txBox="1">
            <a:spLocks noGrp="1"/>
          </p:cNvSpPr>
          <p:nvPr>
            <p:ph type="subTitle" idx="5"/>
          </p:nvPr>
        </p:nvSpPr>
        <p:spPr>
          <a:xfrm>
            <a:off x="4685600" y="5033563"/>
            <a:ext cx="2820800" cy="8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36"/>
          <p:cNvSpPr txBox="1">
            <a:spLocks noGrp="1"/>
          </p:cNvSpPr>
          <p:nvPr>
            <p:ph type="title" idx="6"/>
          </p:nvPr>
        </p:nvSpPr>
        <p:spPr>
          <a:xfrm>
            <a:off x="4685600" y="4490763"/>
            <a:ext cx="2820800" cy="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23" name="Google Shape;723;p36"/>
          <p:cNvSpPr txBox="1">
            <a:spLocks noGrp="1"/>
          </p:cNvSpPr>
          <p:nvPr>
            <p:ph type="title" idx="7" hasCustomPrompt="1"/>
          </p:nvPr>
        </p:nvSpPr>
        <p:spPr>
          <a:xfrm>
            <a:off x="9012033" y="2925417"/>
            <a:ext cx="1546800" cy="8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724" name="Google Shape;724;p36"/>
          <p:cNvSpPr txBox="1">
            <a:spLocks noGrp="1"/>
          </p:cNvSpPr>
          <p:nvPr>
            <p:ph type="subTitle" idx="8"/>
          </p:nvPr>
        </p:nvSpPr>
        <p:spPr>
          <a:xfrm>
            <a:off x="8264500" y="5003963"/>
            <a:ext cx="2820800" cy="8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36"/>
          <p:cNvSpPr txBox="1">
            <a:spLocks noGrp="1"/>
          </p:cNvSpPr>
          <p:nvPr>
            <p:ph type="title" idx="9"/>
          </p:nvPr>
        </p:nvSpPr>
        <p:spPr>
          <a:xfrm>
            <a:off x="8264500" y="4461163"/>
            <a:ext cx="2820800" cy="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26" name="Google Shape;726;p36"/>
          <p:cNvSpPr/>
          <p:nvPr/>
        </p:nvSpPr>
        <p:spPr>
          <a:xfrm rot="5040597">
            <a:off x="-724218" y="-32247"/>
            <a:ext cx="2223673" cy="1914187"/>
          </a:xfrm>
          <a:custGeom>
            <a:avLst/>
            <a:gdLst/>
            <a:ahLst/>
            <a:cxnLst/>
            <a:rect l="l" t="t" r="r" b="b"/>
            <a:pathLst>
              <a:path w="34566" h="29755" extrusionOk="0">
                <a:moveTo>
                  <a:pt x="14724" y="891"/>
                </a:moveTo>
                <a:cubicBezTo>
                  <a:pt x="15969" y="891"/>
                  <a:pt x="17144" y="1332"/>
                  <a:pt x="18043" y="2449"/>
                </a:cubicBezTo>
                <a:cubicBezTo>
                  <a:pt x="18761" y="3337"/>
                  <a:pt x="19222" y="4379"/>
                  <a:pt x="19735" y="5405"/>
                </a:cubicBezTo>
                <a:cubicBezTo>
                  <a:pt x="20589" y="7096"/>
                  <a:pt x="21546" y="8822"/>
                  <a:pt x="23545" y="9181"/>
                </a:cubicBezTo>
                <a:cubicBezTo>
                  <a:pt x="23566" y="9185"/>
                  <a:pt x="23587" y="9187"/>
                  <a:pt x="23606" y="9187"/>
                </a:cubicBezTo>
                <a:cubicBezTo>
                  <a:pt x="23665" y="9187"/>
                  <a:pt x="23716" y="9168"/>
                  <a:pt x="23767" y="9129"/>
                </a:cubicBezTo>
                <a:cubicBezTo>
                  <a:pt x="24110" y="9098"/>
                  <a:pt x="24459" y="9083"/>
                  <a:pt x="24811" y="9083"/>
                </a:cubicBezTo>
                <a:cubicBezTo>
                  <a:pt x="27968" y="9083"/>
                  <a:pt x="31356" y="10361"/>
                  <a:pt x="32447" y="13589"/>
                </a:cubicBezTo>
                <a:cubicBezTo>
                  <a:pt x="33609" y="16972"/>
                  <a:pt x="30978" y="20304"/>
                  <a:pt x="28739" y="22593"/>
                </a:cubicBezTo>
                <a:cubicBezTo>
                  <a:pt x="25068" y="26358"/>
                  <a:pt x="19898" y="28880"/>
                  <a:pt x="14585" y="28880"/>
                </a:cubicBezTo>
                <a:cubicBezTo>
                  <a:pt x="14087" y="28880"/>
                  <a:pt x="13588" y="28858"/>
                  <a:pt x="13088" y="28813"/>
                </a:cubicBezTo>
                <a:cubicBezTo>
                  <a:pt x="6220" y="28197"/>
                  <a:pt x="1008" y="23037"/>
                  <a:pt x="1265" y="15981"/>
                </a:cubicBezTo>
                <a:cubicBezTo>
                  <a:pt x="1504" y="9710"/>
                  <a:pt x="6442" y="3610"/>
                  <a:pt x="12251" y="1389"/>
                </a:cubicBezTo>
                <a:cubicBezTo>
                  <a:pt x="13068" y="1079"/>
                  <a:pt x="13911" y="891"/>
                  <a:pt x="14724" y="891"/>
                </a:cubicBezTo>
                <a:close/>
                <a:moveTo>
                  <a:pt x="14696" y="0"/>
                </a:moveTo>
                <a:cubicBezTo>
                  <a:pt x="13457" y="0"/>
                  <a:pt x="12166" y="370"/>
                  <a:pt x="10970" y="945"/>
                </a:cubicBezTo>
                <a:cubicBezTo>
                  <a:pt x="4904" y="3884"/>
                  <a:pt x="0" y="10240"/>
                  <a:pt x="359" y="17194"/>
                </a:cubicBezTo>
                <a:cubicBezTo>
                  <a:pt x="718" y="24251"/>
                  <a:pt x="6237" y="29069"/>
                  <a:pt x="13105" y="29684"/>
                </a:cubicBezTo>
                <a:cubicBezTo>
                  <a:pt x="13623" y="29731"/>
                  <a:pt x="14141" y="29754"/>
                  <a:pt x="14657" y="29754"/>
                </a:cubicBezTo>
                <a:cubicBezTo>
                  <a:pt x="20872" y="29754"/>
                  <a:pt x="26908" y="26415"/>
                  <a:pt x="30773" y="21619"/>
                </a:cubicBezTo>
                <a:cubicBezTo>
                  <a:pt x="32840" y="19073"/>
                  <a:pt x="34566" y="15930"/>
                  <a:pt x="33028" y="12666"/>
                </a:cubicBezTo>
                <a:cubicBezTo>
                  <a:pt x="31570" y="9576"/>
                  <a:pt x="28472" y="8339"/>
                  <a:pt x="25302" y="8339"/>
                </a:cubicBezTo>
                <a:cubicBezTo>
                  <a:pt x="24755" y="8339"/>
                  <a:pt x="24207" y="8376"/>
                  <a:pt x="23665" y="8446"/>
                </a:cubicBezTo>
                <a:cubicBezTo>
                  <a:pt x="23596" y="8463"/>
                  <a:pt x="23528" y="8480"/>
                  <a:pt x="23477" y="8531"/>
                </a:cubicBezTo>
                <a:cubicBezTo>
                  <a:pt x="20777" y="7489"/>
                  <a:pt x="20350" y="3952"/>
                  <a:pt x="18676" y="1885"/>
                </a:cubicBezTo>
                <a:cubicBezTo>
                  <a:pt x="17594" y="533"/>
                  <a:pt x="16183" y="0"/>
                  <a:pt x="1469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27" name="Google Shape;727;p36"/>
          <p:cNvGrpSpPr/>
          <p:nvPr/>
        </p:nvGrpSpPr>
        <p:grpSpPr>
          <a:xfrm rot="-3881806">
            <a:off x="10769234" y="5631549"/>
            <a:ext cx="1093356" cy="1562103"/>
            <a:chOff x="429300" y="4096370"/>
            <a:chExt cx="412866" cy="589872"/>
          </a:xfrm>
        </p:grpSpPr>
        <p:sp>
          <p:nvSpPr>
            <p:cNvPr id="728" name="Google Shape;728;p36"/>
            <p:cNvSpPr/>
            <p:nvPr/>
          </p:nvSpPr>
          <p:spPr>
            <a:xfrm>
              <a:off x="541099" y="4401859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36"/>
            <p:cNvSpPr/>
            <p:nvPr/>
          </p:nvSpPr>
          <p:spPr>
            <a:xfrm>
              <a:off x="713241" y="4444310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0" name="Google Shape;730;p36"/>
            <p:cNvSpPr/>
            <p:nvPr/>
          </p:nvSpPr>
          <p:spPr>
            <a:xfrm>
              <a:off x="686713" y="4593042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1" name="Google Shape;731;p36"/>
            <p:cNvSpPr/>
            <p:nvPr/>
          </p:nvSpPr>
          <p:spPr>
            <a:xfrm>
              <a:off x="599354" y="4216882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36"/>
            <p:cNvSpPr/>
            <p:nvPr/>
          </p:nvSpPr>
          <p:spPr>
            <a:xfrm>
              <a:off x="449081" y="4096370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36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46618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3"/>
        </a:solidFill>
        <a:effectLst/>
      </p:bgPr>
    </p:bg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Google Shape;735;p3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6" name="Google Shape;736;p37"/>
          <p:cNvGrpSpPr/>
          <p:nvPr/>
        </p:nvGrpSpPr>
        <p:grpSpPr>
          <a:xfrm rot="-1439012">
            <a:off x="9502370" y="-682780"/>
            <a:ext cx="3690577" cy="3803960"/>
            <a:chOff x="1154976" y="632775"/>
            <a:chExt cx="2502430" cy="3877954"/>
          </a:xfrm>
        </p:grpSpPr>
        <p:sp>
          <p:nvSpPr>
            <p:cNvPr id="737" name="Google Shape;737;p37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8" name="Google Shape;738;p37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9" name="Google Shape;739;p37"/>
          <p:cNvGrpSpPr/>
          <p:nvPr/>
        </p:nvGrpSpPr>
        <p:grpSpPr>
          <a:xfrm rot="1889604">
            <a:off x="-1040808" y="-874234"/>
            <a:ext cx="4475379" cy="4500327"/>
            <a:chOff x="175548" y="1073974"/>
            <a:chExt cx="3356536" cy="3375247"/>
          </a:xfrm>
        </p:grpSpPr>
        <p:grpSp>
          <p:nvGrpSpPr>
            <p:cNvPr id="740" name="Google Shape;740;p37"/>
            <p:cNvGrpSpPr/>
            <p:nvPr/>
          </p:nvGrpSpPr>
          <p:grpSpPr>
            <a:xfrm>
              <a:off x="175548" y="1073974"/>
              <a:ext cx="3356536" cy="3375247"/>
              <a:chOff x="175548" y="1073974"/>
              <a:chExt cx="3356536" cy="3375247"/>
            </a:xfrm>
          </p:grpSpPr>
          <p:sp>
            <p:nvSpPr>
              <p:cNvPr id="741" name="Google Shape;741;p37"/>
              <p:cNvSpPr/>
              <p:nvPr/>
            </p:nvSpPr>
            <p:spPr>
              <a:xfrm rot="786726">
                <a:off x="458539" y="1353798"/>
                <a:ext cx="2790553" cy="2815599"/>
              </a:xfrm>
              <a:custGeom>
                <a:avLst/>
                <a:gdLst/>
                <a:ahLst/>
                <a:cxnLst/>
                <a:rect l="l" t="t" r="r" b="b"/>
                <a:pathLst>
                  <a:path w="21058" h="21247" extrusionOk="0">
                    <a:moveTo>
                      <a:pt x="1234" y="4631"/>
                    </a:moveTo>
                    <a:cubicBezTo>
                      <a:pt x="1436" y="4631"/>
                      <a:pt x="1617" y="4774"/>
                      <a:pt x="1664" y="4979"/>
                    </a:cubicBezTo>
                    <a:cubicBezTo>
                      <a:pt x="1719" y="5223"/>
                      <a:pt x="1575" y="5467"/>
                      <a:pt x="1331" y="5534"/>
                    </a:cubicBezTo>
                    <a:cubicBezTo>
                      <a:pt x="1298" y="5541"/>
                      <a:pt x="1265" y="5545"/>
                      <a:pt x="1232" y="5545"/>
                    </a:cubicBezTo>
                    <a:cubicBezTo>
                      <a:pt x="1024" y="5545"/>
                      <a:pt x="834" y="5400"/>
                      <a:pt x="777" y="5190"/>
                    </a:cubicBezTo>
                    <a:cubicBezTo>
                      <a:pt x="721" y="4946"/>
                      <a:pt x="876" y="4702"/>
                      <a:pt x="1120" y="4647"/>
                    </a:cubicBezTo>
                    <a:cubicBezTo>
                      <a:pt x="1158" y="4636"/>
                      <a:pt x="1197" y="4631"/>
                      <a:pt x="1234" y="4631"/>
                    </a:cubicBezTo>
                    <a:close/>
                    <a:moveTo>
                      <a:pt x="1546" y="5999"/>
                    </a:moveTo>
                    <a:cubicBezTo>
                      <a:pt x="1752" y="5999"/>
                      <a:pt x="1938" y="6134"/>
                      <a:pt x="1985" y="6343"/>
                    </a:cubicBezTo>
                    <a:cubicBezTo>
                      <a:pt x="2051" y="6587"/>
                      <a:pt x="1896" y="6842"/>
                      <a:pt x="1652" y="6897"/>
                    </a:cubicBezTo>
                    <a:cubicBezTo>
                      <a:pt x="1619" y="6905"/>
                      <a:pt x="1585" y="6909"/>
                      <a:pt x="1552" y="6909"/>
                    </a:cubicBezTo>
                    <a:cubicBezTo>
                      <a:pt x="1345" y="6909"/>
                      <a:pt x="1157" y="6764"/>
                      <a:pt x="1109" y="6554"/>
                    </a:cubicBezTo>
                    <a:cubicBezTo>
                      <a:pt x="1043" y="6310"/>
                      <a:pt x="1198" y="6066"/>
                      <a:pt x="1442" y="6010"/>
                    </a:cubicBezTo>
                    <a:cubicBezTo>
                      <a:pt x="1477" y="6002"/>
                      <a:pt x="1512" y="5999"/>
                      <a:pt x="1546" y="5999"/>
                    </a:cubicBezTo>
                    <a:close/>
                    <a:moveTo>
                      <a:pt x="1864" y="7363"/>
                    </a:moveTo>
                    <a:cubicBezTo>
                      <a:pt x="2074" y="7363"/>
                      <a:pt x="2270" y="7508"/>
                      <a:pt x="2317" y="7718"/>
                    </a:cubicBezTo>
                    <a:cubicBezTo>
                      <a:pt x="2373" y="7962"/>
                      <a:pt x="2218" y="8206"/>
                      <a:pt x="1974" y="8262"/>
                    </a:cubicBezTo>
                    <a:cubicBezTo>
                      <a:pt x="1939" y="8270"/>
                      <a:pt x="1904" y="8273"/>
                      <a:pt x="1870" y="8273"/>
                    </a:cubicBezTo>
                    <a:cubicBezTo>
                      <a:pt x="1664" y="8273"/>
                      <a:pt x="1478" y="8138"/>
                      <a:pt x="1430" y="7929"/>
                    </a:cubicBezTo>
                    <a:cubicBezTo>
                      <a:pt x="1375" y="7685"/>
                      <a:pt x="1519" y="7441"/>
                      <a:pt x="1763" y="7375"/>
                    </a:cubicBezTo>
                    <a:cubicBezTo>
                      <a:pt x="1797" y="7367"/>
                      <a:pt x="1831" y="7363"/>
                      <a:pt x="1864" y="7363"/>
                    </a:cubicBezTo>
                    <a:close/>
                    <a:moveTo>
                      <a:pt x="2175" y="8672"/>
                    </a:moveTo>
                    <a:cubicBezTo>
                      <a:pt x="2384" y="8672"/>
                      <a:pt x="2581" y="8816"/>
                      <a:pt x="2628" y="9026"/>
                    </a:cubicBezTo>
                    <a:cubicBezTo>
                      <a:pt x="2684" y="9270"/>
                      <a:pt x="2529" y="9514"/>
                      <a:pt x="2285" y="9570"/>
                    </a:cubicBezTo>
                    <a:cubicBezTo>
                      <a:pt x="2250" y="9578"/>
                      <a:pt x="2215" y="9582"/>
                      <a:pt x="2180" y="9582"/>
                    </a:cubicBezTo>
                    <a:cubicBezTo>
                      <a:pt x="1975" y="9582"/>
                      <a:pt x="1789" y="9446"/>
                      <a:pt x="1741" y="9237"/>
                    </a:cubicBezTo>
                    <a:cubicBezTo>
                      <a:pt x="1686" y="8994"/>
                      <a:pt x="1830" y="8738"/>
                      <a:pt x="2074" y="8683"/>
                    </a:cubicBezTo>
                    <a:cubicBezTo>
                      <a:pt x="2107" y="8675"/>
                      <a:pt x="2141" y="8672"/>
                      <a:pt x="2175" y="8672"/>
                    </a:cubicBezTo>
                    <a:close/>
                    <a:moveTo>
                      <a:pt x="2501" y="9980"/>
                    </a:moveTo>
                    <a:cubicBezTo>
                      <a:pt x="2706" y="9980"/>
                      <a:pt x="2891" y="10116"/>
                      <a:pt x="2938" y="10324"/>
                    </a:cubicBezTo>
                    <a:cubicBezTo>
                      <a:pt x="2994" y="10568"/>
                      <a:pt x="2850" y="10812"/>
                      <a:pt x="2606" y="10879"/>
                    </a:cubicBezTo>
                    <a:cubicBezTo>
                      <a:pt x="2571" y="10886"/>
                      <a:pt x="2537" y="10890"/>
                      <a:pt x="2503" y="10890"/>
                    </a:cubicBezTo>
                    <a:cubicBezTo>
                      <a:pt x="2288" y="10890"/>
                      <a:pt x="2100" y="10745"/>
                      <a:pt x="2051" y="10534"/>
                    </a:cubicBezTo>
                    <a:cubicBezTo>
                      <a:pt x="1996" y="10290"/>
                      <a:pt x="2140" y="10047"/>
                      <a:pt x="2396" y="9992"/>
                    </a:cubicBezTo>
                    <a:cubicBezTo>
                      <a:pt x="2431" y="9983"/>
                      <a:pt x="2466" y="9980"/>
                      <a:pt x="2501" y="9980"/>
                    </a:cubicBezTo>
                    <a:close/>
                    <a:moveTo>
                      <a:pt x="2816" y="11344"/>
                    </a:moveTo>
                    <a:cubicBezTo>
                      <a:pt x="3024" y="11344"/>
                      <a:pt x="3212" y="11488"/>
                      <a:pt x="3260" y="11699"/>
                    </a:cubicBezTo>
                    <a:cubicBezTo>
                      <a:pt x="3315" y="11943"/>
                      <a:pt x="3172" y="12187"/>
                      <a:pt x="2928" y="12242"/>
                    </a:cubicBezTo>
                    <a:cubicBezTo>
                      <a:pt x="2893" y="12250"/>
                      <a:pt x="2857" y="12254"/>
                      <a:pt x="2822" y="12254"/>
                    </a:cubicBezTo>
                    <a:cubicBezTo>
                      <a:pt x="2617" y="12254"/>
                      <a:pt x="2432" y="12118"/>
                      <a:pt x="2384" y="11909"/>
                    </a:cubicBezTo>
                    <a:cubicBezTo>
                      <a:pt x="2317" y="11666"/>
                      <a:pt x="2473" y="11411"/>
                      <a:pt x="2717" y="11355"/>
                    </a:cubicBezTo>
                    <a:cubicBezTo>
                      <a:pt x="2750" y="11348"/>
                      <a:pt x="2783" y="11344"/>
                      <a:pt x="2816" y="11344"/>
                    </a:cubicBezTo>
                    <a:close/>
                    <a:moveTo>
                      <a:pt x="3153" y="12715"/>
                    </a:moveTo>
                    <a:cubicBezTo>
                      <a:pt x="3355" y="12715"/>
                      <a:pt x="3537" y="12857"/>
                      <a:pt x="3593" y="13063"/>
                    </a:cubicBezTo>
                    <a:cubicBezTo>
                      <a:pt x="3648" y="13307"/>
                      <a:pt x="3493" y="13551"/>
                      <a:pt x="3249" y="13606"/>
                    </a:cubicBezTo>
                    <a:cubicBezTo>
                      <a:pt x="3211" y="13617"/>
                      <a:pt x="3172" y="13622"/>
                      <a:pt x="3134" y="13622"/>
                    </a:cubicBezTo>
                    <a:cubicBezTo>
                      <a:pt x="2933" y="13622"/>
                      <a:pt x="2752" y="13479"/>
                      <a:pt x="2706" y="13274"/>
                    </a:cubicBezTo>
                    <a:cubicBezTo>
                      <a:pt x="2650" y="13030"/>
                      <a:pt x="2795" y="12786"/>
                      <a:pt x="3039" y="12730"/>
                    </a:cubicBezTo>
                    <a:cubicBezTo>
                      <a:pt x="3077" y="12720"/>
                      <a:pt x="3115" y="12715"/>
                      <a:pt x="3153" y="12715"/>
                    </a:cubicBezTo>
                    <a:close/>
                    <a:moveTo>
                      <a:pt x="3450" y="14016"/>
                    </a:moveTo>
                    <a:cubicBezTo>
                      <a:pt x="3657" y="14016"/>
                      <a:pt x="3846" y="14161"/>
                      <a:pt x="3904" y="14371"/>
                    </a:cubicBezTo>
                    <a:cubicBezTo>
                      <a:pt x="3959" y="14615"/>
                      <a:pt x="3803" y="14859"/>
                      <a:pt x="3559" y="14915"/>
                    </a:cubicBezTo>
                    <a:cubicBezTo>
                      <a:pt x="3524" y="14923"/>
                      <a:pt x="3489" y="14927"/>
                      <a:pt x="3455" y="14927"/>
                    </a:cubicBezTo>
                    <a:cubicBezTo>
                      <a:pt x="3249" y="14927"/>
                      <a:pt x="3064" y="14791"/>
                      <a:pt x="3017" y="14582"/>
                    </a:cubicBezTo>
                    <a:cubicBezTo>
                      <a:pt x="2961" y="14338"/>
                      <a:pt x="3105" y="14083"/>
                      <a:pt x="3349" y="14028"/>
                    </a:cubicBezTo>
                    <a:cubicBezTo>
                      <a:pt x="3383" y="14020"/>
                      <a:pt x="3416" y="14016"/>
                      <a:pt x="3450" y="14016"/>
                    </a:cubicBezTo>
                    <a:close/>
                    <a:moveTo>
                      <a:pt x="3765" y="15324"/>
                    </a:moveTo>
                    <a:cubicBezTo>
                      <a:pt x="3970" y="15324"/>
                      <a:pt x="4157" y="15460"/>
                      <a:pt x="4214" y="15669"/>
                    </a:cubicBezTo>
                    <a:cubicBezTo>
                      <a:pt x="4269" y="15913"/>
                      <a:pt x="4114" y="16157"/>
                      <a:pt x="3870" y="16223"/>
                    </a:cubicBezTo>
                    <a:cubicBezTo>
                      <a:pt x="3837" y="16231"/>
                      <a:pt x="3803" y="16235"/>
                      <a:pt x="3771" y="16235"/>
                    </a:cubicBezTo>
                    <a:cubicBezTo>
                      <a:pt x="3563" y="16235"/>
                      <a:pt x="3375" y="16090"/>
                      <a:pt x="3327" y="15879"/>
                    </a:cubicBezTo>
                    <a:cubicBezTo>
                      <a:pt x="3271" y="15635"/>
                      <a:pt x="3416" y="15391"/>
                      <a:pt x="3660" y="15336"/>
                    </a:cubicBezTo>
                    <a:cubicBezTo>
                      <a:pt x="3695" y="15328"/>
                      <a:pt x="3730" y="15324"/>
                      <a:pt x="3765" y="15324"/>
                    </a:cubicBezTo>
                    <a:close/>
                    <a:moveTo>
                      <a:pt x="4091" y="16689"/>
                    </a:moveTo>
                    <a:cubicBezTo>
                      <a:pt x="4299" y="16689"/>
                      <a:pt x="4488" y="16833"/>
                      <a:pt x="4535" y="17044"/>
                    </a:cubicBezTo>
                    <a:cubicBezTo>
                      <a:pt x="4591" y="17288"/>
                      <a:pt x="4447" y="17532"/>
                      <a:pt x="4203" y="17587"/>
                    </a:cubicBezTo>
                    <a:cubicBezTo>
                      <a:pt x="4167" y="17595"/>
                      <a:pt x="4132" y="17599"/>
                      <a:pt x="4097" y="17599"/>
                    </a:cubicBezTo>
                    <a:cubicBezTo>
                      <a:pt x="3892" y="17599"/>
                      <a:pt x="3705" y="17463"/>
                      <a:pt x="3648" y="17254"/>
                    </a:cubicBezTo>
                    <a:cubicBezTo>
                      <a:pt x="3593" y="17010"/>
                      <a:pt x="3748" y="16766"/>
                      <a:pt x="3992" y="16700"/>
                    </a:cubicBezTo>
                    <a:cubicBezTo>
                      <a:pt x="4026" y="16692"/>
                      <a:pt x="4059" y="16689"/>
                      <a:pt x="4091" y="16689"/>
                    </a:cubicBezTo>
                    <a:close/>
                    <a:moveTo>
                      <a:pt x="4428" y="18059"/>
                    </a:moveTo>
                    <a:cubicBezTo>
                      <a:pt x="4630" y="18059"/>
                      <a:pt x="4812" y="18202"/>
                      <a:pt x="4868" y="18407"/>
                    </a:cubicBezTo>
                    <a:cubicBezTo>
                      <a:pt x="4924" y="18651"/>
                      <a:pt x="4769" y="18895"/>
                      <a:pt x="4525" y="18951"/>
                    </a:cubicBezTo>
                    <a:cubicBezTo>
                      <a:pt x="4486" y="18962"/>
                      <a:pt x="4448" y="18967"/>
                      <a:pt x="4410" y="18967"/>
                    </a:cubicBezTo>
                    <a:cubicBezTo>
                      <a:pt x="4208" y="18967"/>
                      <a:pt x="4028" y="18824"/>
                      <a:pt x="3981" y="18619"/>
                    </a:cubicBezTo>
                    <a:cubicBezTo>
                      <a:pt x="3926" y="18375"/>
                      <a:pt x="4069" y="18131"/>
                      <a:pt x="4313" y="18075"/>
                    </a:cubicBezTo>
                    <a:cubicBezTo>
                      <a:pt x="4352" y="18064"/>
                      <a:pt x="4390" y="18059"/>
                      <a:pt x="4428" y="18059"/>
                    </a:cubicBezTo>
                    <a:close/>
                    <a:moveTo>
                      <a:pt x="4724" y="19361"/>
                    </a:moveTo>
                    <a:cubicBezTo>
                      <a:pt x="4932" y="19361"/>
                      <a:pt x="5121" y="19506"/>
                      <a:pt x="5178" y="19716"/>
                    </a:cubicBezTo>
                    <a:cubicBezTo>
                      <a:pt x="5234" y="19960"/>
                      <a:pt x="5079" y="20204"/>
                      <a:pt x="4835" y="20260"/>
                    </a:cubicBezTo>
                    <a:cubicBezTo>
                      <a:pt x="4800" y="20268"/>
                      <a:pt x="4765" y="20271"/>
                      <a:pt x="4731" y="20271"/>
                    </a:cubicBezTo>
                    <a:cubicBezTo>
                      <a:pt x="4525" y="20271"/>
                      <a:pt x="4339" y="20136"/>
                      <a:pt x="4291" y="19927"/>
                    </a:cubicBezTo>
                    <a:cubicBezTo>
                      <a:pt x="4236" y="19683"/>
                      <a:pt x="4380" y="19439"/>
                      <a:pt x="4624" y="19373"/>
                    </a:cubicBezTo>
                    <a:cubicBezTo>
                      <a:pt x="4658" y="19365"/>
                      <a:pt x="4691" y="19361"/>
                      <a:pt x="4724" y="19361"/>
                    </a:cubicBezTo>
                    <a:close/>
                    <a:moveTo>
                      <a:pt x="16966" y="0"/>
                    </a:moveTo>
                    <a:lnTo>
                      <a:pt x="0" y="4036"/>
                    </a:lnTo>
                    <a:lnTo>
                      <a:pt x="4103" y="21246"/>
                    </a:lnTo>
                    <a:lnTo>
                      <a:pt x="21058" y="17210"/>
                    </a:lnTo>
                    <a:lnTo>
                      <a:pt x="1696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2" name="Google Shape;742;p37"/>
              <p:cNvSpPr/>
              <p:nvPr/>
            </p:nvSpPr>
            <p:spPr>
              <a:xfrm rot="786726">
                <a:off x="676559" y="1622967"/>
                <a:ext cx="567307" cy="2286589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17255" extrusionOk="0">
                    <a:moveTo>
                      <a:pt x="190" y="0"/>
                    </a:moveTo>
                    <a:lnTo>
                      <a:pt x="1" y="44"/>
                    </a:lnTo>
                    <a:lnTo>
                      <a:pt x="4103" y="17254"/>
                    </a:lnTo>
                    <a:lnTo>
                      <a:pt x="4281" y="17210"/>
                    </a:lnTo>
                    <a:lnTo>
                      <a:pt x="19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43" name="Google Shape;743;p37"/>
            <p:cNvGrpSpPr/>
            <p:nvPr/>
          </p:nvGrpSpPr>
          <p:grpSpPr>
            <a:xfrm>
              <a:off x="1014094" y="2282351"/>
              <a:ext cx="1964100" cy="1200450"/>
              <a:chOff x="732419" y="2430826"/>
              <a:chExt cx="1964100" cy="1200450"/>
            </a:xfrm>
          </p:grpSpPr>
          <p:cxnSp>
            <p:nvCxnSpPr>
              <p:cNvPr id="744" name="Google Shape;744;p37"/>
              <p:cNvCxnSpPr/>
              <p:nvPr/>
            </p:nvCxnSpPr>
            <p:spPr>
              <a:xfrm>
                <a:off x="732419" y="3631276"/>
                <a:ext cx="1964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5" name="Google Shape;745;p37"/>
              <p:cNvCxnSpPr/>
              <p:nvPr/>
            </p:nvCxnSpPr>
            <p:spPr>
              <a:xfrm>
                <a:off x="732419" y="3223276"/>
                <a:ext cx="1964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6" name="Google Shape;746;p37"/>
              <p:cNvCxnSpPr/>
              <p:nvPr/>
            </p:nvCxnSpPr>
            <p:spPr>
              <a:xfrm>
                <a:off x="732419" y="2827051"/>
                <a:ext cx="1964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7" name="Google Shape;747;p37"/>
              <p:cNvCxnSpPr/>
              <p:nvPr/>
            </p:nvCxnSpPr>
            <p:spPr>
              <a:xfrm>
                <a:off x="732419" y="2430826"/>
                <a:ext cx="1964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748" name="Google Shape;748;p37"/>
          <p:cNvSpPr/>
          <p:nvPr/>
        </p:nvSpPr>
        <p:spPr>
          <a:xfrm>
            <a:off x="669067" y="522134"/>
            <a:ext cx="6303485" cy="6065687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49" name="Google Shape;749;p37"/>
          <p:cNvSpPr txBox="1">
            <a:spLocks noGrp="1"/>
          </p:cNvSpPr>
          <p:nvPr>
            <p:ph type="ctrTitle"/>
          </p:nvPr>
        </p:nvSpPr>
        <p:spPr>
          <a:xfrm>
            <a:off x="971933" y="930633"/>
            <a:ext cx="5528000" cy="15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50" name="Google Shape;750;p37"/>
          <p:cNvSpPr txBox="1">
            <a:spLocks noGrp="1"/>
          </p:cNvSpPr>
          <p:nvPr>
            <p:ph type="subTitle" idx="1"/>
          </p:nvPr>
        </p:nvSpPr>
        <p:spPr>
          <a:xfrm>
            <a:off x="965433" y="2607133"/>
            <a:ext cx="5712000" cy="15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51" name="Google Shape;751;p37"/>
          <p:cNvSpPr txBox="1"/>
          <p:nvPr/>
        </p:nvSpPr>
        <p:spPr>
          <a:xfrm>
            <a:off x="952500" y="4685167"/>
            <a:ext cx="5832400" cy="8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CREDITS: This presentation template was created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  <a:hlinkClick r:id="rId3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, including icons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  <a:hlinkClick r:id="rId4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rPr>
              <a:t>, and infographics &amp; images by 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  <a:hlinkClick r:id="rId5"/>
              </a:rPr>
              <a:t>Freepik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Poppins" panose="00000500000000000000"/>
              <a:ea typeface="Poppins" panose="00000500000000000000"/>
              <a:cs typeface="Poppins" panose="00000500000000000000"/>
              <a:sym typeface="Poppins" panose="00000500000000000000"/>
            </a:endParaRPr>
          </a:p>
        </p:txBody>
      </p:sp>
      <p:sp>
        <p:nvSpPr>
          <p:cNvPr id="752" name="Google Shape;752;p37"/>
          <p:cNvSpPr/>
          <p:nvPr/>
        </p:nvSpPr>
        <p:spPr>
          <a:xfrm rot="-918698" flipH="1">
            <a:off x="10248430" y="-355376"/>
            <a:ext cx="1956255" cy="1536063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53" name="Google Shape;753;p37"/>
          <p:cNvGrpSpPr/>
          <p:nvPr/>
        </p:nvGrpSpPr>
        <p:grpSpPr>
          <a:xfrm rot="-3254761">
            <a:off x="8139526" y="5465475"/>
            <a:ext cx="1093335" cy="1562072"/>
            <a:chOff x="429300" y="4096370"/>
            <a:chExt cx="412866" cy="589872"/>
          </a:xfrm>
        </p:grpSpPr>
        <p:sp>
          <p:nvSpPr>
            <p:cNvPr id="754" name="Google Shape;754;p37"/>
            <p:cNvSpPr/>
            <p:nvPr/>
          </p:nvSpPr>
          <p:spPr>
            <a:xfrm>
              <a:off x="541099" y="4401859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37"/>
            <p:cNvSpPr/>
            <p:nvPr/>
          </p:nvSpPr>
          <p:spPr>
            <a:xfrm>
              <a:off x="713241" y="4444310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37"/>
            <p:cNvSpPr/>
            <p:nvPr/>
          </p:nvSpPr>
          <p:spPr>
            <a:xfrm>
              <a:off x="686713" y="4593042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37"/>
            <p:cNvSpPr/>
            <p:nvPr/>
          </p:nvSpPr>
          <p:spPr>
            <a:xfrm>
              <a:off x="599354" y="4216882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37"/>
            <p:cNvSpPr/>
            <p:nvPr/>
          </p:nvSpPr>
          <p:spPr>
            <a:xfrm>
              <a:off x="449081" y="4096370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37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0" name="Google Shape;760;p37"/>
          <p:cNvGrpSpPr/>
          <p:nvPr/>
        </p:nvGrpSpPr>
        <p:grpSpPr>
          <a:xfrm>
            <a:off x="61265" y="6055304"/>
            <a:ext cx="910663" cy="765185"/>
            <a:chOff x="566725" y="4222438"/>
            <a:chExt cx="585510" cy="526987"/>
          </a:xfrm>
        </p:grpSpPr>
        <p:sp>
          <p:nvSpPr>
            <p:cNvPr id="761" name="Google Shape;761;p37"/>
            <p:cNvSpPr/>
            <p:nvPr/>
          </p:nvSpPr>
          <p:spPr>
            <a:xfrm>
              <a:off x="587434" y="4222438"/>
              <a:ext cx="492196" cy="524113"/>
            </a:xfrm>
            <a:custGeom>
              <a:avLst/>
              <a:gdLst/>
              <a:ahLst/>
              <a:cxnLst/>
              <a:rect l="l" t="t" r="r" b="b"/>
              <a:pathLst>
                <a:path w="10101" h="10756" extrusionOk="0">
                  <a:moveTo>
                    <a:pt x="5334" y="5591"/>
                  </a:moveTo>
                  <a:lnTo>
                    <a:pt x="5334" y="5591"/>
                  </a:lnTo>
                  <a:cubicBezTo>
                    <a:pt x="5573" y="6172"/>
                    <a:pt x="5812" y="6770"/>
                    <a:pt x="6069" y="7334"/>
                  </a:cubicBezTo>
                  <a:lnTo>
                    <a:pt x="5983" y="7334"/>
                  </a:lnTo>
                  <a:cubicBezTo>
                    <a:pt x="5744" y="6753"/>
                    <a:pt x="5539" y="6189"/>
                    <a:pt x="5334" y="5591"/>
                  </a:cubicBezTo>
                  <a:close/>
                  <a:moveTo>
                    <a:pt x="4326" y="6514"/>
                  </a:moveTo>
                  <a:cubicBezTo>
                    <a:pt x="4463" y="6753"/>
                    <a:pt x="4599" y="7009"/>
                    <a:pt x="4719" y="7248"/>
                  </a:cubicBezTo>
                  <a:cubicBezTo>
                    <a:pt x="4702" y="7283"/>
                    <a:pt x="4702" y="7334"/>
                    <a:pt x="4702" y="7385"/>
                  </a:cubicBezTo>
                  <a:cubicBezTo>
                    <a:pt x="4599" y="7265"/>
                    <a:pt x="4497" y="7146"/>
                    <a:pt x="4394" y="7026"/>
                  </a:cubicBezTo>
                  <a:cubicBezTo>
                    <a:pt x="4377" y="6992"/>
                    <a:pt x="4360" y="6975"/>
                    <a:pt x="4326" y="6941"/>
                  </a:cubicBezTo>
                  <a:lnTo>
                    <a:pt x="4326" y="6514"/>
                  </a:lnTo>
                  <a:close/>
                  <a:moveTo>
                    <a:pt x="1722" y="0"/>
                  </a:moveTo>
                  <a:cubicBezTo>
                    <a:pt x="1415" y="0"/>
                    <a:pt x="1109" y="253"/>
                    <a:pt x="1233" y="602"/>
                  </a:cubicBezTo>
                  <a:cubicBezTo>
                    <a:pt x="1848" y="2345"/>
                    <a:pt x="3061" y="4139"/>
                    <a:pt x="3352" y="6018"/>
                  </a:cubicBezTo>
                  <a:cubicBezTo>
                    <a:pt x="2993" y="5523"/>
                    <a:pt x="2617" y="5044"/>
                    <a:pt x="2207" y="4600"/>
                  </a:cubicBezTo>
                  <a:cubicBezTo>
                    <a:pt x="2115" y="4514"/>
                    <a:pt x="2005" y="4475"/>
                    <a:pt x="1896" y="4475"/>
                  </a:cubicBezTo>
                  <a:cubicBezTo>
                    <a:pt x="1662" y="4475"/>
                    <a:pt x="1438" y="4656"/>
                    <a:pt x="1438" y="4925"/>
                  </a:cubicBezTo>
                  <a:cubicBezTo>
                    <a:pt x="1438" y="5283"/>
                    <a:pt x="1404" y="5625"/>
                    <a:pt x="1387" y="5984"/>
                  </a:cubicBezTo>
                  <a:cubicBezTo>
                    <a:pt x="1182" y="5745"/>
                    <a:pt x="977" y="5523"/>
                    <a:pt x="789" y="5266"/>
                  </a:cubicBezTo>
                  <a:cubicBezTo>
                    <a:pt x="704" y="5151"/>
                    <a:pt x="573" y="5098"/>
                    <a:pt x="446" y="5098"/>
                  </a:cubicBezTo>
                  <a:cubicBezTo>
                    <a:pt x="217" y="5098"/>
                    <a:pt x="0" y="5271"/>
                    <a:pt x="88" y="5557"/>
                  </a:cubicBezTo>
                  <a:cubicBezTo>
                    <a:pt x="123" y="5659"/>
                    <a:pt x="345" y="6719"/>
                    <a:pt x="516" y="6975"/>
                  </a:cubicBezTo>
                  <a:cubicBezTo>
                    <a:pt x="481" y="7077"/>
                    <a:pt x="464" y="7180"/>
                    <a:pt x="481" y="7283"/>
                  </a:cubicBezTo>
                  <a:cubicBezTo>
                    <a:pt x="481" y="7443"/>
                    <a:pt x="607" y="7567"/>
                    <a:pt x="761" y="7567"/>
                  </a:cubicBezTo>
                  <a:cubicBezTo>
                    <a:pt x="787" y="7567"/>
                    <a:pt x="813" y="7563"/>
                    <a:pt x="840" y="7556"/>
                  </a:cubicBezTo>
                  <a:lnTo>
                    <a:pt x="874" y="7539"/>
                  </a:lnTo>
                  <a:cubicBezTo>
                    <a:pt x="977" y="7522"/>
                    <a:pt x="1062" y="7436"/>
                    <a:pt x="1097" y="7334"/>
                  </a:cubicBezTo>
                  <a:cubicBezTo>
                    <a:pt x="1131" y="7197"/>
                    <a:pt x="1148" y="7060"/>
                    <a:pt x="1148" y="6924"/>
                  </a:cubicBezTo>
                  <a:cubicBezTo>
                    <a:pt x="1284" y="7095"/>
                    <a:pt x="1404" y="7265"/>
                    <a:pt x="1524" y="7436"/>
                  </a:cubicBezTo>
                  <a:cubicBezTo>
                    <a:pt x="1617" y="7571"/>
                    <a:pt x="1749" y="7629"/>
                    <a:pt x="1879" y="7629"/>
                  </a:cubicBezTo>
                  <a:cubicBezTo>
                    <a:pt x="2127" y="7629"/>
                    <a:pt x="2366" y="7415"/>
                    <a:pt x="2310" y="7112"/>
                  </a:cubicBezTo>
                  <a:cubicBezTo>
                    <a:pt x="2241" y="6753"/>
                    <a:pt x="2241" y="6394"/>
                    <a:pt x="2258" y="6035"/>
                  </a:cubicBezTo>
                  <a:lnTo>
                    <a:pt x="2258" y="6035"/>
                  </a:lnTo>
                  <a:cubicBezTo>
                    <a:pt x="2515" y="6343"/>
                    <a:pt x="2754" y="6667"/>
                    <a:pt x="2993" y="6992"/>
                  </a:cubicBezTo>
                  <a:cubicBezTo>
                    <a:pt x="2771" y="7129"/>
                    <a:pt x="2686" y="7385"/>
                    <a:pt x="2771" y="7624"/>
                  </a:cubicBezTo>
                  <a:cubicBezTo>
                    <a:pt x="3181" y="8496"/>
                    <a:pt x="3540" y="9384"/>
                    <a:pt x="3847" y="10307"/>
                  </a:cubicBezTo>
                  <a:cubicBezTo>
                    <a:pt x="3879" y="10393"/>
                    <a:pt x="3968" y="10436"/>
                    <a:pt x="4051" y="10436"/>
                  </a:cubicBezTo>
                  <a:cubicBezTo>
                    <a:pt x="4150" y="10436"/>
                    <a:pt x="4242" y="10376"/>
                    <a:pt x="4223" y="10256"/>
                  </a:cubicBezTo>
                  <a:cubicBezTo>
                    <a:pt x="4206" y="10136"/>
                    <a:pt x="4189" y="10033"/>
                    <a:pt x="4172" y="9914"/>
                  </a:cubicBezTo>
                  <a:lnTo>
                    <a:pt x="4172" y="9914"/>
                  </a:lnTo>
                  <a:cubicBezTo>
                    <a:pt x="4275" y="10119"/>
                    <a:pt x="4394" y="10307"/>
                    <a:pt x="4480" y="10512"/>
                  </a:cubicBezTo>
                  <a:cubicBezTo>
                    <a:pt x="4565" y="10683"/>
                    <a:pt x="4722" y="10755"/>
                    <a:pt x="4885" y="10755"/>
                  </a:cubicBezTo>
                  <a:cubicBezTo>
                    <a:pt x="5208" y="10755"/>
                    <a:pt x="5556" y="10471"/>
                    <a:pt x="5419" y="10119"/>
                  </a:cubicBezTo>
                  <a:cubicBezTo>
                    <a:pt x="5419" y="10102"/>
                    <a:pt x="5402" y="10085"/>
                    <a:pt x="5402" y="10068"/>
                  </a:cubicBezTo>
                  <a:lnTo>
                    <a:pt x="5402" y="10068"/>
                  </a:lnTo>
                  <a:cubicBezTo>
                    <a:pt x="5465" y="10088"/>
                    <a:pt x="5529" y="10097"/>
                    <a:pt x="5590" y="10097"/>
                  </a:cubicBezTo>
                  <a:cubicBezTo>
                    <a:pt x="5895" y="10097"/>
                    <a:pt x="6160" y="9865"/>
                    <a:pt x="6188" y="9538"/>
                  </a:cubicBezTo>
                  <a:cubicBezTo>
                    <a:pt x="6188" y="9418"/>
                    <a:pt x="6188" y="9282"/>
                    <a:pt x="6171" y="9162"/>
                  </a:cubicBezTo>
                  <a:cubicBezTo>
                    <a:pt x="6393" y="9094"/>
                    <a:pt x="6547" y="8889"/>
                    <a:pt x="6547" y="8649"/>
                  </a:cubicBezTo>
                  <a:cubicBezTo>
                    <a:pt x="6564" y="8410"/>
                    <a:pt x="6547" y="8154"/>
                    <a:pt x="6496" y="7915"/>
                  </a:cubicBezTo>
                  <a:lnTo>
                    <a:pt x="6496" y="7915"/>
                  </a:lnTo>
                  <a:cubicBezTo>
                    <a:pt x="6546" y="7927"/>
                    <a:pt x="6595" y="7933"/>
                    <a:pt x="6643" y="7933"/>
                  </a:cubicBezTo>
                  <a:cubicBezTo>
                    <a:pt x="6991" y="7933"/>
                    <a:pt x="7273" y="7626"/>
                    <a:pt x="7213" y="7265"/>
                  </a:cubicBezTo>
                  <a:cubicBezTo>
                    <a:pt x="7162" y="6992"/>
                    <a:pt x="7094" y="6719"/>
                    <a:pt x="7008" y="6445"/>
                  </a:cubicBezTo>
                  <a:lnTo>
                    <a:pt x="7008" y="6445"/>
                  </a:lnTo>
                  <a:cubicBezTo>
                    <a:pt x="7196" y="6821"/>
                    <a:pt x="7418" y="7163"/>
                    <a:pt x="7658" y="7505"/>
                  </a:cubicBezTo>
                  <a:cubicBezTo>
                    <a:pt x="7764" y="7675"/>
                    <a:pt x="7935" y="7754"/>
                    <a:pt x="8105" y="7754"/>
                  </a:cubicBezTo>
                  <a:cubicBezTo>
                    <a:pt x="8344" y="7754"/>
                    <a:pt x="8582" y="7597"/>
                    <a:pt x="8632" y="7317"/>
                  </a:cubicBezTo>
                  <a:cubicBezTo>
                    <a:pt x="8722" y="7399"/>
                    <a:pt x="8833" y="7435"/>
                    <a:pt x="8945" y="7435"/>
                  </a:cubicBezTo>
                  <a:cubicBezTo>
                    <a:pt x="9277" y="7435"/>
                    <a:pt x="9627" y="7119"/>
                    <a:pt x="9537" y="6736"/>
                  </a:cubicBezTo>
                  <a:cubicBezTo>
                    <a:pt x="9503" y="6548"/>
                    <a:pt x="9452" y="6360"/>
                    <a:pt x="9418" y="6172"/>
                  </a:cubicBezTo>
                  <a:cubicBezTo>
                    <a:pt x="9503" y="6069"/>
                    <a:pt x="9554" y="5950"/>
                    <a:pt x="9537" y="5813"/>
                  </a:cubicBezTo>
                  <a:lnTo>
                    <a:pt x="9537" y="5659"/>
                  </a:lnTo>
                  <a:cubicBezTo>
                    <a:pt x="9845" y="5642"/>
                    <a:pt x="10101" y="5266"/>
                    <a:pt x="10050" y="4959"/>
                  </a:cubicBezTo>
                  <a:cubicBezTo>
                    <a:pt x="9998" y="4702"/>
                    <a:pt x="9896" y="4497"/>
                    <a:pt x="9845" y="4258"/>
                  </a:cubicBezTo>
                  <a:cubicBezTo>
                    <a:pt x="9779" y="3995"/>
                    <a:pt x="9589" y="3882"/>
                    <a:pt x="9394" y="3882"/>
                  </a:cubicBezTo>
                  <a:cubicBezTo>
                    <a:pt x="9235" y="3882"/>
                    <a:pt x="9073" y="3957"/>
                    <a:pt x="8973" y="4087"/>
                  </a:cubicBezTo>
                  <a:cubicBezTo>
                    <a:pt x="8683" y="3250"/>
                    <a:pt x="8409" y="2413"/>
                    <a:pt x="8119" y="1576"/>
                  </a:cubicBezTo>
                  <a:cubicBezTo>
                    <a:pt x="8025" y="1326"/>
                    <a:pt x="7787" y="1184"/>
                    <a:pt x="7549" y="1184"/>
                  </a:cubicBezTo>
                  <a:cubicBezTo>
                    <a:pt x="7395" y="1184"/>
                    <a:pt x="7242" y="1243"/>
                    <a:pt x="7128" y="1371"/>
                  </a:cubicBezTo>
                  <a:cubicBezTo>
                    <a:pt x="7025" y="1217"/>
                    <a:pt x="6906" y="1063"/>
                    <a:pt x="6803" y="909"/>
                  </a:cubicBezTo>
                  <a:cubicBezTo>
                    <a:pt x="6686" y="727"/>
                    <a:pt x="6513" y="648"/>
                    <a:pt x="6343" y="648"/>
                  </a:cubicBezTo>
                  <a:cubicBezTo>
                    <a:pt x="6020" y="648"/>
                    <a:pt x="5706" y="933"/>
                    <a:pt x="5795" y="1336"/>
                  </a:cubicBezTo>
                  <a:cubicBezTo>
                    <a:pt x="5829" y="1524"/>
                    <a:pt x="5864" y="1712"/>
                    <a:pt x="5915" y="1883"/>
                  </a:cubicBezTo>
                  <a:cubicBezTo>
                    <a:pt x="5847" y="1798"/>
                    <a:pt x="5795" y="1712"/>
                    <a:pt x="5727" y="1627"/>
                  </a:cubicBezTo>
                  <a:cubicBezTo>
                    <a:pt x="5613" y="1471"/>
                    <a:pt x="5411" y="1388"/>
                    <a:pt x="5217" y="1388"/>
                  </a:cubicBezTo>
                  <a:cubicBezTo>
                    <a:pt x="4945" y="1388"/>
                    <a:pt x="4689" y="1551"/>
                    <a:pt x="4719" y="1900"/>
                  </a:cubicBezTo>
                  <a:cubicBezTo>
                    <a:pt x="4719" y="1969"/>
                    <a:pt x="4736" y="2037"/>
                    <a:pt x="4753" y="2088"/>
                  </a:cubicBezTo>
                  <a:cubicBezTo>
                    <a:pt x="4445" y="1627"/>
                    <a:pt x="4087" y="1200"/>
                    <a:pt x="3677" y="807"/>
                  </a:cubicBezTo>
                  <a:cubicBezTo>
                    <a:pt x="3577" y="717"/>
                    <a:pt x="3453" y="677"/>
                    <a:pt x="3328" y="677"/>
                  </a:cubicBezTo>
                  <a:cubicBezTo>
                    <a:pt x="3004" y="677"/>
                    <a:pt x="2682" y="949"/>
                    <a:pt x="2805" y="1319"/>
                  </a:cubicBezTo>
                  <a:lnTo>
                    <a:pt x="2856" y="1490"/>
                  </a:lnTo>
                  <a:cubicBezTo>
                    <a:pt x="2617" y="1063"/>
                    <a:pt x="2378" y="636"/>
                    <a:pt x="2139" y="226"/>
                  </a:cubicBezTo>
                  <a:cubicBezTo>
                    <a:pt x="2040" y="68"/>
                    <a:pt x="1881" y="0"/>
                    <a:pt x="1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2" name="Google Shape;762;p37"/>
            <p:cNvSpPr/>
            <p:nvPr/>
          </p:nvSpPr>
          <p:spPr>
            <a:xfrm>
              <a:off x="771572" y="4406818"/>
              <a:ext cx="144916" cy="150276"/>
            </a:xfrm>
            <a:custGeom>
              <a:avLst/>
              <a:gdLst/>
              <a:ahLst/>
              <a:cxnLst/>
              <a:rect l="l" t="t" r="r" b="b"/>
              <a:pathLst>
                <a:path w="2974" h="3084" extrusionOk="0">
                  <a:moveTo>
                    <a:pt x="1350" y="406"/>
                  </a:moveTo>
                  <a:lnTo>
                    <a:pt x="1350" y="406"/>
                  </a:lnTo>
                  <a:cubicBezTo>
                    <a:pt x="1709" y="440"/>
                    <a:pt x="2016" y="628"/>
                    <a:pt x="2204" y="901"/>
                  </a:cubicBezTo>
                  <a:cubicBezTo>
                    <a:pt x="2580" y="1448"/>
                    <a:pt x="2324" y="2251"/>
                    <a:pt x="1794" y="2593"/>
                  </a:cubicBezTo>
                  <a:cubicBezTo>
                    <a:pt x="1630" y="2696"/>
                    <a:pt x="1474" y="2741"/>
                    <a:pt x="1330" y="2741"/>
                  </a:cubicBezTo>
                  <a:cubicBezTo>
                    <a:pt x="827" y="2741"/>
                    <a:pt x="467" y="2194"/>
                    <a:pt x="427" y="1636"/>
                  </a:cubicBezTo>
                  <a:lnTo>
                    <a:pt x="427" y="1636"/>
                  </a:lnTo>
                  <a:cubicBezTo>
                    <a:pt x="444" y="1653"/>
                    <a:pt x="461" y="1687"/>
                    <a:pt x="479" y="1722"/>
                  </a:cubicBezTo>
                  <a:cubicBezTo>
                    <a:pt x="508" y="1769"/>
                    <a:pt x="553" y="1790"/>
                    <a:pt x="597" y="1790"/>
                  </a:cubicBezTo>
                  <a:cubicBezTo>
                    <a:pt x="678" y="1790"/>
                    <a:pt x="757" y="1719"/>
                    <a:pt x="735" y="1619"/>
                  </a:cubicBezTo>
                  <a:cubicBezTo>
                    <a:pt x="649" y="1329"/>
                    <a:pt x="649" y="1038"/>
                    <a:pt x="752" y="765"/>
                  </a:cubicBezTo>
                  <a:cubicBezTo>
                    <a:pt x="906" y="611"/>
                    <a:pt x="1094" y="508"/>
                    <a:pt x="1299" y="474"/>
                  </a:cubicBezTo>
                  <a:cubicBezTo>
                    <a:pt x="1350" y="474"/>
                    <a:pt x="1367" y="440"/>
                    <a:pt x="1350" y="406"/>
                  </a:cubicBezTo>
                  <a:close/>
                  <a:moveTo>
                    <a:pt x="1429" y="1"/>
                  </a:moveTo>
                  <a:cubicBezTo>
                    <a:pt x="951" y="1"/>
                    <a:pt x="481" y="302"/>
                    <a:pt x="325" y="816"/>
                  </a:cubicBezTo>
                  <a:cubicBezTo>
                    <a:pt x="86" y="1175"/>
                    <a:pt x="0" y="1619"/>
                    <a:pt x="103" y="2029"/>
                  </a:cubicBezTo>
                  <a:cubicBezTo>
                    <a:pt x="229" y="2684"/>
                    <a:pt x="795" y="3083"/>
                    <a:pt x="1381" y="3083"/>
                  </a:cubicBezTo>
                  <a:cubicBezTo>
                    <a:pt x="1667" y="3083"/>
                    <a:pt x="1958" y="2988"/>
                    <a:pt x="2204" y="2781"/>
                  </a:cubicBezTo>
                  <a:cubicBezTo>
                    <a:pt x="2956" y="2132"/>
                    <a:pt x="2973" y="884"/>
                    <a:pt x="2153" y="269"/>
                  </a:cubicBezTo>
                  <a:cubicBezTo>
                    <a:pt x="1940" y="86"/>
                    <a:pt x="1683" y="1"/>
                    <a:pt x="14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3" name="Google Shape;763;p37"/>
            <p:cNvSpPr/>
            <p:nvPr/>
          </p:nvSpPr>
          <p:spPr>
            <a:xfrm>
              <a:off x="566725" y="4245826"/>
              <a:ext cx="585510" cy="503599"/>
            </a:xfrm>
            <a:custGeom>
              <a:avLst/>
              <a:gdLst/>
              <a:ahLst/>
              <a:cxnLst/>
              <a:rect l="l" t="t" r="r" b="b"/>
              <a:pathLst>
                <a:path w="12016" h="10335" extrusionOk="0">
                  <a:moveTo>
                    <a:pt x="3302" y="337"/>
                  </a:moveTo>
                  <a:cubicBezTo>
                    <a:pt x="4092" y="337"/>
                    <a:pt x="4826" y="1145"/>
                    <a:pt x="5195" y="1847"/>
                  </a:cubicBezTo>
                  <a:cubicBezTo>
                    <a:pt x="5238" y="1907"/>
                    <a:pt x="5306" y="1937"/>
                    <a:pt x="5374" y="1937"/>
                  </a:cubicBezTo>
                  <a:cubicBezTo>
                    <a:pt x="5443" y="1937"/>
                    <a:pt x="5511" y="1907"/>
                    <a:pt x="5554" y="1847"/>
                  </a:cubicBezTo>
                  <a:cubicBezTo>
                    <a:pt x="5957" y="898"/>
                    <a:pt x="6654" y="520"/>
                    <a:pt x="7325" y="520"/>
                  </a:cubicBezTo>
                  <a:cubicBezTo>
                    <a:pt x="8648" y="520"/>
                    <a:pt x="9870" y="1986"/>
                    <a:pt x="8544" y="3437"/>
                  </a:cubicBezTo>
                  <a:cubicBezTo>
                    <a:pt x="8405" y="3576"/>
                    <a:pt x="8518" y="3785"/>
                    <a:pt x="8693" y="3785"/>
                  </a:cubicBezTo>
                  <a:cubicBezTo>
                    <a:pt x="8711" y="3785"/>
                    <a:pt x="8730" y="3783"/>
                    <a:pt x="8749" y="3778"/>
                  </a:cubicBezTo>
                  <a:cubicBezTo>
                    <a:pt x="8910" y="3749"/>
                    <a:pt x="9060" y="3735"/>
                    <a:pt x="9199" y="3735"/>
                  </a:cubicBezTo>
                  <a:cubicBezTo>
                    <a:pt x="10352" y="3735"/>
                    <a:pt x="10718" y="4704"/>
                    <a:pt x="10321" y="5863"/>
                  </a:cubicBezTo>
                  <a:cubicBezTo>
                    <a:pt x="10011" y="6838"/>
                    <a:pt x="9113" y="7490"/>
                    <a:pt x="8108" y="7490"/>
                  </a:cubicBezTo>
                  <a:cubicBezTo>
                    <a:pt x="8004" y="7490"/>
                    <a:pt x="7898" y="7483"/>
                    <a:pt x="7792" y="7469"/>
                  </a:cubicBezTo>
                  <a:cubicBezTo>
                    <a:pt x="7809" y="7281"/>
                    <a:pt x="7809" y="7093"/>
                    <a:pt x="7792" y="6888"/>
                  </a:cubicBezTo>
                  <a:cubicBezTo>
                    <a:pt x="7792" y="6809"/>
                    <a:pt x="7720" y="6766"/>
                    <a:pt x="7652" y="6766"/>
                  </a:cubicBezTo>
                  <a:cubicBezTo>
                    <a:pt x="7588" y="6766"/>
                    <a:pt x="7528" y="6805"/>
                    <a:pt x="7536" y="6888"/>
                  </a:cubicBezTo>
                  <a:cubicBezTo>
                    <a:pt x="7536" y="7076"/>
                    <a:pt x="7519" y="7247"/>
                    <a:pt x="7519" y="7418"/>
                  </a:cubicBezTo>
                  <a:lnTo>
                    <a:pt x="7365" y="7401"/>
                  </a:lnTo>
                  <a:cubicBezTo>
                    <a:pt x="7346" y="7394"/>
                    <a:pt x="7327" y="7391"/>
                    <a:pt x="7309" y="7391"/>
                  </a:cubicBezTo>
                  <a:cubicBezTo>
                    <a:pt x="7134" y="7391"/>
                    <a:pt x="7027" y="7665"/>
                    <a:pt x="7228" y="7742"/>
                  </a:cubicBezTo>
                  <a:cubicBezTo>
                    <a:pt x="7297" y="7776"/>
                    <a:pt x="7382" y="7811"/>
                    <a:pt x="7450" y="7845"/>
                  </a:cubicBezTo>
                  <a:cubicBezTo>
                    <a:pt x="7267" y="8944"/>
                    <a:pt x="6675" y="9921"/>
                    <a:pt x="5477" y="9921"/>
                  </a:cubicBezTo>
                  <a:cubicBezTo>
                    <a:pt x="5335" y="9921"/>
                    <a:pt x="5184" y="9907"/>
                    <a:pt x="5024" y="9878"/>
                  </a:cubicBezTo>
                  <a:cubicBezTo>
                    <a:pt x="3589" y="9605"/>
                    <a:pt x="3059" y="8186"/>
                    <a:pt x="3828" y="6990"/>
                  </a:cubicBezTo>
                  <a:cubicBezTo>
                    <a:pt x="3925" y="6866"/>
                    <a:pt x="3797" y="6685"/>
                    <a:pt x="3664" y="6685"/>
                  </a:cubicBezTo>
                  <a:cubicBezTo>
                    <a:pt x="3632" y="6685"/>
                    <a:pt x="3601" y="6694"/>
                    <a:pt x="3572" y="6717"/>
                  </a:cubicBezTo>
                  <a:cubicBezTo>
                    <a:pt x="3145" y="7042"/>
                    <a:pt x="2649" y="7213"/>
                    <a:pt x="2120" y="7247"/>
                  </a:cubicBezTo>
                  <a:cubicBezTo>
                    <a:pt x="2079" y="7250"/>
                    <a:pt x="2039" y="7252"/>
                    <a:pt x="1999" y="7252"/>
                  </a:cubicBezTo>
                  <a:cubicBezTo>
                    <a:pt x="1029" y="7252"/>
                    <a:pt x="67" y="6284"/>
                    <a:pt x="838" y="5316"/>
                  </a:cubicBezTo>
                  <a:cubicBezTo>
                    <a:pt x="1334" y="4684"/>
                    <a:pt x="2171" y="4530"/>
                    <a:pt x="2735" y="4035"/>
                  </a:cubicBezTo>
                  <a:cubicBezTo>
                    <a:pt x="2803" y="3966"/>
                    <a:pt x="2803" y="3847"/>
                    <a:pt x="2718" y="3795"/>
                  </a:cubicBezTo>
                  <a:cubicBezTo>
                    <a:pt x="2786" y="3727"/>
                    <a:pt x="2769" y="3624"/>
                    <a:pt x="2700" y="3573"/>
                  </a:cubicBezTo>
                  <a:cubicBezTo>
                    <a:pt x="1709" y="2838"/>
                    <a:pt x="1453" y="1660"/>
                    <a:pt x="2376" y="754"/>
                  </a:cubicBezTo>
                  <a:cubicBezTo>
                    <a:pt x="2681" y="458"/>
                    <a:pt x="2996" y="337"/>
                    <a:pt x="3302" y="337"/>
                  </a:cubicBezTo>
                  <a:close/>
                  <a:moveTo>
                    <a:pt x="3369" y="1"/>
                  </a:moveTo>
                  <a:cubicBezTo>
                    <a:pt x="2966" y="1"/>
                    <a:pt x="2543" y="150"/>
                    <a:pt x="2120" y="498"/>
                  </a:cubicBezTo>
                  <a:cubicBezTo>
                    <a:pt x="924" y="1472"/>
                    <a:pt x="1436" y="3044"/>
                    <a:pt x="2547" y="3795"/>
                  </a:cubicBezTo>
                  <a:cubicBezTo>
                    <a:pt x="1436" y="4137"/>
                    <a:pt x="1" y="5043"/>
                    <a:pt x="172" y="6341"/>
                  </a:cubicBezTo>
                  <a:cubicBezTo>
                    <a:pt x="306" y="7278"/>
                    <a:pt x="1087" y="7625"/>
                    <a:pt x="1922" y="7625"/>
                  </a:cubicBezTo>
                  <a:cubicBezTo>
                    <a:pt x="2367" y="7625"/>
                    <a:pt x="2827" y="7527"/>
                    <a:pt x="3213" y="7366"/>
                  </a:cubicBezTo>
                  <a:lnTo>
                    <a:pt x="3213" y="7366"/>
                  </a:lnTo>
                  <a:cubicBezTo>
                    <a:pt x="2752" y="8648"/>
                    <a:pt x="3486" y="9895"/>
                    <a:pt x="4922" y="10254"/>
                  </a:cubicBezTo>
                  <a:cubicBezTo>
                    <a:pt x="5145" y="10309"/>
                    <a:pt x="5353" y="10335"/>
                    <a:pt x="5548" y="10335"/>
                  </a:cubicBezTo>
                  <a:cubicBezTo>
                    <a:pt x="6862" y="10335"/>
                    <a:pt x="7548" y="9163"/>
                    <a:pt x="7741" y="7913"/>
                  </a:cubicBezTo>
                  <a:cubicBezTo>
                    <a:pt x="7903" y="7947"/>
                    <a:pt x="8061" y="7963"/>
                    <a:pt x="8214" y="7963"/>
                  </a:cubicBezTo>
                  <a:cubicBezTo>
                    <a:pt x="10816" y="7963"/>
                    <a:pt x="12015" y="3333"/>
                    <a:pt x="9201" y="3333"/>
                  </a:cubicBezTo>
                  <a:cubicBezTo>
                    <a:pt x="9181" y="3333"/>
                    <a:pt x="9162" y="3334"/>
                    <a:pt x="9142" y="3334"/>
                  </a:cubicBezTo>
                  <a:cubicBezTo>
                    <a:pt x="10232" y="1688"/>
                    <a:pt x="8789" y="120"/>
                    <a:pt x="7284" y="120"/>
                  </a:cubicBezTo>
                  <a:cubicBezTo>
                    <a:pt x="6571" y="120"/>
                    <a:pt x="5844" y="472"/>
                    <a:pt x="5366" y="1335"/>
                  </a:cubicBezTo>
                  <a:cubicBezTo>
                    <a:pt x="4869" y="567"/>
                    <a:pt x="4156" y="1"/>
                    <a:pt x="33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74939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38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6" name="Google Shape;766;p38"/>
          <p:cNvGrpSpPr/>
          <p:nvPr/>
        </p:nvGrpSpPr>
        <p:grpSpPr>
          <a:xfrm rot="-1439012">
            <a:off x="-1254263" y="-2175313"/>
            <a:ext cx="3690577" cy="3803960"/>
            <a:chOff x="1154976" y="632775"/>
            <a:chExt cx="2502430" cy="3877954"/>
          </a:xfrm>
        </p:grpSpPr>
        <p:sp>
          <p:nvSpPr>
            <p:cNvPr id="767" name="Google Shape;767;p38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8" name="Google Shape;768;p38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69" name="Google Shape;769;p38"/>
          <p:cNvSpPr/>
          <p:nvPr/>
        </p:nvSpPr>
        <p:spPr>
          <a:xfrm rot="1504798" flipH="1">
            <a:off x="10248426" y="-136641"/>
            <a:ext cx="1956284" cy="1536063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70" name="Google Shape;770;p38"/>
          <p:cNvGrpSpPr/>
          <p:nvPr/>
        </p:nvGrpSpPr>
        <p:grpSpPr>
          <a:xfrm rot="1157192">
            <a:off x="10941719" y="5792943"/>
            <a:ext cx="1103117" cy="1078511"/>
            <a:chOff x="3141076" y="86042"/>
            <a:chExt cx="827319" cy="808865"/>
          </a:xfrm>
        </p:grpSpPr>
        <p:sp>
          <p:nvSpPr>
            <p:cNvPr id="771" name="Google Shape;771;p38"/>
            <p:cNvSpPr/>
            <p:nvPr/>
          </p:nvSpPr>
          <p:spPr>
            <a:xfrm rot="-2384385">
              <a:off x="3251915" y="273325"/>
              <a:ext cx="613005" cy="451335"/>
            </a:xfrm>
            <a:custGeom>
              <a:avLst/>
              <a:gdLst/>
              <a:ahLst/>
              <a:cxnLst/>
              <a:rect l="l" t="t" r="r" b="b"/>
              <a:pathLst>
                <a:path w="13252" h="9757" extrusionOk="0">
                  <a:moveTo>
                    <a:pt x="4543" y="0"/>
                  </a:moveTo>
                  <a:cubicBezTo>
                    <a:pt x="4123" y="0"/>
                    <a:pt x="3759" y="580"/>
                    <a:pt x="4111" y="1010"/>
                  </a:cubicBezTo>
                  <a:cubicBezTo>
                    <a:pt x="4316" y="1283"/>
                    <a:pt x="4555" y="1557"/>
                    <a:pt x="4777" y="1830"/>
                  </a:cubicBezTo>
                  <a:cubicBezTo>
                    <a:pt x="4094" y="1215"/>
                    <a:pt x="3359" y="634"/>
                    <a:pt x="2590" y="121"/>
                  </a:cubicBezTo>
                  <a:cubicBezTo>
                    <a:pt x="2499" y="61"/>
                    <a:pt x="2404" y="34"/>
                    <a:pt x="2311" y="34"/>
                  </a:cubicBezTo>
                  <a:cubicBezTo>
                    <a:pt x="2038" y="34"/>
                    <a:pt x="1787" y="264"/>
                    <a:pt x="1736" y="531"/>
                  </a:cubicBezTo>
                  <a:cubicBezTo>
                    <a:pt x="1497" y="395"/>
                    <a:pt x="1240" y="258"/>
                    <a:pt x="984" y="156"/>
                  </a:cubicBezTo>
                  <a:cubicBezTo>
                    <a:pt x="906" y="119"/>
                    <a:pt x="823" y="103"/>
                    <a:pt x="742" y="103"/>
                  </a:cubicBezTo>
                  <a:cubicBezTo>
                    <a:pt x="363" y="103"/>
                    <a:pt x="13" y="465"/>
                    <a:pt x="266" y="873"/>
                  </a:cubicBezTo>
                  <a:cubicBezTo>
                    <a:pt x="454" y="1164"/>
                    <a:pt x="642" y="1437"/>
                    <a:pt x="847" y="1710"/>
                  </a:cubicBezTo>
                  <a:cubicBezTo>
                    <a:pt x="813" y="1705"/>
                    <a:pt x="779" y="1702"/>
                    <a:pt x="745" y="1702"/>
                  </a:cubicBezTo>
                  <a:cubicBezTo>
                    <a:pt x="366" y="1702"/>
                    <a:pt x="0" y="2038"/>
                    <a:pt x="266" y="2445"/>
                  </a:cubicBezTo>
                  <a:cubicBezTo>
                    <a:pt x="1292" y="3983"/>
                    <a:pt x="2505" y="5367"/>
                    <a:pt x="3547" y="6870"/>
                  </a:cubicBezTo>
                  <a:cubicBezTo>
                    <a:pt x="3291" y="6682"/>
                    <a:pt x="3000" y="6512"/>
                    <a:pt x="2693" y="6375"/>
                  </a:cubicBezTo>
                  <a:cubicBezTo>
                    <a:pt x="2613" y="6325"/>
                    <a:pt x="2531" y="6303"/>
                    <a:pt x="2452" y="6303"/>
                  </a:cubicBezTo>
                  <a:cubicBezTo>
                    <a:pt x="2129" y="6303"/>
                    <a:pt x="1868" y="6677"/>
                    <a:pt x="2061" y="7007"/>
                  </a:cubicBezTo>
                  <a:cubicBezTo>
                    <a:pt x="2590" y="8152"/>
                    <a:pt x="3462" y="9092"/>
                    <a:pt x="4538" y="9724"/>
                  </a:cubicBezTo>
                  <a:cubicBezTo>
                    <a:pt x="4584" y="9747"/>
                    <a:pt x="4630" y="9757"/>
                    <a:pt x="4676" y="9757"/>
                  </a:cubicBezTo>
                  <a:cubicBezTo>
                    <a:pt x="4868" y="9757"/>
                    <a:pt x="5034" y="9569"/>
                    <a:pt x="4965" y="9348"/>
                  </a:cubicBezTo>
                  <a:lnTo>
                    <a:pt x="4965" y="9348"/>
                  </a:lnTo>
                  <a:lnTo>
                    <a:pt x="5119" y="9502"/>
                  </a:lnTo>
                  <a:cubicBezTo>
                    <a:pt x="5223" y="9601"/>
                    <a:pt x="5342" y="9644"/>
                    <a:pt x="5458" y="9644"/>
                  </a:cubicBezTo>
                  <a:cubicBezTo>
                    <a:pt x="5799" y="9644"/>
                    <a:pt x="6109" y="9274"/>
                    <a:pt x="5905" y="8904"/>
                  </a:cubicBezTo>
                  <a:cubicBezTo>
                    <a:pt x="5597" y="8220"/>
                    <a:pt x="5239" y="7571"/>
                    <a:pt x="4828" y="6939"/>
                  </a:cubicBezTo>
                  <a:lnTo>
                    <a:pt x="4828" y="6939"/>
                  </a:lnTo>
                  <a:cubicBezTo>
                    <a:pt x="5632" y="7810"/>
                    <a:pt x="6503" y="8596"/>
                    <a:pt x="7426" y="9297"/>
                  </a:cubicBezTo>
                  <a:cubicBezTo>
                    <a:pt x="7509" y="9356"/>
                    <a:pt x="7598" y="9382"/>
                    <a:pt x="7683" y="9382"/>
                  </a:cubicBezTo>
                  <a:cubicBezTo>
                    <a:pt x="8017" y="9382"/>
                    <a:pt x="8317" y="8991"/>
                    <a:pt x="8194" y="8664"/>
                  </a:cubicBezTo>
                  <a:lnTo>
                    <a:pt x="8194" y="8664"/>
                  </a:lnTo>
                  <a:lnTo>
                    <a:pt x="8417" y="8921"/>
                  </a:lnTo>
                  <a:cubicBezTo>
                    <a:pt x="8521" y="9025"/>
                    <a:pt x="8645" y="9069"/>
                    <a:pt x="8768" y="9069"/>
                  </a:cubicBezTo>
                  <a:cubicBezTo>
                    <a:pt x="9152" y="9069"/>
                    <a:pt x="9529" y="8642"/>
                    <a:pt x="9271" y="8254"/>
                  </a:cubicBezTo>
                  <a:cubicBezTo>
                    <a:pt x="8963" y="7793"/>
                    <a:pt x="8622" y="7332"/>
                    <a:pt x="8297" y="6905"/>
                  </a:cubicBezTo>
                  <a:lnTo>
                    <a:pt x="8297" y="6905"/>
                  </a:lnTo>
                  <a:cubicBezTo>
                    <a:pt x="8895" y="7503"/>
                    <a:pt x="9493" y="8066"/>
                    <a:pt x="10142" y="8613"/>
                  </a:cubicBezTo>
                  <a:cubicBezTo>
                    <a:pt x="10255" y="8709"/>
                    <a:pt x="10389" y="8751"/>
                    <a:pt x="10522" y="8751"/>
                  </a:cubicBezTo>
                  <a:cubicBezTo>
                    <a:pt x="10932" y="8751"/>
                    <a:pt x="11328" y="8351"/>
                    <a:pt x="11031" y="7913"/>
                  </a:cubicBezTo>
                  <a:lnTo>
                    <a:pt x="10826" y="7622"/>
                  </a:lnTo>
                  <a:lnTo>
                    <a:pt x="10826" y="7622"/>
                  </a:lnTo>
                  <a:cubicBezTo>
                    <a:pt x="10894" y="7656"/>
                    <a:pt x="10962" y="7708"/>
                    <a:pt x="11048" y="7759"/>
                  </a:cubicBezTo>
                  <a:cubicBezTo>
                    <a:pt x="11135" y="7817"/>
                    <a:pt x="11232" y="7842"/>
                    <a:pt x="11328" y="7842"/>
                  </a:cubicBezTo>
                  <a:cubicBezTo>
                    <a:pt x="11689" y="7842"/>
                    <a:pt x="12050" y="7487"/>
                    <a:pt x="11902" y="7110"/>
                  </a:cubicBezTo>
                  <a:cubicBezTo>
                    <a:pt x="11783" y="6819"/>
                    <a:pt x="11663" y="6529"/>
                    <a:pt x="11526" y="6255"/>
                  </a:cubicBezTo>
                  <a:cubicBezTo>
                    <a:pt x="11714" y="6153"/>
                    <a:pt x="11851" y="5965"/>
                    <a:pt x="11902" y="5743"/>
                  </a:cubicBezTo>
                  <a:cubicBezTo>
                    <a:pt x="11973" y="5769"/>
                    <a:pt x="12044" y="5781"/>
                    <a:pt x="12114" y="5781"/>
                  </a:cubicBezTo>
                  <a:cubicBezTo>
                    <a:pt x="12451" y="5781"/>
                    <a:pt x="12751" y="5496"/>
                    <a:pt x="12722" y="5128"/>
                  </a:cubicBezTo>
                  <a:cubicBezTo>
                    <a:pt x="12859" y="5042"/>
                    <a:pt x="12927" y="4905"/>
                    <a:pt x="12944" y="4752"/>
                  </a:cubicBezTo>
                  <a:cubicBezTo>
                    <a:pt x="13201" y="4530"/>
                    <a:pt x="13252" y="4154"/>
                    <a:pt x="13064" y="3880"/>
                  </a:cubicBezTo>
                  <a:cubicBezTo>
                    <a:pt x="13115" y="3778"/>
                    <a:pt x="13149" y="3675"/>
                    <a:pt x="13167" y="3573"/>
                  </a:cubicBezTo>
                  <a:cubicBezTo>
                    <a:pt x="13235" y="3060"/>
                    <a:pt x="12620" y="2684"/>
                    <a:pt x="12261" y="2445"/>
                  </a:cubicBezTo>
                  <a:cubicBezTo>
                    <a:pt x="12169" y="2372"/>
                    <a:pt x="12058" y="2338"/>
                    <a:pt x="11949" y="2338"/>
                  </a:cubicBezTo>
                  <a:cubicBezTo>
                    <a:pt x="11775" y="2338"/>
                    <a:pt x="11604" y="2425"/>
                    <a:pt x="11509" y="2582"/>
                  </a:cubicBezTo>
                  <a:cubicBezTo>
                    <a:pt x="11424" y="2530"/>
                    <a:pt x="11355" y="2462"/>
                    <a:pt x="11270" y="2394"/>
                  </a:cubicBezTo>
                  <a:cubicBezTo>
                    <a:pt x="11150" y="2288"/>
                    <a:pt x="11001" y="2238"/>
                    <a:pt x="10852" y="2238"/>
                  </a:cubicBezTo>
                  <a:cubicBezTo>
                    <a:pt x="10640" y="2238"/>
                    <a:pt x="10427" y="2340"/>
                    <a:pt x="10296" y="2530"/>
                  </a:cubicBezTo>
                  <a:cubicBezTo>
                    <a:pt x="10273" y="2526"/>
                    <a:pt x="10249" y="2524"/>
                    <a:pt x="10224" y="2524"/>
                  </a:cubicBezTo>
                  <a:cubicBezTo>
                    <a:pt x="10157" y="2524"/>
                    <a:pt x="10085" y="2540"/>
                    <a:pt x="10023" y="2565"/>
                  </a:cubicBezTo>
                  <a:lnTo>
                    <a:pt x="9886" y="2462"/>
                  </a:lnTo>
                  <a:cubicBezTo>
                    <a:pt x="9793" y="2392"/>
                    <a:pt x="9684" y="2360"/>
                    <a:pt x="9577" y="2360"/>
                  </a:cubicBezTo>
                  <a:cubicBezTo>
                    <a:pt x="9369" y="2360"/>
                    <a:pt x="9168" y="2481"/>
                    <a:pt x="9100" y="2684"/>
                  </a:cubicBezTo>
                  <a:cubicBezTo>
                    <a:pt x="8912" y="2496"/>
                    <a:pt x="8741" y="2291"/>
                    <a:pt x="8570" y="2086"/>
                  </a:cubicBezTo>
                  <a:cubicBezTo>
                    <a:pt x="8452" y="1947"/>
                    <a:pt x="8317" y="1890"/>
                    <a:pt x="8187" y="1890"/>
                  </a:cubicBezTo>
                  <a:cubicBezTo>
                    <a:pt x="7771" y="1890"/>
                    <a:pt x="7399" y="2477"/>
                    <a:pt x="7750" y="2906"/>
                  </a:cubicBezTo>
                  <a:cubicBezTo>
                    <a:pt x="8263" y="3573"/>
                    <a:pt x="8810" y="4239"/>
                    <a:pt x="9322" y="4923"/>
                  </a:cubicBezTo>
                  <a:cubicBezTo>
                    <a:pt x="7750" y="3453"/>
                    <a:pt x="6383" y="1779"/>
                    <a:pt x="4931" y="190"/>
                  </a:cubicBezTo>
                  <a:cubicBezTo>
                    <a:pt x="4810" y="56"/>
                    <a:pt x="4674" y="0"/>
                    <a:pt x="45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2" name="Google Shape;772;p38"/>
            <p:cNvSpPr/>
            <p:nvPr/>
          </p:nvSpPr>
          <p:spPr>
            <a:xfrm rot="-2384385">
              <a:off x="3228689" y="235595"/>
              <a:ext cx="652092" cy="509758"/>
            </a:xfrm>
            <a:custGeom>
              <a:avLst/>
              <a:gdLst/>
              <a:ahLst/>
              <a:cxnLst/>
              <a:rect l="l" t="t" r="r" b="b"/>
              <a:pathLst>
                <a:path w="14097" h="11020" extrusionOk="0">
                  <a:moveTo>
                    <a:pt x="2488" y="425"/>
                  </a:moveTo>
                  <a:cubicBezTo>
                    <a:pt x="3103" y="425"/>
                    <a:pt x="3764" y="811"/>
                    <a:pt x="4255" y="1099"/>
                  </a:cubicBezTo>
                  <a:cubicBezTo>
                    <a:pt x="5502" y="1902"/>
                    <a:pt x="6613" y="2910"/>
                    <a:pt x="7501" y="4089"/>
                  </a:cubicBezTo>
                  <a:cubicBezTo>
                    <a:pt x="7541" y="4159"/>
                    <a:pt x="7610" y="4194"/>
                    <a:pt x="7681" y="4194"/>
                  </a:cubicBezTo>
                  <a:cubicBezTo>
                    <a:pt x="7731" y="4194"/>
                    <a:pt x="7783" y="4176"/>
                    <a:pt x="7826" y="4140"/>
                  </a:cubicBezTo>
                  <a:cubicBezTo>
                    <a:pt x="8618" y="3415"/>
                    <a:pt x="9600" y="2967"/>
                    <a:pt x="10605" y="2967"/>
                  </a:cubicBezTo>
                  <a:cubicBezTo>
                    <a:pt x="11138" y="2967"/>
                    <a:pt x="11678" y="3093"/>
                    <a:pt x="12200" y="3372"/>
                  </a:cubicBezTo>
                  <a:cubicBezTo>
                    <a:pt x="13789" y="4209"/>
                    <a:pt x="13635" y="5986"/>
                    <a:pt x="12781" y="7284"/>
                  </a:cubicBezTo>
                  <a:cubicBezTo>
                    <a:pt x="11294" y="9540"/>
                    <a:pt x="7621" y="10206"/>
                    <a:pt x="5126" y="10599"/>
                  </a:cubicBezTo>
                  <a:cubicBezTo>
                    <a:pt x="3845" y="9933"/>
                    <a:pt x="2939" y="8429"/>
                    <a:pt x="2273" y="7250"/>
                  </a:cubicBezTo>
                  <a:cubicBezTo>
                    <a:pt x="1487" y="5866"/>
                    <a:pt x="752" y="4158"/>
                    <a:pt x="820" y="2534"/>
                  </a:cubicBezTo>
                  <a:cubicBezTo>
                    <a:pt x="855" y="1680"/>
                    <a:pt x="1265" y="689"/>
                    <a:pt x="2153" y="467"/>
                  </a:cubicBezTo>
                  <a:cubicBezTo>
                    <a:pt x="2262" y="438"/>
                    <a:pt x="2374" y="425"/>
                    <a:pt x="2488" y="425"/>
                  </a:cubicBezTo>
                  <a:close/>
                  <a:moveTo>
                    <a:pt x="2342" y="1"/>
                  </a:moveTo>
                  <a:cubicBezTo>
                    <a:pt x="1645" y="1"/>
                    <a:pt x="1054" y="369"/>
                    <a:pt x="701" y="1321"/>
                  </a:cubicBezTo>
                  <a:cubicBezTo>
                    <a:pt x="0" y="3235"/>
                    <a:pt x="803" y="5234"/>
                    <a:pt x="1658" y="6943"/>
                  </a:cubicBezTo>
                  <a:cubicBezTo>
                    <a:pt x="2358" y="8327"/>
                    <a:pt x="3452" y="10086"/>
                    <a:pt x="4938" y="10787"/>
                  </a:cubicBezTo>
                  <a:cubicBezTo>
                    <a:pt x="4938" y="10914"/>
                    <a:pt x="5041" y="11011"/>
                    <a:pt x="5165" y="11011"/>
                  </a:cubicBezTo>
                  <a:cubicBezTo>
                    <a:pt x="5175" y="11011"/>
                    <a:pt x="5184" y="11010"/>
                    <a:pt x="5194" y="11009"/>
                  </a:cubicBezTo>
                  <a:lnTo>
                    <a:pt x="5382" y="10975"/>
                  </a:lnTo>
                  <a:lnTo>
                    <a:pt x="5519" y="11009"/>
                  </a:lnTo>
                  <a:cubicBezTo>
                    <a:pt x="5530" y="11017"/>
                    <a:pt x="5542" y="11020"/>
                    <a:pt x="5554" y="11020"/>
                  </a:cubicBezTo>
                  <a:cubicBezTo>
                    <a:pt x="5597" y="11020"/>
                    <a:pt x="5639" y="10977"/>
                    <a:pt x="5639" y="10924"/>
                  </a:cubicBezTo>
                  <a:cubicBezTo>
                    <a:pt x="8714" y="10428"/>
                    <a:pt x="13140" y="9352"/>
                    <a:pt x="13823" y="5883"/>
                  </a:cubicBezTo>
                  <a:cubicBezTo>
                    <a:pt x="14096" y="4516"/>
                    <a:pt x="13191" y="3337"/>
                    <a:pt x="11995" y="2825"/>
                  </a:cubicBezTo>
                  <a:cubicBezTo>
                    <a:pt x="11549" y="2630"/>
                    <a:pt x="11092" y="2543"/>
                    <a:pt x="10637" y="2543"/>
                  </a:cubicBezTo>
                  <a:cubicBezTo>
                    <a:pt x="9575" y="2543"/>
                    <a:pt x="8532" y="3019"/>
                    <a:pt x="7706" y="3713"/>
                  </a:cubicBezTo>
                  <a:cubicBezTo>
                    <a:pt x="6741" y="2538"/>
                    <a:pt x="4172" y="1"/>
                    <a:pt x="23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3" name="Google Shape;773;p38"/>
          <p:cNvSpPr/>
          <p:nvPr/>
        </p:nvSpPr>
        <p:spPr>
          <a:xfrm rot="-4167631">
            <a:off x="121680" y="4774827"/>
            <a:ext cx="1479481" cy="3434544"/>
          </a:xfrm>
          <a:custGeom>
            <a:avLst/>
            <a:gdLst/>
            <a:ahLst/>
            <a:cxnLst/>
            <a:rect l="l" t="t" r="r" b="b"/>
            <a:pathLst>
              <a:path w="20675" h="47996" extrusionOk="0">
                <a:moveTo>
                  <a:pt x="0" y="0"/>
                </a:moveTo>
                <a:lnTo>
                  <a:pt x="0" y="46372"/>
                </a:lnTo>
                <a:lnTo>
                  <a:pt x="137" y="46372"/>
                </a:lnTo>
                <a:cubicBezTo>
                  <a:pt x="188" y="46355"/>
                  <a:pt x="256" y="46355"/>
                  <a:pt x="325" y="46355"/>
                </a:cubicBezTo>
                <a:cubicBezTo>
                  <a:pt x="444" y="46355"/>
                  <a:pt x="581" y="46321"/>
                  <a:pt x="701" y="46253"/>
                </a:cubicBezTo>
                <a:cubicBezTo>
                  <a:pt x="735" y="46236"/>
                  <a:pt x="752" y="46218"/>
                  <a:pt x="786" y="46201"/>
                </a:cubicBezTo>
                <a:lnTo>
                  <a:pt x="888" y="46201"/>
                </a:lnTo>
                <a:cubicBezTo>
                  <a:pt x="1059" y="46201"/>
                  <a:pt x="1230" y="46167"/>
                  <a:pt x="1384" y="46099"/>
                </a:cubicBezTo>
                <a:lnTo>
                  <a:pt x="1555" y="46150"/>
                </a:lnTo>
                <a:cubicBezTo>
                  <a:pt x="1640" y="46321"/>
                  <a:pt x="1777" y="46458"/>
                  <a:pt x="1965" y="46509"/>
                </a:cubicBezTo>
                <a:cubicBezTo>
                  <a:pt x="2027" y="46534"/>
                  <a:pt x="2099" y="46550"/>
                  <a:pt x="2173" y="46550"/>
                </a:cubicBezTo>
                <a:cubicBezTo>
                  <a:pt x="2200" y="46550"/>
                  <a:pt x="2228" y="46548"/>
                  <a:pt x="2255" y="46543"/>
                </a:cubicBezTo>
                <a:cubicBezTo>
                  <a:pt x="2341" y="46543"/>
                  <a:pt x="2426" y="46526"/>
                  <a:pt x="2512" y="46492"/>
                </a:cubicBezTo>
                <a:lnTo>
                  <a:pt x="2529" y="46492"/>
                </a:lnTo>
                <a:lnTo>
                  <a:pt x="2580" y="46475"/>
                </a:lnTo>
                <a:lnTo>
                  <a:pt x="2717" y="46475"/>
                </a:lnTo>
                <a:cubicBezTo>
                  <a:pt x="2785" y="46458"/>
                  <a:pt x="2870" y="46441"/>
                  <a:pt x="2939" y="46406"/>
                </a:cubicBezTo>
                <a:cubicBezTo>
                  <a:pt x="3041" y="46560"/>
                  <a:pt x="3212" y="46646"/>
                  <a:pt x="3383" y="46663"/>
                </a:cubicBezTo>
                <a:cubicBezTo>
                  <a:pt x="3503" y="46663"/>
                  <a:pt x="3622" y="46680"/>
                  <a:pt x="3759" y="46697"/>
                </a:cubicBezTo>
                <a:lnTo>
                  <a:pt x="3930" y="46697"/>
                </a:lnTo>
                <a:cubicBezTo>
                  <a:pt x="4049" y="46680"/>
                  <a:pt x="4152" y="46646"/>
                  <a:pt x="4272" y="46594"/>
                </a:cubicBezTo>
                <a:lnTo>
                  <a:pt x="4306" y="46594"/>
                </a:lnTo>
                <a:cubicBezTo>
                  <a:pt x="4357" y="46594"/>
                  <a:pt x="4408" y="46577"/>
                  <a:pt x="4477" y="46577"/>
                </a:cubicBezTo>
                <a:cubicBezTo>
                  <a:pt x="4579" y="46646"/>
                  <a:pt x="4699" y="46697"/>
                  <a:pt x="4835" y="46731"/>
                </a:cubicBezTo>
                <a:cubicBezTo>
                  <a:pt x="4887" y="46748"/>
                  <a:pt x="4921" y="46748"/>
                  <a:pt x="4972" y="46748"/>
                </a:cubicBezTo>
                <a:cubicBezTo>
                  <a:pt x="5075" y="46787"/>
                  <a:pt x="5177" y="46806"/>
                  <a:pt x="5287" y="46806"/>
                </a:cubicBezTo>
                <a:cubicBezTo>
                  <a:pt x="5323" y="46806"/>
                  <a:pt x="5361" y="46804"/>
                  <a:pt x="5399" y="46799"/>
                </a:cubicBezTo>
                <a:cubicBezTo>
                  <a:pt x="5502" y="46799"/>
                  <a:pt x="5604" y="46765"/>
                  <a:pt x="5707" y="46731"/>
                </a:cubicBezTo>
                <a:cubicBezTo>
                  <a:pt x="5775" y="46714"/>
                  <a:pt x="5826" y="46697"/>
                  <a:pt x="5878" y="46680"/>
                </a:cubicBezTo>
                <a:lnTo>
                  <a:pt x="6031" y="46680"/>
                </a:lnTo>
                <a:cubicBezTo>
                  <a:pt x="6134" y="46680"/>
                  <a:pt x="6219" y="46663"/>
                  <a:pt x="6322" y="46629"/>
                </a:cubicBezTo>
                <a:cubicBezTo>
                  <a:pt x="6459" y="46629"/>
                  <a:pt x="6595" y="46594"/>
                  <a:pt x="6715" y="46526"/>
                </a:cubicBezTo>
                <a:cubicBezTo>
                  <a:pt x="6783" y="46543"/>
                  <a:pt x="6869" y="46543"/>
                  <a:pt x="6937" y="46543"/>
                </a:cubicBezTo>
                <a:lnTo>
                  <a:pt x="7074" y="46543"/>
                </a:lnTo>
                <a:lnTo>
                  <a:pt x="7159" y="46594"/>
                </a:lnTo>
                <a:cubicBezTo>
                  <a:pt x="7398" y="46697"/>
                  <a:pt x="7655" y="46765"/>
                  <a:pt x="7911" y="46782"/>
                </a:cubicBezTo>
                <a:lnTo>
                  <a:pt x="8048" y="46799"/>
                </a:lnTo>
                <a:cubicBezTo>
                  <a:pt x="8065" y="46834"/>
                  <a:pt x="8082" y="46851"/>
                  <a:pt x="8116" y="46868"/>
                </a:cubicBezTo>
                <a:cubicBezTo>
                  <a:pt x="8236" y="46987"/>
                  <a:pt x="8389" y="47039"/>
                  <a:pt x="8543" y="47056"/>
                </a:cubicBezTo>
                <a:cubicBezTo>
                  <a:pt x="8731" y="47073"/>
                  <a:pt x="8902" y="47141"/>
                  <a:pt x="9056" y="47261"/>
                </a:cubicBezTo>
                <a:cubicBezTo>
                  <a:pt x="9175" y="47363"/>
                  <a:pt x="9312" y="47414"/>
                  <a:pt x="9483" y="47432"/>
                </a:cubicBezTo>
                <a:lnTo>
                  <a:pt x="9688" y="47432"/>
                </a:lnTo>
                <a:cubicBezTo>
                  <a:pt x="9704" y="47433"/>
                  <a:pt x="9720" y="47434"/>
                  <a:pt x="9736" y="47434"/>
                </a:cubicBezTo>
                <a:cubicBezTo>
                  <a:pt x="9910" y="47434"/>
                  <a:pt x="10093" y="47352"/>
                  <a:pt x="10218" y="47227"/>
                </a:cubicBezTo>
                <a:cubicBezTo>
                  <a:pt x="10252" y="47209"/>
                  <a:pt x="10286" y="47192"/>
                  <a:pt x="10320" y="47175"/>
                </a:cubicBezTo>
                <a:cubicBezTo>
                  <a:pt x="10337" y="47158"/>
                  <a:pt x="10371" y="47141"/>
                  <a:pt x="10388" y="47141"/>
                </a:cubicBezTo>
                <a:cubicBezTo>
                  <a:pt x="10423" y="47124"/>
                  <a:pt x="10440" y="47124"/>
                  <a:pt x="10457" y="47107"/>
                </a:cubicBezTo>
                <a:lnTo>
                  <a:pt x="10559" y="47107"/>
                </a:lnTo>
                <a:cubicBezTo>
                  <a:pt x="10616" y="47101"/>
                  <a:pt x="10672" y="47097"/>
                  <a:pt x="10728" y="47097"/>
                </a:cubicBezTo>
                <a:cubicBezTo>
                  <a:pt x="10826" y="47097"/>
                  <a:pt x="10923" y="47109"/>
                  <a:pt x="11021" y="47141"/>
                </a:cubicBezTo>
                <a:cubicBezTo>
                  <a:pt x="11055" y="47141"/>
                  <a:pt x="11089" y="47158"/>
                  <a:pt x="11123" y="47158"/>
                </a:cubicBezTo>
                <a:cubicBezTo>
                  <a:pt x="11157" y="47175"/>
                  <a:pt x="11174" y="47192"/>
                  <a:pt x="11209" y="47209"/>
                </a:cubicBezTo>
                <a:cubicBezTo>
                  <a:pt x="11243" y="47227"/>
                  <a:pt x="11277" y="47244"/>
                  <a:pt x="11294" y="47261"/>
                </a:cubicBezTo>
                <a:cubicBezTo>
                  <a:pt x="11397" y="47329"/>
                  <a:pt x="11516" y="47380"/>
                  <a:pt x="11636" y="47397"/>
                </a:cubicBezTo>
                <a:cubicBezTo>
                  <a:pt x="11755" y="47534"/>
                  <a:pt x="11909" y="47620"/>
                  <a:pt x="12097" y="47654"/>
                </a:cubicBezTo>
                <a:lnTo>
                  <a:pt x="12114" y="47654"/>
                </a:lnTo>
                <a:cubicBezTo>
                  <a:pt x="12217" y="47773"/>
                  <a:pt x="12370" y="47825"/>
                  <a:pt x="12541" y="47842"/>
                </a:cubicBezTo>
                <a:cubicBezTo>
                  <a:pt x="12593" y="47842"/>
                  <a:pt x="12644" y="47842"/>
                  <a:pt x="12695" y="47825"/>
                </a:cubicBezTo>
                <a:cubicBezTo>
                  <a:pt x="12798" y="47807"/>
                  <a:pt x="12900" y="47773"/>
                  <a:pt x="12986" y="47739"/>
                </a:cubicBezTo>
                <a:cubicBezTo>
                  <a:pt x="13054" y="47705"/>
                  <a:pt x="13105" y="47671"/>
                  <a:pt x="13156" y="47637"/>
                </a:cubicBezTo>
                <a:cubicBezTo>
                  <a:pt x="13225" y="47654"/>
                  <a:pt x="13293" y="47654"/>
                  <a:pt x="13361" y="47654"/>
                </a:cubicBezTo>
                <a:lnTo>
                  <a:pt x="13464" y="47654"/>
                </a:lnTo>
                <a:cubicBezTo>
                  <a:pt x="13515" y="47671"/>
                  <a:pt x="13584" y="47688"/>
                  <a:pt x="13635" y="47688"/>
                </a:cubicBezTo>
                <a:lnTo>
                  <a:pt x="13754" y="47688"/>
                </a:lnTo>
                <a:cubicBezTo>
                  <a:pt x="13806" y="47671"/>
                  <a:pt x="13874" y="47671"/>
                  <a:pt x="13942" y="47671"/>
                </a:cubicBezTo>
                <a:lnTo>
                  <a:pt x="14045" y="47671"/>
                </a:lnTo>
                <a:cubicBezTo>
                  <a:pt x="14079" y="47671"/>
                  <a:pt x="14096" y="47688"/>
                  <a:pt x="14130" y="47688"/>
                </a:cubicBezTo>
                <a:cubicBezTo>
                  <a:pt x="14267" y="47705"/>
                  <a:pt x="14370" y="47756"/>
                  <a:pt x="14472" y="47842"/>
                </a:cubicBezTo>
                <a:cubicBezTo>
                  <a:pt x="14592" y="47927"/>
                  <a:pt x="14728" y="47978"/>
                  <a:pt x="14882" y="47978"/>
                </a:cubicBezTo>
                <a:lnTo>
                  <a:pt x="14950" y="47978"/>
                </a:lnTo>
                <a:cubicBezTo>
                  <a:pt x="15002" y="47995"/>
                  <a:pt x="15053" y="47995"/>
                  <a:pt x="15104" y="47995"/>
                </a:cubicBezTo>
                <a:cubicBezTo>
                  <a:pt x="15190" y="47995"/>
                  <a:pt x="15275" y="47978"/>
                  <a:pt x="15361" y="47944"/>
                </a:cubicBezTo>
                <a:cubicBezTo>
                  <a:pt x="15429" y="47944"/>
                  <a:pt x="15480" y="47961"/>
                  <a:pt x="15531" y="47978"/>
                </a:cubicBezTo>
                <a:cubicBezTo>
                  <a:pt x="15583" y="47978"/>
                  <a:pt x="15634" y="47995"/>
                  <a:pt x="15685" y="47995"/>
                </a:cubicBezTo>
                <a:cubicBezTo>
                  <a:pt x="15788" y="47995"/>
                  <a:pt x="15907" y="47961"/>
                  <a:pt x="16010" y="47910"/>
                </a:cubicBezTo>
                <a:cubicBezTo>
                  <a:pt x="16078" y="47859"/>
                  <a:pt x="16146" y="47842"/>
                  <a:pt x="16232" y="47842"/>
                </a:cubicBezTo>
                <a:lnTo>
                  <a:pt x="16283" y="47842"/>
                </a:lnTo>
                <a:cubicBezTo>
                  <a:pt x="16437" y="47842"/>
                  <a:pt x="16608" y="47773"/>
                  <a:pt x="16727" y="47654"/>
                </a:cubicBezTo>
                <a:lnTo>
                  <a:pt x="16779" y="47602"/>
                </a:lnTo>
                <a:lnTo>
                  <a:pt x="16813" y="47568"/>
                </a:lnTo>
                <a:cubicBezTo>
                  <a:pt x="16813" y="47568"/>
                  <a:pt x="16830" y="47568"/>
                  <a:pt x="16830" y="47551"/>
                </a:cubicBezTo>
                <a:lnTo>
                  <a:pt x="16847" y="47534"/>
                </a:lnTo>
                <a:lnTo>
                  <a:pt x="16864" y="47534"/>
                </a:lnTo>
                <a:lnTo>
                  <a:pt x="16898" y="47517"/>
                </a:lnTo>
                <a:cubicBezTo>
                  <a:pt x="16984" y="47483"/>
                  <a:pt x="17052" y="47432"/>
                  <a:pt x="17120" y="47363"/>
                </a:cubicBezTo>
                <a:cubicBezTo>
                  <a:pt x="17257" y="47329"/>
                  <a:pt x="17394" y="47244"/>
                  <a:pt x="17479" y="47124"/>
                </a:cubicBezTo>
                <a:cubicBezTo>
                  <a:pt x="17496" y="47107"/>
                  <a:pt x="17496" y="47090"/>
                  <a:pt x="17513" y="47073"/>
                </a:cubicBezTo>
                <a:cubicBezTo>
                  <a:pt x="17650" y="47056"/>
                  <a:pt x="17770" y="47004"/>
                  <a:pt x="17872" y="46919"/>
                </a:cubicBezTo>
                <a:cubicBezTo>
                  <a:pt x="17889" y="46902"/>
                  <a:pt x="17923" y="46868"/>
                  <a:pt x="17941" y="46851"/>
                </a:cubicBezTo>
                <a:cubicBezTo>
                  <a:pt x="18111" y="46731"/>
                  <a:pt x="18214" y="46543"/>
                  <a:pt x="18197" y="46338"/>
                </a:cubicBezTo>
                <a:lnTo>
                  <a:pt x="18197" y="46287"/>
                </a:lnTo>
                <a:cubicBezTo>
                  <a:pt x="18197" y="46287"/>
                  <a:pt x="18197" y="46270"/>
                  <a:pt x="18197" y="46253"/>
                </a:cubicBezTo>
                <a:cubicBezTo>
                  <a:pt x="18214" y="46048"/>
                  <a:pt x="18128" y="45825"/>
                  <a:pt x="17958" y="45672"/>
                </a:cubicBezTo>
                <a:cubicBezTo>
                  <a:pt x="17941" y="45638"/>
                  <a:pt x="17923" y="45603"/>
                  <a:pt x="17906" y="45569"/>
                </a:cubicBezTo>
                <a:cubicBezTo>
                  <a:pt x="17889" y="45552"/>
                  <a:pt x="17872" y="45535"/>
                  <a:pt x="17872" y="45518"/>
                </a:cubicBezTo>
                <a:lnTo>
                  <a:pt x="17838" y="45450"/>
                </a:lnTo>
                <a:lnTo>
                  <a:pt x="17838" y="45381"/>
                </a:lnTo>
                <a:cubicBezTo>
                  <a:pt x="17821" y="45262"/>
                  <a:pt x="17838" y="45125"/>
                  <a:pt x="17889" y="45005"/>
                </a:cubicBezTo>
                <a:cubicBezTo>
                  <a:pt x="17889" y="44988"/>
                  <a:pt x="17906" y="44954"/>
                  <a:pt x="17906" y="44920"/>
                </a:cubicBezTo>
                <a:cubicBezTo>
                  <a:pt x="17923" y="44903"/>
                  <a:pt x="17941" y="44886"/>
                  <a:pt x="17958" y="44869"/>
                </a:cubicBezTo>
                <a:cubicBezTo>
                  <a:pt x="17975" y="44834"/>
                  <a:pt x="17992" y="44817"/>
                  <a:pt x="18009" y="44783"/>
                </a:cubicBezTo>
                <a:cubicBezTo>
                  <a:pt x="18094" y="44698"/>
                  <a:pt x="18146" y="44595"/>
                  <a:pt x="18163" y="44493"/>
                </a:cubicBezTo>
                <a:cubicBezTo>
                  <a:pt x="18299" y="44390"/>
                  <a:pt x="18402" y="44254"/>
                  <a:pt x="18436" y="44100"/>
                </a:cubicBezTo>
                <a:lnTo>
                  <a:pt x="18453" y="44083"/>
                </a:lnTo>
                <a:cubicBezTo>
                  <a:pt x="18624" y="43929"/>
                  <a:pt x="18709" y="43690"/>
                  <a:pt x="18658" y="43450"/>
                </a:cubicBezTo>
                <a:cubicBezTo>
                  <a:pt x="18641" y="43348"/>
                  <a:pt x="18624" y="43245"/>
                  <a:pt x="18590" y="43143"/>
                </a:cubicBezTo>
                <a:cubicBezTo>
                  <a:pt x="18573" y="43092"/>
                  <a:pt x="18556" y="43040"/>
                  <a:pt x="18521" y="42989"/>
                </a:cubicBezTo>
                <a:cubicBezTo>
                  <a:pt x="18556" y="42904"/>
                  <a:pt x="18556" y="42818"/>
                  <a:pt x="18573" y="42716"/>
                </a:cubicBezTo>
                <a:cubicBezTo>
                  <a:pt x="18607" y="42613"/>
                  <a:pt x="18624" y="42511"/>
                  <a:pt x="18607" y="42408"/>
                </a:cubicBezTo>
                <a:cubicBezTo>
                  <a:pt x="18607" y="42357"/>
                  <a:pt x="18607" y="42306"/>
                  <a:pt x="18607" y="42254"/>
                </a:cubicBezTo>
                <a:cubicBezTo>
                  <a:pt x="18607" y="42220"/>
                  <a:pt x="18607" y="42203"/>
                  <a:pt x="18607" y="42169"/>
                </a:cubicBezTo>
                <a:cubicBezTo>
                  <a:pt x="18624" y="42135"/>
                  <a:pt x="18641" y="42118"/>
                  <a:pt x="18641" y="42084"/>
                </a:cubicBezTo>
                <a:cubicBezTo>
                  <a:pt x="18675" y="41981"/>
                  <a:pt x="18744" y="41879"/>
                  <a:pt x="18829" y="41810"/>
                </a:cubicBezTo>
                <a:cubicBezTo>
                  <a:pt x="18966" y="41691"/>
                  <a:pt x="19051" y="41520"/>
                  <a:pt x="19068" y="41349"/>
                </a:cubicBezTo>
                <a:cubicBezTo>
                  <a:pt x="19137" y="41212"/>
                  <a:pt x="19154" y="41058"/>
                  <a:pt x="19137" y="40922"/>
                </a:cubicBezTo>
                <a:cubicBezTo>
                  <a:pt x="19137" y="40888"/>
                  <a:pt x="19154" y="40853"/>
                  <a:pt x="19188" y="40802"/>
                </a:cubicBezTo>
                <a:cubicBezTo>
                  <a:pt x="19273" y="40631"/>
                  <a:pt x="19290" y="40443"/>
                  <a:pt x="19239" y="40272"/>
                </a:cubicBezTo>
                <a:cubicBezTo>
                  <a:pt x="19222" y="40221"/>
                  <a:pt x="19222" y="40170"/>
                  <a:pt x="19239" y="40119"/>
                </a:cubicBezTo>
                <a:lnTo>
                  <a:pt x="19239" y="40102"/>
                </a:lnTo>
                <a:cubicBezTo>
                  <a:pt x="19307" y="39914"/>
                  <a:pt x="19273" y="39726"/>
                  <a:pt x="19188" y="39572"/>
                </a:cubicBezTo>
                <a:lnTo>
                  <a:pt x="19137" y="39521"/>
                </a:lnTo>
                <a:cubicBezTo>
                  <a:pt x="19137" y="39504"/>
                  <a:pt x="19119" y="39504"/>
                  <a:pt x="19119" y="39486"/>
                </a:cubicBezTo>
                <a:cubicBezTo>
                  <a:pt x="19119" y="39486"/>
                  <a:pt x="19102" y="39469"/>
                  <a:pt x="19102" y="39469"/>
                </a:cubicBezTo>
                <a:lnTo>
                  <a:pt x="19102" y="39452"/>
                </a:lnTo>
                <a:lnTo>
                  <a:pt x="19102" y="39418"/>
                </a:lnTo>
                <a:cubicBezTo>
                  <a:pt x="19085" y="39350"/>
                  <a:pt x="19051" y="39264"/>
                  <a:pt x="19000" y="39213"/>
                </a:cubicBezTo>
                <a:lnTo>
                  <a:pt x="19000" y="39196"/>
                </a:lnTo>
                <a:lnTo>
                  <a:pt x="19034" y="39162"/>
                </a:lnTo>
                <a:cubicBezTo>
                  <a:pt x="19154" y="39042"/>
                  <a:pt x="19222" y="38871"/>
                  <a:pt x="19222" y="38701"/>
                </a:cubicBezTo>
                <a:cubicBezTo>
                  <a:pt x="19290" y="38564"/>
                  <a:pt x="19325" y="38410"/>
                  <a:pt x="19290" y="38273"/>
                </a:cubicBezTo>
                <a:lnTo>
                  <a:pt x="19290" y="38256"/>
                </a:lnTo>
                <a:lnTo>
                  <a:pt x="19290" y="38188"/>
                </a:lnTo>
                <a:lnTo>
                  <a:pt x="19290" y="38085"/>
                </a:lnTo>
                <a:cubicBezTo>
                  <a:pt x="19325" y="37966"/>
                  <a:pt x="19342" y="37846"/>
                  <a:pt x="19325" y="37727"/>
                </a:cubicBezTo>
                <a:cubicBezTo>
                  <a:pt x="19393" y="37573"/>
                  <a:pt x="19393" y="37385"/>
                  <a:pt x="19342" y="37231"/>
                </a:cubicBezTo>
                <a:cubicBezTo>
                  <a:pt x="19307" y="37163"/>
                  <a:pt x="19273" y="37111"/>
                  <a:pt x="19239" y="37060"/>
                </a:cubicBezTo>
                <a:lnTo>
                  <a:pt x="19290" y="37026"/>
                </a:lnTo>
                <a:lnTo>
                  <a:pt x="19393" y="36958"/>
                </a:lnTo>
                <a:cubicBezTo>
                  <a:pt x="19495" y="36906"/>
                  <a:pt x="19564" y="36838"/>
                  <a:pt x="19615" y="36736"/>
                </a:cubicBezTo>
                <a:cubicBezTo>
                  <a:pt x="19718" y="36548"/>
                  <a:pt x="19735" y="36308"/>
                  <a:pt x="19649" y="36103"/>
                </a:cubicBezTo>
                <a:cubicBezTo>
                  <a:pt x="19598" y="35950"/>
                  <a:pt x="19512" y="35813"/>
                  <a:pt x="19427" y="35693"/>
                </a:cubicBezTo>
                <a:lnTo>
                  <a:pt x="19393" y="35642"/>
                </a:lnTo>
                <a:cubicBezTo>
                  <a:pt x="19393" y="35488"/>
                  <a:pt x="19359" y="35317"/>
                  <a:pt x="19307" y="35164"/>
                </a:cubicBezTo>
                <a:cubicBezTo>
                  <a:pt x="19359" y="35061"/>
                  <a:pt x="19393" y="34924"/>
                  <a:pt x="19393" y="34805"/>
                </a:cubicBezTo>
                <a:cubicBezTo>
                  <a:pt x="19393" y="34651"/>
                  <a:pt x="19359" y="34514"/>
                  <a:pt x="19307" y="34378"/>
                </a:cubicBezTo>
                <a:cubicBezTo>
                  <a:pt x="19273" y="34326"/>
                  <a:pt x="19256" y="34292"/>
                  <a:pt x="19222" y="34241"/>
                </a:cubicBezTo>
                <a:lnTo>
                  <a:pt x="19222" y="34224"/>
                </a:lnTo>
                <a:cubicBezTo>
                  <a:pt x="19325" y="33899"/>
                  <a:pt x="19205" y="33540"/>
                  <a:pt x="18949" y="33335"/>
                </a:cubicBezTo>
                <a:cubicBezTo>
                  <a:pt x="19085" y="33216"/>
                  <a:pt x="19171" y="33045"/>
                  <a:pt x="19188" y="32857"/>
                </a:cubicBezTo>
                <a:lnTo>
                  <a:pt x="19188" y="32840"/>
                </a:lnTo>
                <a:lnTo>
                  <a:pt x="19188" y="32669"/>
                </a:lnTo>
                <a:cubicBezTo>
                  <a:pt x="19359" y="32532"/>
                  <a:pt x="19461" y="32344"/>
                  <a:pt x="19478" y="32122"/>
                </a:cubicBezTo>
                <a:cubicBezTo>
                  <a:pt x="19478" y="32088"/>
                  <a:pt x="19478" y="32037"/>
                  <a:pt x="19478" y="31986"/>
                </a:cubicBezTo>
                <a:cubicBezTo>
                  <a:pt x="19564" y="31866"/>
                  <a:pt x="19615" y="31729"/>
                  <a:pt x="19615" y="31576"/>
                </a:cubicBezTo>
                <a:cubicBezTo>
                  <a:pt x="19598" y="31507"/>
                  <a:pt x="19581" y="31456"/>
                  <a:pt x="19564" y="31388"/>
                </a:cubicBezTo>
                <a:cubicBezTo>
                  <a:pt x="19581" y="31251"/>
                  <a:pt x="19615" y="31114"/>
                  <a:pt x="19666" y="30978"/>
                </a:cubicBezTo>
                <a:cubicBezTo>
                  <a:pt x="19700" y="30875"/>
                  <a:pt x="19700" y="30773"/>
                  <a:pt x="19700" y="30670"/>
                </a:cubicBezTo>
                <a:cubicBezTo>
                  <a:pt x="19718" y="30636"/>
                  <a:pt x="19735" y="30619"/>
                  <a:pt x="19735" y="30619"/>
                </a:cubicBezTo>
                <a:cubicBezTo>
                  <a:pt x="19854" y="30448"/>
                  <a:pt x="19888" y="30243"/>
                  <a:pt x="19837" y="30055"/>
                </a:cubicBezTo>
                <a:cubicBezTo>
                  <a:pt x="19923" y="29918"/>
                  <a:pt x="19940" y="29764"/>
                  <a:pt x="19923" y="29611"/>
                </a:cubicBezTo>
                <a:cubicBezTo>
                  <a:pt x="19871" y="29423"/>
                  <a:pt x="19752" y="29235"/>
                  <a:pt x="19564" y="29149"/>
                </a:cubicBezTo>
                <a:cubicBezTo>
                  <a:pt x="19564" y="29098"/>
                  <a:pt x="19547" y="29047"/>
                  <a:pt x="19530" y="28996"/>
                </a:cubicBezTo>
                <a:cubicBezTo>
                  <a:pt x="19547" y="28927"/>
                  <a:pt x="19564" y="28859"/>
                  <a:pt x="19581" y="28791"/>
                </a:cubicBezTo>
                <a:cubicBezTo>
                  <a:pt x="19683" y="28654"/>
                  <a:pt x="19718" y="28466"/>
                  <a:pt x="19666" y="28295"/>
                </a:cubicBezTo>
                <a:cubicBezTo>
                  <a:pt x="19649" y="28192"/>
                  <a:pt x="19649" y="28090"/>
                  <a:pt x="19666" y="27987"/>
                </a:cubicBezTo>
                <a:cubicBezTo>
                  <a:pt x="19700" y="27782"/>
                  <a:pt x="19632" y="27577"/>
                  <a:pt x="19495" y="27424"/>
                </a:cubicBezTo>
                <a:cubicBezTo>
                  <a:pt x="19495" y="27355"/>
                  <a:pt x="19478" y="27287"/>
                  <a:pt x="19461" y="27219"/>
                </a:cubicBezTo>
                <a:lnTo>
                  <a:pt x="19461" y="27082"/>
                </a:lnTo>
                <a:cubicBezTo>
                  <a:pt x="19461" y="27014"/>
                  <a:pt x="19478" y="26945"/>
                  <a:pt x="19512" y="26877"/>
                </a:cubicBezTo>
                <a:cubicBezTo>
                  <a:pt x="19547" y="26809"/>
                  <a:pt x="19564" y="26723"/>
                  <a:pt x="19581" y="26638"/>
                </a:cubicBezTo>
                <a:lnTo>
                  <a:pt x="19581" y="26552"/>
                </a:lnTo>
                <a:lnTo>
                  <a:pt x="19598" y="26210"/>
                </a:lnTo>
                <a:cubicBezTo>
                  <a:pt x="19718" y="26108"/>
                  <a:pt x="19786" y="25937"/>
                  <a:pt x="19803" y="25766"/>
                </a:cubicBezTo>
                <a:cubicBezTo>
                  <a:pt x="19940" y="25595"/>
                  <a:pt x="19991" y="25373"/>
                  <a:pt x="19974" y="25151"/>
                </a:cubicBezTo>
                <a:cubicBezTo>
                  <a:pt x="19974" y="25117"/>
                  <a:pt x="19974" y="25083"/>
                  <a:pt x="19974" y="25049"/>
                </a:cubicBezTo>
                <a:cubicBezTo>
                  <a:pt x="20076" y="24758"/>
                  <a:pt x="20076" y="24451"/>
                  <a:pt x="19974" y="24160"/>
                </a:cubicBezTo>
                <a:cubicBezTo>
                  <a:pt x="20008" y="23904"/>
                  <a:pt x="19940" y="23630"/>
                  <a:pt x="19803" y="23408"/>
                </a:cubicBezTo>
                <a:cubicBezTo>
                  <a:pt x="19803" y="23357"/>
                  <a:pt x="19820" y="23306"/>
                  <a:pt x="19820" y="23237"/>
                </a:cubicBezTo>
                <a:cubicBezTo>
                  <a:pt x="19923" y="23084"/>
                  <a:pt x="19991" y="22930"/>
                  <a:pt x="20025" y="22742"/>
                </a:cubicBezTo>
                <a:cubicBezTo>
                  <a:pt x="20093" y="22520"/>
                  <a:pt x="20093" y="22298"/>
                  <a:pt x="20059" y="22076"/>
                </a:cubicBezTo>
                <a:lnTo>
                  <a:pt x="20230" y="22076"/>
                </a:lnTo>
                <a:cubicBezTo>
                  <a:pt x="20384" y="22059"/>
                  <a:pt x="20521" y="22007"/>
                  <a:pt x="20657" y="21922"/>
                </a:cubicBezTo>
                <a:lnTo>
                  <a:pt x="2067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047407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3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6" name="Google Shape;776;p39"/>
          <p:cNvGrpSpPr/>
          <p:nvPr/>
        </p:nvGrpSpPr>
        <p:grpSpPr>
          <a:xfrm rot="-1439012">
            <a:off x="-1681763" y="5209253"/>
            <a:ext cx="3690577" cy="3803960"/>
            <a:chOff x="1154976" y="632775"/>
            <a:chExt cx="2502430" cy="3877954"/>
          </a:xfrm>
        </p:grpSpPr>
        <p:sp>
          <p:nvSpPr>
            <p:cNvPr id="777" name="Google Shape;777;p39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8" name="Google Shape;778;p39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79" name="Google Shape;779;p39"/>
          <p:cNvGrpSpPr/>
          <p:nvPr/>
        </p:nvGrpSpPr>
        <p:grpSpPr>
          <a:xfrm rot="-3584801">
            <a:off x="10373654" y="-70290"/>
            <a:ext cx="1093385" cy="1562145"/>
            <a:chOff x="429300" y="4096370"/>
            <a:chExt cx="412866" cy="589872"/>
          </a:xfrm>
        </p:grpSpPr>
        <p:sp>
          <p:nvSpPr>
            <p:cNvPr id="780" name="Google Shape;780;p39"/>
            <p:cNvSpPr/>
            <p:nvPr/>
          </p:nvSpPr>
          <p:spPr>
            <a:xfrm>
              <a:off x="541099" y="4401859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1" name="Google Shape;781;p39"/>
            <p:cNvSpPr/>
            <p:nvPr/>
          </p:nvSpPr>
          <p:spPr>
            <a:xfrm>
              <a:off x="713241" y="4444310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2" name="Google Shape;782;p39"/>
            <p:cNvSpPr/>
            <p:nvPr/>
          </p:nvSpPr>
          <p:spPr>
            <a:xfrm>
              <a:off x="686713" y="4593042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3" name="Google Shape;783;p39"/>
            <p:cNvSpPr/>
            <p:nvPr/>
          </p:nvSpPr>
          <p:spPr>
            <a:xfrm>
              <a:off x="599354" y="4216882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4" name="Google Shape;784;p39"/>
            <p:cNvSpPr/>
            <p:nvPr/>
          </p:nvSpPr>
          <p:spPr>
            <a:xfrm>
              <a:off x="449081" y="4096370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39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6" name="Google Shape;786;p39"/>
          <p:cNvGrpSpPr/>
          <p:nvPr/>
        </p:nvGrpSpPr>
        <p:grpSpPr>
          <a:xfrm>
            <a:off x="10912239" y="5782989"/>
            <a:ext cx="1146548" cy="929215"/>
            <a:chOff x="71542" y="94405"/>
            <a:chExt cx="708096" cy="573872"/>
          </a:xfrm>
        </p:grpSpPr>
        <p:sp>
          <p:nvSpPr>
            <p:cNvPr id="787" name="Google Shape;787;p39"/>
            <p:cNvSpPr/>
            <p:nvPr/>
          </p:nvSpPr>
          <p:spPr>
            <a:xfrm>
              <a:off x="451751" y="112297"/>
              <a:ext cx="314629" cy="305984"/>
            </a:xfrm>
            <a:custGeom>
              <a:avLst/>
              <a:gdLst/>
              <a:ahLst/>
              <a:cxnLst/>
              <a:rect l="l" t="t" r="r" b="b"/>
              <a:pathLst>
                <a:path w="7337" h="7135" extrusionOk="0">
                  <a:moveTo>
                    <a:pt x="4015" y="0"/>
                  </a:moveTo>
                  <a:cubicBezTo>
                    <a:pt x="3776" y="0"/>
                    <a:pt x="3543" y="161"/>
                    <a:pt x="3469" y="419"/>
                  </a:cubicBezTo>
                  <a:cubicBezTo>
                    <a:pt x="3340" y="370"/>
                    <a:pt x="3204" y="343"/>
                    <a:pt x="3070" y="343"/>
                  </a:cubicBezTo>
                  <a:cubicBezTo>
                    <a:pt x="2974" y="343"/>
                    <a:pt x="2878" y="357"/>
                    <a:pt x="2786" y="385"/>
                  </a:cubicBezTo>
                  <a:cubicBezTo>
                    <a:pt x="2444" y="471"/>
                    <a:pt x="2307" y="864"/>
                    <a:pt x="2205" y="1257"/>
                  </a:cubicBezTo>
                  <a:cubicBezTo>
                    <a:pt x="1965" y="1274"/>
                    <a:pt x="1760" y="1427"/>
                    <a:pt x="1692" y="1667"/>
                  </a:cubicBezTo>
                  <a:cubicBezTo>
                    <a:pt x="1658" y="1837"/>
                    <a:pt x="1641" y="1991"/>
                    <a:pt x="1641" y="2162"/>
                  </a:cubicBezTo>
                  <a:cubicBezTo>
                    <a:pt x="1603" y="2155"/>
                    <a:pt x="1566" y="2151"/>
                    <a:pt x="1530" y="2151"/>
                  </a:cubicBezTo>
                  <a:cubicBezTo>
                    <a:pt x="1232" y="2151"/>
                    <a:pt x="974" y="2389"/>
                    <a:pt x="974" y="2709"/>
                  </a:cubicBezTo>
                  <a:lnTo>
                    <a:pt x="974" y="3409"/>
                  </a:lnTo>
                  <a:cubicBezTo>
                    <a:pt x="872" y="3341"/>
                    <a:pt x="752" y="3273"/>
                    <a:pt x="667" y="3204"/>
                  </a:cubicBezTo>
                  <a:cubicBezTo>
                    <a:pt x="600" y="3169"/>
                    <a:pt x="528" y="3153"/>
                    <a:pt x="458" y="3153"/>
                  </a:cubicBezTo>
                  <a:cubicBezTo>
                    <a:pt x="223" y="3153"/>
                    <a:pt x="1" y="3335"/>
                    <a:pt x="1" y="3597"/>
                  </a:cubicBezTo>
                  <a:cubicBezTo>
                    <a:pt x="52" y="4178"/>
                    <a:pt x="206" y="4759"/>
                    <a:pt x="445" y="5306"/>
                  </a:cubicBezTo>
                  <a:cubicBezTo>
                    <a:pt x="481" y="5379"/>
                    <a:pt x="538" y="5409"/>
                    <a:pt x="596" y="5409"/>
                  </a:cubicBezTo>
                  <a:cubicBezTo>
                    <a:pt x="700" y="5409"/>
                    <a:pt x="810" y="5313"/>
                    <a:pt x="821" y="5203"/>
                  </a:cubicBezTo>
                  <a:cubicBezTo>
                    <a:pt x="855" y="4964"/>
                    <a:pt x="855" y="4742"/>
                    <a:pt x="855" y="4503"/>
                  </a:cubicBezTo>
                  <a:cubicBezTo>
                    <a:pt x="940" y="4571"/>
                    <a:pt x="1009" y="4657"/>
                    <a:pt x="1077" y="4742"/>
                  </a:cubicBezTo>
                  <a:cubicBezTo>
                    <a:pt x="1094" y="4776"/>
                    <a:pt x="1111" y="4811"/>
                    <a:pt x="1145" y="4828"/>
                  </a:cubicBezTo>
                  <a:cubicBezTo>
                    <a:pt x="1077" y="4913"/>
                    <a:pt x="1077" y="5033"/>
                    <a:pt x="1111" y="5135"/>
                  </a:cubicBezTo>
                  <a:cubicBezTo>
                    <a:pt x="1197" y="5357"/>
                    <a:pt x="1299" y="5596"/>
                    <a:pt x="1419" y="5802"/>
                  </a:cubicBezTo>
                  <a:cubicBezTo>
                    <a:pt x="1462" y="5933"/>
                    <a:pt x="1593" y="6014"/>
                    <a:pt x="1726" y="6014"/>
                  </a:cubicBezTo>
                  <a:cubicBezTo>
                    <a:pt x="1749" y="6014"/>
                    <a:pt x="1772" y="6012"/>
                    <a:pt x="1795" y="6007"/>
                  </a:cubicBezTo>
                  <a:cubicBezTo>
                    <a:pt x="2119" y="6331"/>
                    <a:pt x="2461" y="6622"/>
                    <a:pt x="2751" y="6980"/>
                  </a:cubicBezTo>
                  <a:cubicBezTo>
                    <a:pt x="2850" y="7089"/>
                    <a:pt x="2969" y="7135"/>
                    <a:pt x="3086" y="7135"/>
                  </a:cubicBezTo>
                  <a:cubicBezTo>
                    <a:pt x="3394" y="7135"/>
                    <a:pt x="3692" y="6819"/>
                    <a:pt x="3606" y="6485"/>
                  </a:cubicBezTo>
                  <a:cubicBezTo>
                    <a:pt x="3572" y="6314"/>
                    <a:pt x="3537" y="6126"/>
                    <a:pt x="3503" y="5955"/>
                  </a:cubicBezTo>
                  <a:lnTo>
                    <a:pt x="3503" y="5955"/>
                  </a:lnTo>
                  <a:cubicBezTo>
                    <a:pt x="3657" y="6075"/>
                    <a:pt x="3811" y="6194"/>
                    <a:pt x="3947" y="6314"/>
                  </a:cubicBezTo>
                  <a:cubicBezTo>
                    <a:pt x="4068" y="6430"/>
                    <a:pt x="4214" y="6481"/>
                    <a:pt x="4357" y="6481"/>
                  </a:cubicBezTo>
                  <a:cubicBezTo>
                    <a:pt x="4657" y="6481"/>
                    <a:pt x="4944" y="6252"/>
                    <a:pt x="4956" y="5904"/>
                  </a:cubicBezTo>
                  <a:lnTo>
                    <a:pt x="4956" y="5648"/>
                  </a:lnTo>
                  <a:cubicBezTo>
                    <a:pt x="5024" y="5648"/>
                    <a:pt x="5092" y="5614"/>
                    <a:pt x="5161" y="5579"/>
                  </a:cubicBezTo>
                  <a:cubicBezTo>
                    <a:pt x="5297" y="5511"/>
                    <a:pt x="5400" y="5374"/>
                    <a:pt x="5468" y="5238"/>
                  </a:cubicBezTo>
                  <a:cubicBezTo>
                    <a:pt x="5554" y="5306"/>
                    <a:pt x="5639" y="5374"/>
                    <a:pt x="5707" y="5443"/>
                  </a:cubicBezTo>
                  <a:cubicBezTo>
                    <a:pt x="5827" y="5562"/>
                    <a:pt x="5998" y="5614"/>
                    <a:pt x="6152" y="5614"/>
                  </a:cubicBezTo>
                  <a:cubicBezTo>
                    <a:pt x="6271" y="5767"/>
                    <a:pt x="6408" y="5904"/>
                    <a:pt x="6562" y="6041"/>
                  </a:cubicBezTo>
                  <a:cubicBezTo>
                    <a:pt x="6645" y="6115"/>
                    <a:pt x="6742" y="6148"/>
                    <a:pt x="6838" y="6148"/>
                  </a:cubicBezTo>
                  <a:cubicBezTo>
                    <a:pt x="7094" y="6148"/>
                    <a:pt x="7337" y="5912"/>
                    <a:pt x="7262" y="5614"/>
                  </a:cubicBezTo>
                  <a:cubicBezTo>
                    <a:pt x="7108" y="4981"/>
                    <a:pt x="6852" y="4366"/>
                    <a:pt x="6493" y="3819"/>
                  </a:cubicBezTo>
                  <a:cubicBezTo>
                    <a:pt x="6377" y="3623"/>
                    <a:pt x="6176" y="3524"/>
                    <a:pt x="5972" y="3524"/>
                  </a:cubicBezTo>
                  <a:cubicBezTo>
                    <a:pt x="5787" y="3524"/>
                    <a:pt x="5598" y="3606"/>
                    <a:pt x="5468" y="3768"/>
                  </a:cubicBezTo>
                  <a:cubicBezTo>
                    <a:pt x="5383" y="3717"/>
                    <a:pt x="5297" y="3666"/>
                    <a:pt x="5195" y="3614"/>
                  </a:cubicBezTo>
                  <a:cubicBezTo>
                    <a:pt x="5107" y="3564"/>
                    <a:pt x="5005" y="3541"/>
                    <a:pt x="4902" y="3541"/>
                  </a:cubicBezTo>
                  <a:cubicBezTo>
                    <a:pt x="4582" y="3541"/>
                    <a:pt x="4250" y="3766"/>
                    <a:pt x="4289" y="4127"/>
                  </a:cubicBezTo>
                  <a:cubicBezTo>
                    <a:pt x="4289" y="4212"/>
                    <a:pt x="4306" y="4298"/>
                    <a:pt x="4323" y="4383"/>
                  </a:cubicBezTo>
                  <a:cubicBezTo>
                    <a:pt x="4101" y="4418"/>
                    <a:pt x="3913" y="4571"/>
                    <a:pt x="3828" y="4776"/>
                  </a:cubicBezTo>
                  <a:cubicBezTo>
                    <a:pt x="3606" y="4623"/>
                    <a:pt x="3367" y="4452"/>
                    <a:pt x="3161" y="4264"/>
                  </a:cubicBezTo>
                  <a:cubicBezTo>
                    <a:pt x="3046" y="4153"/>
                    <a:pt x="2910" y="4105"/>
                    <a:pt x="2777" y="4105"/>
                  </a:cubicBezTo>
                  <a:cubicBezTo>
                    <a:pt x="2439" y="4105"/>
                    <a:pt x="2124" y="4418"/>
                    <a:pt x="2222" y="4811"/>
                  </a:cubicBezTo>
                  <a:cubicBezTo>
                    <a:pt x="2256" y="4964"/>
                    <a:pt x="2290" y="5101"/>
                    <a:pt x="2307" y="5238"/>
                  </a:cubicBezTo>
                  <a:cubicBezTo>
                    <a:pt x="2170" y="5101"/>
                    <a:pt x="2034" y="4947"/>
                    <a:pt x="1897" y="4811"/>
                  </a:cubicBezTo>
                  <a:cubicBezTo>
                    <a:pt x="1983" y="4708"/>
                    <a:pt x="2017" y="4605"/>
                    <a:pt x="2034" y="4486"/>
                  </a:cubicBezTo>
                  <a:cubicBezTo>
                    <a:pt x="2051" y="4144"/>
                    <a:pt x="2051" y="3819"/>
                    <a:pt x="2051" y="3495"/>
                  </a:cubicBezTo>
                  <a:cubicBezTo>
                    <a:pt x="2188" y="3478"/>
                    <a:pt x="2307" y="3427"/>
                    <a:pt x="2410" y="3324"/>
                  </a:cubicBezTo>
                  <a:cubicBezTo>
                    <a:pt x="2563" y="3102"/>
                    <a:pt x="2666" y="2828"/>
                    <a:pt x="2683" y="2555"/>
                  </a:cubicBezTo>
                  <a:cubicBezTo>
                    <a:pt x="2888" y="2504"/>
                    <a:pt x="3059" y="2350"/>
                    <a:pt x="3127" y="2145"/>
                  </a:cubicBezTo>
                  <a:cubicBezTo>
                    <a:pt x="3196" y="1957"/>
                    <a:pt x="3264" y="1786"/>
                    <a:pt x="3315" y="1598"/>
                  </a:cubicBezTo>
                  <a:cubicBezTo>
                    <a:pt x="3418" y="1684"/>
                    <a:pt x="3520" y="1752"/>
                    <a:pt x="3537" y="1769"/>
                  </a:cubicBezTo>
                  <a:cubicBezTo>
                    <a:pt x="3632" y="1820"/>
                    <a:pt x="3734" y="1845"/>
                    <a:pt x="3833" y="1845"/>
                  </a:cubicBezTo>
                  <a:cubicBezTo>
                    <a:pt x="4002" y="1845"/>
                    <a:pt x="4164" y="1772"/>
                    <a:pt x="4272" y="1632"/>
                  </a:cubicBezTo>
                  <a:cubicBezTo>
                    <a:pt x="4289" y="1632"/>
                    <a:pt x="4306" y="1650"/>
                    <a:pt x="4323" y="1650"/>
                  </a:cubicBezTo>
                  <a:cubicBezTo>
                    <a:pt x="4392" y="1694"/>
                    <a:pt x="4467" y="1714"/>
                    <a:pt x="4542" y="1714"/>
                  </a:cubicBezTo>
                  <a:cubicBezTo>
                    <a:pt x="4728" y="1714"/>
                    <a:pt x="4907" y="1588"/>
                    <a:pt x="4956" y="1393"/>
                  </a:cubicBezTo>
                  <a:cubicBezTo>
                    <a:pt x="5075" y="812"/>
                    <a:pt x="4785" y="385"/>
                    <a:pt x="4289" y="78"/>
                  </a:cubicBezTo>
                  <a:cubicBezTo>
                    <a:pt x="4203" y="25"/>
                    <a:pt x="4108" y="0"/>
                    <a:pt x="4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88" name="Google Shape;788;p39"/>
            <p:cNvGrpSpPr/>
            <p:nvPr/>
          </p:nvGrpSpPr>
          <p:grpSpPr>
            <a:xfrm>
              <a:off x="71542" y="94405"/>
              <a:ext cx="708096" cy="573872"/>
              <a:chOff x="166625" y="89475"/>
              <a:chExt cx="648855" cy="525813"/>
            </a:xfrm>
          </p:grpSpPr>
          <p:sp>
            <p:nvSpPr>
              <p:cNvPr id="789" name="Google Shape;789;p39"/>
              <p:cNvSpPr/>
              <p:nvPr/>
            </p:nvSpPr>
            <p:spPr>
              <a:xfrm>
                <a:off x="182835" y="329968"/>
                <a:ext cx="275820" cy="115404"/>
              </a:xfrm>
              <a:custGeom>
                <a:avLst/>
                <a:gdLst/>
                <a:ahLst/>
                <a:cxnLst/>
                <a:rect l="l" t="t" r="r" b="b"/>
                <a:pathLst>
                  <a:path w="6432" h="2691" extrusionOk="0">
                    <a:moveTo>
                      <a:pt x="5919" y="1"/>
                    </a:moveTo>
                    <a:cubicBezTo>
                      <a:pt x="5628" y="18"/>
                      <a:pt x="5543" y="138"/>
                      <a:pt x="5304" y="274"/>
                    </a:cubicBezTo>
                    <a:cubicBezTo>
                      <a:pt x="5151" y="382"/>
                      <a:pt x="4956" y="422"/>
                      <a:pt x="4750" y="422"/>
                    </a:cubicBezTo>
                    <a:cubicBezTo>
                      <a:pt x="4400" y="422"/>
                      <a:pt x="4017" y="309"/>
                      <a:pt x="3749" y="223"/>
                    </a:cubicBezTo>
                    <a:cubicBezTo>
                      <a:pt x="3706" y="213"/>
                      <a:pt x="3662" y="208"/>
                      <a:pt x="3620" y="208"/>
                    </a:cubicBezTo>
                    <a:cubicBezTo>
                      <a:pt x="3376" y="208"/>
                      <a:pt x="3155" y="366"/>
                      <a:pt x="3083" y="599"/>
                    </a:cubicBezTo>
                    <a:cubicBezTo>
                      <a:pt x="2895" y="479"/>
                      <a:pt x="2724" y="343"/>
                      <a:pt x="2553" y="206"/>
                    </a:cubicBezTo>
                    <a:cubicBezTo>
                      <a:pt x="2446" y="109"/>
                      <a:pt x="2316" y="66"/>
                      <a:pt x="2187" y="66"/>
                    </a:cubicBezTo>
                    <a:cubicBezTo>
                      <a:pt x="1864" y="66"/>
                      <a:pt x="1554" y="340"/>
                      <a:pt x="1664" y="719"/>
                    </a:cubicBezTo>
                    <a:cubicBezTo>
                      <a:pt x="1699" y="821"/>
                      <a:pt x="1716" y="924"/>
                      <a:pt x="1733" y="1009"/>
                    </a:cubicBezTo>
                    <a:lnTo>
                      <a:pt x="1647" y="941"/>
                    </a:lnTo>
                    <a:cubicBezTo>
                      <a:pt x="1553" y="838"/>
                      <a:pt x="1425" y="787"/>
                      <a:pt x="1295" y="787"/>
                    </a:cubicBezTo>
                    <a:cubicBezTo>
                      <a:pt x="1165" y="787"/>
                      <a:pt x="1032" y="838"/>
                      <a:pt x="930" y="941"/>
                    </a:cubicBezTo>
                    <a:cubicBezTo>
                      <a:pt x="844" y="1026"/>
                      <a:pt x="776" y="1129"/>
                      <a:pt x="725" y="1231"/>
                    </a:cubicBezTo>
                    <a:lnTo>
                      <a:pt x="708" y="1231"/>
                    </a:lnTo>
                    <a:cubicBezTo>
                      <a:pt x="670" y="1222"/>
                      <a:pt x="633" y="1218"/>
                      <a:pt x="597" y="1218"/>
                    </a:cubicBezTo>
                    <a:cubicBezTo>
                      <a:pt x="231" y="1218"/>
                      <a:pt x="0" y="1670"/>
                      <a:pt x="280" y="1966"/>
                    </a:cubicBezTo>
                    <a:cubicBezTo>
                      <a:pt x="383" y="2068"/>
                      <a:pt x="468" y="2154"/>
                      <a:pt x="571" y="2239"/>
                    </a:cubicBezTo>
                    <a:cubicBezTo>
                      <a:pt x="622" y="2308"/>
                      <a:pt x="656" y="2376"/>
                      <a:pt x="691" y="2444"/>
                    </a:cubicBezTo>
                    <a:cubicBezTo>
                      <a:pt x="775" y="2585"/>
                      <a:pt x="929" y="2680"/>
                      <a:pt x="1096" y="2680"/>
                    </a:cubicBezTo>
                    <a:cubicBezTo>
                      <a:pt x="1131" y="2680"/>
                      <a:pt x="1167" y="2675"/>
                      <a:pt x="1203" y="2666"/>
                    </a:cubicBezTo>
                    <a:cubicBezTo>
                      <a:pt x="1243" y="2683"/>
                      <a:pt x="1283" y="2691"/>
                      <a:pt x="1321" y="2691"/>
                    </a:cubicBezTo>
                    <a:cubicBezTo>
                      <a:pt x="1517" y="2691"/>
                      <a:pt x="1682" y="2496"/>
                      <a:pt x="1596" y="2325"/>
                    </a:cubicBezTo>
                    <a:cubicBezTo>
                      <a:pt x="1613" y="2273"/>
                      <a:pt x="1613" y="2239"/>
                      <a:pt x="1613" y="2188"/>
                    </a:cubicBezTo>
                    <a:cubicBezTo>
                      <a:pt x="1852" y="2342"/>
                      <a:pt x="2126" y="2461"/>
                      <a:pt x="2399" y="2513"/>
                    </a:cubicBezTo>
                    <a:cubicBezTo>
                      <a:pt x="2428" y="2517"/>
                      <a:pt x="2458" y="2519"/>
                      <a:pt x="2487" y="2519"/>
                    </a:cubicBezTo>
                    <a:cubicBezTo>
                      <a:pt x="2821" y="2519"/>
                      <a:pt x="3158" y="2257"/>
                      <a:pt x="3048" y="1880"/>
                    </a:cubicBezTo>
                    <a:lnTo>
                      <a:pt x="3048" y="1880"/>
                    </a:lnTo>
                    <a:cubicBezTo>
                      <a:pt x="3100" y="1932"/>
                      <a:pt x="3168" y="1983"/>
                      <a:pt x="3236" y="2051"/>
                    </a:cubicBezTo>
                    <a:cubicBezTo>
                      <a:pt x="3345" y="2154"/>
                      <a:pt x="3475" y="2200"/>
                      <a:pt x="3604" y="2200"/>
                    </a:cubicBezTo>
                    <a:cubicBezTo>
                      <a:pt x="3880" y="2200"/>
                      <a:pt x="4147" y="1985"/>
                      <a:pt x="4159" y="1658"/>
                    </a:cubicBezTo>
                    <a:lnTo>
                      <a:pt x="4159" y="1453"/>
                    </a:lnTo>
                    <a:cubicBezTo>
                      <a:pt x="4364" y="1486"/>
                      <a:pt x="4575" y="1506"/>
                      <a:pt x="4783" y="1506"/>
                    </a:cubicBezTo>
                    <a:cubicBezTo>
                      <a:pt x="5341" y="1506"/>
                      <a:pt x="5883" y="1363"/>
                      <a:pt x="6244" y="941"/>
                    </a:cubicBezTo>
                    <a:cubicBezTo>
                      <a:pt x="6414" y="753"/>
                      <a:pt x="6432" y="496"/>
                      <a:pt x="6312" y="274"/>
                    </a:cubicBezTo>
                    <a:lnTo>
                      <a:pt x="6278" y="206"/>
                    </a:lnTo>
                    <a:cubicBezTo>
                      <a:pt x="6192" y="69"/>
                      <a:pt x="6056" y="1"/>
                      <a:pt x="59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90" name="Google Shape;790;p39"/>
              <p:cNvSpPr/>
              <p:nvPr/>
            </p:nvSpPr>
            <p:spPr>
              <a:xfrm>
                <a:off x="341632" y="394766"/>
                <a:ext cx="140483" cy="201259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693" extrusionOk="0">
                    <a:moveTo>
                      <a:pt x="2563" y="0"/>
                    </a:moveTo>
                    <a:cubicBezTo>
                      <a:pt x="2298" y="0"/>
                      <a:pt x="2108" y="237"/>
                      <a:pt x="1977" y="523"/>
                    </a:cubicBezTo>
                    <a:cubicBezTo>
                      <a:pt x="1895" y="490"/>
                      <a:pt x="1809" y="475"/>
                      <a:pt x="1724" y="475"/>
                    </a:cubicBezTo>
                    <a:cubicBezTo>
                      <a:pt x="1543" y="475"/>
                      <a:pt x="1364" y="544"/>
                      <a:pt x="1225" y="660"/>
                    </a:cubicBezTo>
                    <a:cubicBezTo>
                      <a:pt x="1201" y="657"/>
                      <a:pt x="1177" y="655"/>
                      <a:pt x="1153" y="655"/>
                    </a:cubicBezTo>
                    <a:cubicBezTo>
                      <a:pt x="793" y="655"/>
                      <a:pt x="514" y="1008"/>
                      <a:pt x="610" y="1360"/>
                    </a:cubicBezTo>
                    <a:cubicBezTo>
                      <a:pt x="661" y="1514"/>
                      <a:pt x="695" y="1651"/>
                      <a:pt x="729" y="1788"/>
                    </a:cubicBezTo>
                    <a:cubicBezTo>
                      <a:pt x="644" y="1724"/>
                      <a:pt x="540" y="1693"/>
                      <a:pt x="439" y="1693"/>
                    </a:cubicBezTo>
                    <a:cubicBezTo>
                      <a:pt x="215" y="1693"/>
                      <a:pt x="0" y="1842"/>
                      <a:pt x="12" y="2112"/>
                    </a:cubicBezTo>
                    <a:cubicBezTo>
                      <a:pt x="12" y="2915"/>
                      <a:pt x="131" y="3718"/>
                      <a:pt x="336" y="4487"/>
                    </a:cubicBezTo>
                    <a:cubicBezTo>
                      <a:pt x="384" y="4631"/>
                      <a:pt x="490" y="4693"/>
                      <a:pt x="596" y="4693"/>
                    </a:cubicBezTo>
                    <a:cubicBezTo>
                      <a:pt x="755" y="4693"/>
                      <a:pt x="914" y="4555"/>
                      <a:pt x="883" y="4351"/>
                    </a:cubicBezTo>
                    <a:cubicBezTo>
                      <a:pt x="832" y="3923"/>
                      <a:pt x="815" y="3513"/>
                      <a:pt x="832" y="3086"/>
                    </a:cubicBezTo>
                    <a:lnTo>
                      <a:pt x="832" y="3086"/>
                    </a:lnTo>
                    <a:cubicBezTo>
                      <a:pt x="917" y="3189"/>
                      <a:pt x="1003" y="3308"/>
                      <a:pt x="1071" y="3428"/>
                    </a:cubicBezTo>
                    <a:cubicBezTo>
                      <a:pt x="1170" y="3602"/>
                      <a:pt x="1317" y="3675"/>
                      <a:pt x="1466" y="3675"/>
                    </a:cubicBezTo>
                    <a:cubicBezTo>
                      <a:pt x="1754" y="3675"/>
                      <a:pt x="2044" y="3396"/>
                      <a:pt x="1977" y="3035"/>
                    </a:cubicBezTo>
                    <a:cubicBezTo>
                      <a:pt x="1925" y="2744"/>
                      <a:pt x="1891" y="2437"/>
                      <a:pt x="1857" y="2129"/>
                    </a:cubicBezTo>
                    <a:cubicBezTo>
                      <a:pt x="2011" y="2061"/>
                      <a:pt x="2148" y="1924"/>
                      <a:pt x="2199" y="1771"/>
                    </a:cubicBezTo>
                    <a:lnTo>
                      <a:pt x="2233" y="1771"/>
                    </a:lnTo>
                    <a:cubicBezTo>
                      <a:pt x="2278" y="1781"/>
                      <a:pt x="2322" y="1786"/>
                      <a:pt x="2366" y="1786"/>
                    </a:cubicBezTo>
                    <a:cubicBezTo>
                      <a:pt x="2676" y="1786"/>
                      <a:pt x="2953" y="1536"/>
                      <a:pt x="2968" y="1207"/>
                    </a:cubicBezTo>
                    <a:cubicBezTo>
                      <a:pt x="2951" y="1087"/>
                      <a:pt x="2968" y="950"/>
                      <a:pt x="3002" y="831"/>
                    </a:cubicBezTo>
                    <a:lnTo>
                      <a:pt x="3036" y="797"/>
                    </a:lnTo>
                    <a:cubicBezTo>
                      <a:pt x="3275" y="626"/>
                      <a:pt x="3156" y="284"/>
                      <a:pt x="2951" y="147"/>
                    </a:cubicBezTo>
                    <a:cubicBezTo>
                      <a:pt x="2806" y="44"/>
                      <a:pt x="2678" y="0"/>
                      <a:pt x="2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91" name="Google Shape;791;p39"/>
              <p:cNvSpPr/>
              <p:nvPr/>
            </p:nvSpPr>
            <p:spPr>
              <a:xfrm>
                <a:off x="166625" y="89475"/>
                <a:ext cx="648855" cy="525813"/>
              </a:xfrm>
              <a:custGeom>
                <a:avLst/>
                <a:gdLst/>
                <a:ahLst/>
                <a:cxnLst/>
                <a:rect l="l" t="t" r="r" b="b"/>
                <a:pathLst>
                  <a:path w="15131" h="12261" extrusionOk="0">
                    <a:moveTo>
                      <a:pt x="12363" y="431"/>
                    </a:moveTo>
                    <a:cubicBezTo>
                      <a:pt x="12853" y="431"/>
                      <a:pt x="12377" y="1154"/>
                      <a:pt x="12260" y="1354"/>
                    </a:cubicBezTo>
                    <a:cubicBezTo>
                      <a:pt x="11320" y="2892"/>
                      <a:pt x="10022" y="4208"/>
                      <a:pt x="8501" y="5182"/>
                    </a:cubicBezTo>
                    <a:cubicBezTo>
                      <a:pt x="8433" y="5096"/>
                      <a:pt x="8347" y="4994"/>
                      <a:pt x="8245" y="4874"/>
                    </a:cubicBezTo>
                    <a:cubicBezTo>
                      <a:pt x="8706" y="3490"/>
                      <a:pt x="9509" y="2243"/>
                      <a:pt x="10586" y="1252"/>
                    </a:cubicBezTo>
                    <a:cubicBezTo>
                      <a:pt x="11064" y="791"/>
                      <a:pt x="11679" y="500"/>
                      <a:pt x="12328" y="432"/>
                    </a:cubicBezTo>
                    <a:cubicBezTo>
                      <a:pt x="12341" y="431"/>
                      <a:pt x="12352" y="431"/>
                      <a:pt x="12363" y="431"/>
                    </a:cubicBezTo>
                    <a:close/>
                    <a:moveTo>
                      <a:pt x="12978" y="4310"/>
                    </a:moveTo>
                    <a:cubicBezTo>
                      <a:pt x="13405" y="4310"/>
                      <a:pt x="14618" y="4310"/>
                      <a:pt x="14498" y="5062"/>
                    </a:cubicBezTo>
                    <a:cubicBezTo>
                      <a:pt x="14413" y="5575"/>
                      <a:pt x="13747" y="5797"/>
                      <a:pt x="13319" y="5934"/>
                    </a:cubicBezTo>
                    <a:cubicBezTo>
                      <a:pt x="12841" y="6071"/>
                      <a:pt x="12374" y="6122"/>
                      <a:pt x="11911" y="6122"/>
                    </a:cubicBezTo>
                    <a:cubicBezTo>
                      <a:pt x="10936" y="6122"/>
                      <a:pt x="9982" y="5896"/>
                      <a:pt x="8997" y="5780"/>
                    </a:cubicBezTo>
                    <a:lnTo>
                      <a:pt x="8723" y="5438"/>
                    </a:lnTo>
                    <a:cubicBezTo>
                      <a:pt x="9253" y="5165"/>
                      <a:pt x="9765" y="4806"/>
                      <a:pt x="10193" y="4362"/>
                    </a:cubicBezTo>
                    <a:lnTo>
                      <a:pt x="10193" y="4362"/>
                    </a:lnTo>
                    <a:cubicBezTo>
                      <a:pt x="10161" y="4474"/>
                      <a:pt x="10248" y="4585"/>
                      <a:pt x="10358" y="4585"/>
                    </a:cubicBezTo>
                    <a:cubicBezTo>
                      <a:pt x="10365" y="4585"/>
                      <a:pt x="10373" y="4585"/>
                      <a:pt x="10381" y="4584"/>
                    </a:cubicBezTo>
                    <a:cubicBezTo>
                      <a:pt x="11252" y="4498"/>
                      <a:pt x="12089" y="4310"/>
                      <a:pt x="12978" y="4310"/>
                    </a:cubicBezTo>
                    <a:close/>
                    <a:moveTo>
                      <a:pt x="6615" y="4147"/>
                    </a:moveTo>
                    <a:cubicBezTo>
                      <a:pt x="6893" y="4147"/>
                      <a:pt x="7362" y="4582"/>
                      <a:pt x="7886" y="5216"/>
                    </a:cubicBezTo>
                    <a:cubicBezTo>
                      <a:pt x="7801" y="5301"/>
                      <a:pt x="7766" y="5421"/>
                      <a:pt x="7681" y="5506"/>
                    </a:cubicBezTo>
                    <a:cubicBezTo>
                      <a:pt x="7578" y="5626"/>
                      <a:pt x="7442" y="5729"/>
                      <a:pt x="7305" y="5814"/>
                    </a:cubicBezTo>
                    <a:cubicBezTo>
                      <a:pt x="7189" y="5866"/>
                      <a:pt x="6976" y="5946"/>
                      <a:pt x="6805" y="5946"/>
                    </a:cubicBezTo>
                    <a:cubicBezTo>
                      <a:pt x="6749" y="5946"/>
                      <a:pt x="6698" y="5938"/>
                      <a:pt x="6656" y="5917"/>
                    </a:cubicBezTo>
                    <a:cubicBezTo>
                      <a:pt x="6646" y="5910"/>
                      <a:pt x="6637" y="5907"/>
                      <a:pt x="6628" y="5907"/>
                    </a:cubicBezTo>
                    <a:cubicBezTo>
                      <a:pt x="6588" y="5907"/>
                      <a:pt x="6560" y="5960"/>
                      <a:pt x="6587" y="6002"/>
                    </a:cubicBezTo>
                    <a:cubicBezTo>
                      <a:pt x="6688" y="6094"/>
                      <a:pt x="6819" y="6126"/>
                      <a:pt x="6955" y="6126"/>
                    </a:cubicBezTo>
                    <a:cubicBezTo>
                      <a:pt x="7072" y="6126"/>
                      <a:pt x="7194" y="6102"/>
                      <a:pt x="7305" y="6070"/>
                    </a:cubicBezTo>
                    <a:cubicBezTo>
                      <a:pt x="7476" y="6019"/>
                      <a:pt x="7647" y="5917"/>
                      <a:pt x="7801" y="5797"/>
                    </a:cubicBezTo>
                    <a:cubicBezTo>
                      <a:pt x="7920" y="5711"/>
                      <a:pt x="8023" y="5592"/>
                      <a:pt x="8091" y="5472"/>
                    </a:cubicBezTo>
                    <a:cubicBezTo>
                      <a:pt x="8381" y="5848"/>
                      <a:pt x="8706" y="6275"/>
                      <a:pt x="8997" y="6702"/>
                    </a:cubicBezTo>
                    <a:cubicBezTo>
                      <a:pt x="8928" y="6754"/>
                      <a:pt x="8860" y="6822"/>
                      <a:pt x="8792" y="6890"/>
                    </a:cubicBezTo>
                    <a:cubicBezTo>
                      <a:pt x="8638" y="6993"/>
                      <a:pt x="8484" y="7113"/>
                      <a:pt x="8313" y="7198"/>
                    </a:cubicBezTo>
                    <a:cubicBezTo>
                      <a:pt x="8194" y="7283"/>
                      <a:pt x="8057" y="7352"/>
                      <a:pt x="7920" y="7403"/>
                    </a:cubicBezTo>
                    <a:cubicBezTo>
                      <a:pt x="7877" y="7416"/>
                      <a:pt x="7848" y="7422"/>
                      <a:pt x="7828" y="7422"/>
                    </a:cubicBezTo>
                    <a:cubicBezTo>
                      <a:pt x="7769" y="7422"/>
                      <a:pt x="7801" y="7365"/>
                      <a:pt x="7852" y="7249"/>
                    </a:cubicBezTo>
                    <a:cubicBezTo>
                      <a:pt x="7888" y="7213"/>
                      <a:pt x="7856" y="7177"/>
                      <a:pt x="7822" y="7177"/>
                    </a:cubicBezTo>
                    <a:cubicBezTo>
                      <a:pt x="7808" y="7177"/>
                      <a:pt x="7793" y="7183"/>
                      <a:pt x="7783" y="7198"/>
                    </a:cubicBezTo>
                    <a:cubicBezTo>
                      <a:pt x="7732" y="7283"/>
                      <a:pt x="7647" y="7403"/>
                      <a:pt x="7715" y="7523"/>
                    </a:cubicBezTo>
                    <a:cubicBezTo>
                      <a:pt x="7737" y="7573"/>
                      <a:pt x="7793" y="7590"/>
                      <a:pt x="7857" y="7590"/>
                    </a:cubicBezTo>
                    <a:cubicBezTo>
                      <a:pt x="7945" y="7590"/>
                      <a:pt x="8049" y="7559"/>
                      <a:pt x="8108" y="7540"/>
                    </a:cubicBezTo>
                    <a:cubicBezTo>
                      <a:pt x="8347" y="7454"/>
                      <a:pt x="8569" y="7335"/>
                      <a:pt x="8774" y="7198"/>
                    </a:cubicBezTo>
                    <a:cubicBezTo>
                      <a:pt x="8911" y="7130"/>
                      <a:pt x="9048" y="7027"/>
                      <a:pt x="9167" y="6925"/>
                    </a:cubicBezTo>
                    <a:cubicBezTo>
                      <a:pt x="9492" y="7386"/>
                      <a:pt x="9800" y="7864"/>
                      <a:pt x="10039" y="8257"/>
                    </a:cubicBezTo>
                    <a:cubicBezTo>
                      <a:pt x="9885" y="8428"/>
                      <a:pt x="9680" y="8582"/>
                      <a:pt x="9475" y="8684"/>
                    </a:cubicBezTo>
                    <a:cubicBezTo>
                      <a:pt x="9403" y="8709"/>
                      <a:pt x="9326" y="8722"/>
                      <a:pt x="9252" y="8722"/>
                    </a:cubicBezTo>
                    <a:cubicBezTo>
                      <a:pt x="9065" y="8722"/>
                      <a:pt x="8897" y="8637"/>
                      <a:pt x="8860" y="8428"/>
                    </a:cubicBezTo>
                    <a:cubicBezTo>
                      <a:pt x="8852" y="8398"/>
                      <a:pt x="8825" y="8385"/>
                      <a:pt x="8798" y="8385"/>
                    </a:cubicBezTo>
                    <a:cubicBezTo>
                      <a:pt x="8764" y="8385"/>
                      <a:pt x="8731" y="8407"/>
                      <a:pt x="8740" y="8445"/>
                    </a:cubicBezTo>
                    <a:cubicBezTo>
                      <a:pt x="8772" y="8806"/>
                      <a:pt x="9004" y="8945"/>
                      <a:pt x="9286" y="8945"/>
                    </a:cubicBezTo>
                    <a:cubicBezTo>
                      <a:pt x="9606" y="8945"/>
                      <a:pt x="9991" y="8767"/>
                      <a:pt x="10227" y="8531"/>
                    </a:cubicBezTo>
                    <a:cubicBezTo>
                      <a:pt x="10449" y="8907"/>
                      <a:pt x="10620" y="9197"/>
                      <a:pt x="10671" y="9317"/>
                    </a:cubicBezTo>
                    <a:cubicBezTo>
                      <a:pt x="10756" y="9522"/>
                      <a:pt x="10842" y="9727"/>
                      <a:pt x="10910" y="9949"/>
                    </a:cubicBezTo>
                    <a:cubicBezTo>
                      <a:pt x="10937" y="10058"/>
                      <a:pt x="11084" y="10979"/>
                      <a:pt x="10694" y="10979"/>
                    </a:cubicBezTo>
                    <a:cubicBezTo>
                      <a:pt x="10594" y="10979"/>
                      <a:pt x="10459" y="10919"/>
                      <a:pt x="10278" y="10769"/>
                    </a:cubicBezTo>
                    <a:cubicBezTo>
                      <a:pt x="9783" y="10376"/>
                      <a:pt x="9441" y="9761"/>
                      <a:pt x="9048" y="9265"/>
                    </a:cubicBezTo>
                    <a:cubicBezTo>
                      <a:pt x="8587" y="8650"/>
                      <a:pt x="8057" y="8104"/>
                      <a:pt x="7578" y="7540"/>
                    </a:cubicBezTo>
                    <a:cubicBezTo>
                      <a:pt x="7613" y="7420"/>
                      <a:pt x="7664" y="7300"/>
                      <a:pt x="7715" y="7198"/>
                    </a:cubicBezTo>
                    <a:cubicBezTo>
                      <a:pt x="7784" y="7049"/>
                      <a:pt x="7622" y="6916"/>
                      <a:pt x="7478" y="6916"/>
                    </a:cubicBezTo>
                    <a:cubicBezTo>
                      <a:pt x="7406" y="6916"/>
                      <a:pt x="7339" y="6948"/>
                      <a:pt x="7305" y="7027"/>
                    </a:cubicBezTo>
                    <a:cubicBezTo>
                      <a:pt x="7288" y="7061"/>
                      <a:pt x="7271" y="7113"/>
                      <a:pt x="7254" y="7147"/>
                    </a:cubicBezTo>
                    <a:cubicBezTo>
                      <a:pt x="6639" y="6344"/>
                      <a:pt x="6194" y="5455"/>
                      <a:pt x="6297" y="4276"/>
                    </a:cubicBezTo>
                    <a:lnTo>
                      <a:pt x="6297" y="4276"/>
                    </a:lnTo>
                    <a:cubicBezTo>
                      <a:pt x="6310" y="4280"/>
                      <a:pt x="6324" y="4283"/>
                      <a:pt x="6338" y="4283"/>
                    </a:cubicBezTo>
                    <a:cubicBezTo>
                      <a:pt x="6380" y="4283"/>
                      <a:pt x="6425" y="4263"/>
                      <a:pt x="6451" y="4225"/>
                    </a:cubicBezTo>
                    <a:cubicBezTo>
                      <a:pt x="6494" y="4172"/>
                      <a:pt x="6549" y="4147"/>
                      <a:pt x="6615" y="4147"/>
                    </a:cubicBezTo>
                    <a:close/>
                    <a:moveTo>
                      <a:pt x="5130" y="6023"/>
                    </a:moveTo>
                    <a:cubicBezTo>
                      <a:pt x="5560" y="6023"/>
                      <a:pt x="5941" y="6076"/>
                      <a:pt x="6229" y="6190"/>
                    </a:cubicBezTo>
                    <a:lnTo>
                      <a:pt x="6280" y="6190"/>
                    </a:lnTo>
                    <a:cubicBezTo>
                      <a:pt x="6485" y="6685"/>
                      <a:pt x="6758" y="7147"/>
                      <a:pt x="7083" y="7591"/>
                    </a:cubicBezTo>
                    <a:cubicBezTo>
                      <a:pt x="6468" y="9146"/>
                      <a:pt x="5716" y="11247"/>
                      <a:pt x="4093" y="11726"/>
                    </a:cubicBezTo>
                    <a:cubicBezTo>
                      <a:pt x="4469" y="10051"/>
                      <a:pt x="5033" y="8462"/>
                      <a:pt x="6348" y="7283"/>
                    </a:cubicBezTo>
                    <a:cubicBezTo>
                      <a:pt x="6522" y="7137"/>
                      <a:pt x="6372" y="6917"/>
                      <a:pt x="6193" y="6917"/>
                    </a:cubicBezTo>
                    <a:cubicBezTo>
                      <a:pt x="6142" y="6917"/>
                      <a:pt x="6089" y="6935"/>
                      <a:pt x="6041" y="6976"/>
                    </a:cubicBezTo>
                    <a:cubicBezTo>
                      <a:pt x="5323" y="7574"/>
                      <a:pt x="4417" y="8001"/>
                      <a:pt x="3563" y="8377"/>
                    </a:cubicBezTo>
                    <a:cubicBezTo>
                      <a:pt x="3252" y="8513"/>
                      <a:pt x="2090" y="8903"/>
                      <a:pt x="1287" y="8903"/>
                    </a:cubicBezTo>
                    <a:cubicBezTo>
                      <a:pt x="678" y="8903"/>
                      <a:pt x="276" y="8679"/>
                      <a:pt x="607" y="7950"/>
                    </a:cubicBezTo>
                    <a:cubicBezTo>
                      <a:pt x="1135" y="6799"/>
                      <a:pt x="3488" y="6023"/>
                      <a:pt x="5130" y="6023"/>
                    </a:cubicBezTo>
                    <a:close/>
                    <a:moveTo>
                      <a:pt x="12417" y="0"/>
                    </a:moveTo>
                    <a:cubicBezTo>
                      <a:pt x="11956" y="0"/>
                      <a:pt x="11377" y="209"/>
                      <a:pt x="11167" y="295"/>
                    </a:cubicBezTo>
                    <a:cubicBezTo>
                      <a:pt x="9646" y="961"/>
                      <a:pt x="8433" y="2926"/>
                      <a:pt x="7886" y="4498"/>
                    </a:cubicBezTo>
                    <a:cubicBezTo>
                      <a:pt x="7468" y="4080"/>
                      <a:pt x="6963" y="3670"/>
                      <a:pt x="6591" y="3670"/>
                    </a:cubicBezTo>
                    <a:cubicBezTo>
                      <a:pt x="6416" y="3670"/>
                      <a:pt x="6270" y="3761"/>
                      <a:pt x="6177" y="3986"/>
                    </a:cubicBezTo>
                    <a:cubicBezTo>
                      <a:pt x="6160" y="4003"/>
                      <a:pt x="6160" y="4020"/>
                      <a:pt x="6160" y="4054"/>
                    </a:cubicBezTo>
                    <a:cubicBezTo>
                      <a:pt x="6109" y="4054"/>
                      <a:pt x="6075" y="4088"/>
                      <a:pt x="6075" y="4122"/>
                    </a:cubicBezTo>
                    <a:cubicBezTo>
                      <a:pt x="5955" y="4720"/>
                      <a:pt x="5989" y="5336"/>
                      <a:pt x="6177" y="5917"/>
                    </a:cubicBezTo>
                    <a:cubicBezTo>
                      <a:pt x="5856" y="5771"/>
                      <a:pt x="5490" y="5714"/>
                      <a:pt x="5109" y="5714"/>
                    </a:cubicBezTo>
                    <a:cubicBezTo>
                      <a:pt x="4234" y="5714"/>
                      <a:pt x="3274" y="6015"/>
                      <a:pt x="2572" y="6241"/>
                    </a:cubicBezTo>
                    <a:cubicBezTo>
                      <a:pt x="1598" y="6549"/>
                      <a:pt x="214" y="7130"/>
                      <a:pt x="95" y="8274"/>
                    </a:cubicBezTo>
                    <a:cubicBezTo>
                      <a:pt x="1" y="9084"/>
                      <a:pt x="447" y="9380"/>
                      <a:pt x="1141" y="9380"/>
                    </a:cubicBezTo>
                    <a:cubicBezTo>
                      <a:pt x="2218" y="9380"/>
                      <a:pt x="3892" y="8666"/>
                      <a:pt x="5067" y="8052"/>
                    </a:cubicBezTo>
                    <a:lnTo>
                      <a:pt x="5067" y="8052"/>
                    </a:lnTo>
                    <a:cubicBezTo>
                      <a:pt x="4264" y="9197"/>
                      <a:pt x="3871" y="10564"/>
                      <a:pt x="3563" y="11965"/>
                    </a:cubicBezTo>
                    <a:cubicBezTo>
                      <a:pt x="3532" y="12120"/>
                      <a:pt x="3655" y="12260"/>
                      <a:pt x="3806" y="12260"/>
                    </a:cubicBezTo>
                    <a:cubicBezTo>
                      <a:pt x="3821" y="12260"/>
                      <a:pt x="3837" y="12259"/>
                      <a:pt x="3854" y="12255"/>
                    </a:cubicBezTo>
                    <a:cubicBezTo>
                      <a:pt x="5836" y="11982"/>
                      <a:pt x="6707" y="9761"/>
                      <a:pt x="7390" y="8001"/>
                    </a:cubicBezTo>
                    <a:cubicBezTo>
                      <a:pt x="8023" y="8770"/>
                      <a:pt x="8740" y="9505"/>
                      <a:pt x="9287" y="10256"/>
                    </a:cubicBezTo>
                    <a:cubicBezTo>
                      <a:pt x="9554" y="10617"/>
                      <a:pt x="10094" y="11439"/>
                      <a:pt x="10670" y="11439"/>
                    </a:cubicBezTo>
                    <a:cubicBezTo>
                      <a:pt x="10721" y="11439"/>
                      <a:pt x="10773" y="11432"/>
                      <a:pt x="10825" y="11418"/>
                    </a:cubicBezTo>
                    <a:cubicBezTo>
                      <a:pt x="11320" y="11282"/>
                      <a:pt x="11491" y="10564"/>
                      <a:pt x="11406" y="10120"/>
                    </a:cubicBezTo>
                    <a:cubicBezTo>
                      <a:pt x="11149" y="8753"/>
                      <a:pt x="10278" y="7437"/>
                      <a:pt x="9390" y="6275"/>
                    </a:cubicBezTo>
                    <a:lnTo>
                      <a:pt x="9390" y="6275"/>
                    </a:lnTo>
                    <a:cubicBezTo>
                      <a:pt x="9868" y="6378"/>
                      <a:pt x="10346" y="6429"/>
                      <a:pt x="10842" y="6446"/>
                    </a:cubicBezTo>
                    <a:cubicBezTo>
                      <a:pt x="11178" y="6479"/>
                      <a:pt x="11576" y="6508"/>
                      <a:pt x="11991" y="6508"/>
                    </a:cubicBezTo>
                    <a:cubicBezTo>
                      <a:pt x="12885" y="6508"/>
                      <a:pt x="13858" y="6373"/>
                      <a:pt x="14464" y="5848"/>
                    </a:cubicBezTo>
                    <a:cubicBezTo>
                      <a:pt x="15062" y="5318"/>
                      <a:pt x="15131" y="4379"/>
                      <a:pt x="14276" y="4071"/>
                    </a:cubicBezTo>
                    <a:cubicBezTo>
                      <a:pt x="13802" y="3896"/>
                      <a:pt x="13240" y="3824"/>
                      <a:pt x="12663" y="3824"/>
                    </a:cubicBezTo>
                    <a:cubicBezTo>
                      <a:pt x="11889" y="3824"/>
                      <a:pt x="11087" y="3954"/>
                      <a:pt x="10432" y="4140"/>
                    </a:cubicBezTo>
                    <a:cubicBezTo>
                      <a:pt x="10722" y="3849"/>
                      <a:pt x="10996" y="3559"/>
                      <a:pt x="11235" y="3302"/>
                    </a:cubicBezTo>
                    <a:cubicBezTo>
                      <a:pt x="11918" y="2602"/>
                      <a:pt x="12978" y="1594"/>
                      <a:pt x="13046" y="551"/>
                    </a:cubicBezTo>
                    <a:cubicBezTo>
                      <a:pt x="13069" y="130"/>
                      <a:pt x="12779" y="0"/>
                      <a:pt x="124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798057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" name="Google Shape;793;p40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40"/>
          <p:cNvSpPr/>
          <p:nvPr/>
        </p:nvSpPr>
        <p:spPr>
          <a:xfrm>
            <a:off x="730801" y="530334"/>
            <a:ext cx="10743332" cy="5857487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5" name="Google Shape;795;p40"/>
          <p:cNvSpPr/>
          <p:nvPr/>
        </p:nvSpPr>
        <p:spPr>
          <a:xfrm flipH="1">
            <a:off x="10196334" y="179501"/>
            <a:ext cx="1808109" cy="1715316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6" name="Google Shape;796;p40"/>
          <p:cNvSpPr/>
          <p:nvPr/>
        </p:nvSpPr>
        <p:spPr>
          <a:xfrm flipH="1">
            <a:off x="-91967" y="5405234"/>
            <a:ext cx="1808109" cy="1715316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7" name="Google Shape;797;p40"/>
          <p:cNvSpPr/>
          <p:nvPr/>
        </p:nvSpPr>
        <p:spPr>
          <a:xfrm rot="1636678">
            <a:off x="11250839" y="6245502"/>
            <a:ext cx="682315" cy="476669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595264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3">
  <p:cSld name="Quote 3">
    <p:bg>
      <p:bgPr>
        <a:solidFill>
          <a:schemeClr val="accent3"/>
        </a:solidFill>
        <a:effectLst/>
      </p:bgPr>
    </p:bg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Google Shape;799;p41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0" name="Google Shape;800;p41"/>
          <p:cNvGrpSpPr/>
          <p:nvPr/>
        </p:nvGrpSpPr>
        <p:grpSpPr>
          <a:xfrm rot="2962997">
            <a:off x="4146828" y="4274500"/>
            <a:ext cx="2957320" cy="3753361"/>
            <a:chOff x="1154976" y="632775"/>
            <a:chExt cx="2502430" cy="3877954"/>
          </a:xfrm>
        </p:grpSpPr>
        <p:sp>
          <p:nvSpPr>
            <p:cNvPr id="801" name="Google Shape;801;p41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2" name="Google Shape;802;p41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03" name="Google Shape;803;p41"/>
          <p:cNvSpPr/>
          <p:nvPr/>
        </p:nvSpPr>
        <p:spPr>
          <a:xfrm>
            <a:off x="804400" y="1382567"/>
            <a:ext cx="10583211" cy="4590035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804" name="Google Shape;804;p41"/>
          <p:cNvSpPr/>
          <p:nvPr/>
        </p:nvSpPr>
        <p:spPr>
          <a:xfrm rot="-7040502">
            <a:off x="-762090" y="133405"/>
            <a:ext cx="3165127" cy="1711316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05" name="Google Shape;805;p41"/>
          <p:cNvGrpSpPr/>
          <p:nvPr/>
        </p:nvGrpSpPr>
        <p:grpSpPr>
          <a:xfrm rot="1413176">
            <a:off x="253765" y="244711"/>
            <a:ext cx="1133395" cy="1488669"/>
            <a:chOff x="181724" y="3902898"/>
            <a:chExt cx="850038" cy="1116492"/>
          </a:xfrm>
        </p:grpSpPr>
        <p:grpSp>
          <p:nvGrpSpPr>
            <p:cNvPr id="806" name="Google Shape;806;p41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807" name="Google Shape;807;p41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8" name="Google Shape;808;p41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9" name="Google Shape;809;p41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0" name="Google Shape;810;p41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811" name="Google Shape;811;p41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2" name="Google Shape;812;p41"/>
          <p:cNvGrpSpPr/>
          <p:nvPr/>
        </p:nvGrpSpPr>
        <p:grpSpPr>
          <a:xfrm>
            <a:off x="10924468" y="289084"/>
            <a:ext cx="1720561" cy="1093469"/>
            <a:chOff x="7685850" y="32550"/>
            <a:chExt cx="1290421" cy="820102"/>
          </a:xfrm>
        </p:grpSpPr>
        <p:sp>
          <p:nvSpPr>
            <p:cNvPr id="813" name="Google Shape;813;p41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41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41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41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41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41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41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1" name="Google Shape;821;p41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2" name="Google Shape;822;p41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41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41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41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41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41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0" name="Google Shape;830;p41"/>
          <p:cNvSpPr/>
          <p:nvPr/>
        </p:nvSpPr>
        <p:spPr>
          <a:xfrm rot="10800000">
            <a:off x="11061800" y="5815363"/>
            <a:ext cx="1021488" cy="786295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31" name="Google Shape;831;p41"/>
          <p:cNvGrpSpPr/>
          <p:nvPr/>
        </p:nvGrpSpPr>
        <p:grpSpPr>
          <a:xfrm rot="2962997">
            <a:off x="8103428" y="-2404167"/>
            <a:ext cx="2957320" cy="3753361"/>
            <a:chOff x="1154976" y="632775"/>
            <a:chExt cx="2502430" cy="3877954"/>
          </a:xfrm>
        </p:grpSpPr>
        <p:sp>
          <p:nvSpPr>
            <p:cNvPr id="832" name="Google Shape;832;p41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3" name="Google Shape;833;p41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4" name="Google Shape;834;p41"/>
          <p:cNvSpPr/>
          <p:nvPr/>
        </p:nvSpPr>
        <p:spPr>
          <a:xfrm rot="-1227209">
            <a:off x="3526141" y="136448"/>
            <a:ext cx="869481" cy="679696"/>
          </a:xfrm>
          <a:custGeom>
            <a:avLst/>
            <a:gdLst/>
            <a:ahLst/>
            <a:cxnLst/>
            <a:rect l="l" t="t" r="r" b="b"/>
            <a:pathLst>
              <a:path w="14097" h="11020" extrusionOk="0">
                <a:moveTo>
                  <a:pt x="2488" y="425"/>
                </a:moveTo>
                <a:cubicBezTo>
                  <a:pt x="3103" y="425"/>
                  <a:pt x="3764" y="811"/>
                  <a:pt x="4255" y="1099"/>
                </a:cubicBezTo>
                <a:cubicBezTo>
                  <a:pt x="5502" y="1902"/>
                  <a:pt x="6613" y="2910"/>
                  <a:pt x="7501" y="4089"/>
                </a:cubicBezTo>
                <a:cubicBezTo>
                  <a:pt x="7541" y="4159"/>
                  <a:pt x="7610" y="4194"/>
                  <a:pt x="7681" y="4194"/>
                </a:cubicBezTo>
                <a:cubicBezTo>
                  <a:pt x="7731" y="4194"/>
                  <a:pt x="7783" y="4176"/>
                  <a:pt x="7826" y="4140"/>
                </a:cubicBezTo>
                <a:cubicBezTo>
                  <a:pt x="8618" y="3415"/>
                  <a:pt x="9600" y="2967"/>
                  <a:pt x="10605" y="2967"/>
                </a:cubicBezTo>
                <a:cubicBezTo>
                  <a:pt x="11138" y="2967"/>
                  <a:pt x="11678" y="3093"/>
                  <a:pt x="12200" y="3372"/>
                </a:cubicBezTo>
                <a:cubicBezTo>
                  <a:pt x="13789" y="4209"/>
                  <a:pt x="13635" y="5986"/>
                  <a:pt x="12781" y="7284"/>
                </a:cubicBezTo>
                <a:cubicBezTo>
                  <a:pt x="11294" y="9540"/>
                  <a:pt x="7621" y="10206"/>
                  <a:pt x="5126" y="10599"/>
                </a:cubicBezTo>
                <a:cubicBezTo>
                  <a:pt x="3845" y="9933"/>
                  <a:pt x="2939" y="8429"/>
                  <a:pt x="2273" y="7250"/>
                </a:cubicBezTo>
                <a:cubicBezTo>
                  <a:pt x="1487" y="5866"/>
                  <a:pt x="752" y="4158"/>
                  <a:pt x="820" y="2534"/>
                </a:cubicBezTo>
                <a:cubicBezTo>
                  <a:pt x="855" y="1680"/>
                  <a:pt x="1265" y="689"/>
                  <a:pt x="2153" y="467"/>
                </a:cubicBezTo>
                <a:cubicBezTo>
                  <a:pt x="2262" y="438"/>
                  <a:pt x="2374" y="425"/>
                  <a:pt x="2488" y="425"/>
                </a:cubicBezTo>
                <a:close/>
                <a:moveTo>
                  <a:pt x="2342" y="1"/>
                </a:moveTo>
                <a:cubicBezTo>
                  <a:pt x="1645" y="1"/>
                  <a:pt x="1054" y="369"/>
                  <a:pt x="701" y="1321"/>
                </a:cubicBezTo>
                <a:cubicBezTo>
                  <a:pt x="0" y="3235"/>
                  <a:pt x="803" y="5234"/>
                  <a:pt x="1658" y="6943"/>
                </a:cubicBezTo>
                <a:cubicBezTo>
                  <a:pt x="2358" y="8327"/>
                  <a:pt x="3452" y="10086"/>
                  <a:pt x="4938" y="10787"/>
                </a:cubicBezTo>
                <a:cubicBezTo>
                  <a:pt x="4938" y="10914"/>
                  <a:pt x="5041" y="11011"/>
                  <a:pt x="5165" y="11011"/>
                </a:cubicBezTo>
                <a:cubicBezTo>
                  <a:pt x="5175" y="11011"/>
                  <a:pt x="5184" y="11010"/>
                  <a:pt x="5194" y="11009"/>
                </a:cubicBezTo>
                <a:lnTo>
                  <a:pt x="5382" y="10975"/>
                </a:lnTo>
                <a:lnTo>
                  <a:pt x="5519" y="11009"/>
                </a:lnTo>
                <a:cubicBezTo>
                  <a:pt x="5530" y="11017"/>
                  <a:pt x="5542" y="11020"/>
                  <a:pt x="5554" y="11020"/>
                </a:cubicBezTo>
                <a:cubicBezTo>
                  <a:pt x="5597" y="11020"/>
                  <a:pt x="5639" y="10977"/>
                  <a:pt x="5639" y="10924"/>
                </a:cubicBezTo>
                <a:cubicBezTo>
                  <a:pt x="8714" y="10428"/>
                  <a:pt x="13140" y="9352"/>
                  <a:pt x="13823" y="5883"/>
                </a:cubicBezTo>
                <a:cubicBezTo>
                  <a:pt x="14096" y="4516"/>
                  <a:pt x="13191" y="3337"/>
                  <a:pt x="11995" y="2825"/>
                </a:cubicBezTo>
                <a:cubicBezTo>
                  <a:pt x="11549" y="2630"/>
                  <a:pt x="11092" y="2543"/>
                  <a:pt x="10637" y="2543"/>
                </a:cubicBezTo>
                <a:cubicBezTo>
                  <a:pt x="9575" y="2543"/>
                  <a:pt x="8532" y="3019"/>
                  <a:pt x="7706" y="3713"/>
                </a:cubicBezTo>
                <a:cubicBezTo>
                  <a:pt x="6741" y="2538"/>
                  <a:pt x="4172" y="1"/>
                  <a:pt x="23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404125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3544DA31-63CA-4D0C-BC25-971C4F965500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2/6/2025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877D756A-B21D-472C-8DF2-7B15D561D70C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531996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0E594-B80D-8AA5-00B0-11F24D717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C805C4-8658-6010-B920-5A4E2C0535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F2DC1-49D9-1DE0-7FD6-C68FE6AC1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1A2A8-6BB1-B834-6E84-A3A8D0A1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ADEC7-AA25-EA8D-5EB0-C007A080C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284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8361-3542-3CA1-D442-4B30114C3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A27E3-E6CC-1634-2B16-B85E6A09B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DCF04-20DD-804A-99CA-C327A5374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D3C89-5893-DCDF-28C7-02CA30F72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5EED1-28EE-444C-AC94-520625EB0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440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C0A15-56EB-DB75-BC5D-3A4C14761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9F0409-E6DE-21B2-5A14-F2B51F233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02720-970D-5AD6-7DCA-B922B039A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407B2-E79F-EDC1-F6D4-672DD645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B5337-8A83-C79A-00DE-2C11F4020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37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5"/>
          <p:cNvSpPr txBox="1">
            <a:spLocks noGrp="1"/>
          </p:cNvSpPr>
          <p:nvPr>
            <p:ph type="subTitle" idx="1"/>
          </p:nvPr>
        </p:nvSpPr>
        <p:spPr>
          <a:xfrm>
            <a:off x="1721000" y="3566767"/>
            <a:ext cx="38768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2"/>
          </p:nvPr>
        </p:nvSpPr>
        <p:spPr>
          <a:xfrm>
            <a:off x="6594167" y="3566767"/>
            <a:ext cx="38768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trick Hand" panose="00000500000000000000"/>
              <a:buNone/>
              <a:defRPr sz="3333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3"/>
          </p:nvPr>
        </p:nvSpPr>
        <p:spPr>
          <a:xfrm>
            <a:off x="1721000" y="4206767"/>
            <a:ext cx="3876800" cy="11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4"/>
          </p:nvPr>
        </p:nvSpPr>
        <p:spPr>
          <a:xfrm>
            <a:off x="6594167" y="4206767"/>
            <a:ext cx="3876800" cy="11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4157600" y="827667"/>
            <a:ext cx="38768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50" name="Google Shape;50;p5"/>
          <p:cNvGrpSpPr/>
          <p:nvPr/>
        </p:nvGrpSpPr>
        <p:grpSpPr>
          <a:xfrm rot="-1884356">
            <a:off x="105239" y="865786"/>
            <a:ext cx="1720568" cy="1093473"/>
            <a:chOff x="7685850" y="32550"/>
            <a:chExt cx="1290421" cy="820102"/>
          </a:xfrm>
        </p:grpSpPr>
        <p:sp>
          <p:nvSpPr>
            <p:cNvPr id="51" name="Google Shape;51;p5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8" name="Google Shape;68;p5"/>
          <p:cNvGrpSpPr/>
          <p:nvPr/>
        </p:nvGrpSpPr>
        <p:grpSpPr>
          <a:xfrm rot="561805">
            <a:off x="9861242" y="-87885"/>
            <a:ext cx="1611468" cy="1132172"/>
            <a:chOff x="7395734" y="-65835"/>
            <a:chExt cx="1208572" cy="849109"/>
          </a:xfrm>
        </p:grpSpPr>
        <p:sp>
          <p:nvSpPr>
            <p:cNvPr id="69" name="Google Shape;69;p5"/>
            <p:cNvSpPr/>
            <p:nvPr/>
          </p:nvSpPr>
          <p:spPr>
            <a:xfrm rot="-2204069" flipH="1">
              <a:off x="8031320" y="519771"/>
              <a:ext cx="252313" cy="208777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 rot="-2204069" flipH="1">
              <a:off x="7869628" y="60004"/>
              <a:ext cx="260757" cy="180967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 rot="-2204069" flipH="1">
              <a:off x="7472444" y="501588"/>
              <a:ext cx="232441" cy="188501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 rot="-2204069" flipH="1">
              <a:off x="7727746" y="300210"/>
              <a:ext cx="205642" cy="19239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 rot="-2204069" flipH="1">
              <a:off x="7434248" y="165448"/>
              <a:ext cx="194468" cy="193355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 rot="-2204069" flipH="1">
              <a:off x="8116827" y="257510"/>
              <a:ext cx="230419" cy="169540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 rot="-2204069" flipH="1">
              <a:off x="8371323" y="-26877"/>
              <a:ext cx="194468" cy="193355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37710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20E3F-DF36-4557-5E6A-191C1B8E6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67FB3-2EEB-9A7A-C653-EE9173952E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B69AE8-CA0E-7CBE-71FB-7946A6069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3204BC-E417-6CB3-E065-677D68307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1345-7275-0348-6D9F-DACFDEBC7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65CE22-09E2-E562-D5C7-F979CAC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838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1E99E-BE5D-6D17-B4F5-15F6B1C41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AF9FB5-D261-42FE-08F4-487737C91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C3D89D-CFC5-2645-AD2E-ADB76C1AA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2B8299-E6C9-1E3B-770F-F33516BEA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49240C-73F2-4FC5-BB9B-934CA8113B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31D803-5B03-57C2-97DC-7E531F5E4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CABAC3-43E5-FB9C-583A-F0AC2793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E961CB-C91E-915C-71E0-90BDD99A9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270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75F2A-07AB-B91E-8101-8A1EA186C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D46FAF-EA67-F74D-110D-701EF89CE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470CB1-3933-FFF9-39E8-00398BA37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FD781E-B36A-70B5-B983-CB0FDC03E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268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D4DC42-CFE4-7587-6403-039FA91A5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945D4C-D10A-4A45-F013-B01180433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D89F4-21D2-4AD1-B4A5-D6848CE65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322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5FBBA-1B04-F1DF-2E93-C748B7922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9E84F-18EB-5AC9-07D1-D7C55C4A2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06241C-411D-AB44-4A37-51AF94451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22749C-BD2E-E230-B6E4-0F588DAB3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620ADF-65F1-35FA-A426-0167B553E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275EC1-2E34-FE99-48EB-E634F7892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9315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EA6B4-0C33-5F68-463A-A5C65214B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395D2A-81E7-5A36-99AE-A15B6CCC2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A3C62F-0537-9590-EB1E-50EB59665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39920-0357-C6A4-8B09-96DDC4251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71E11B-AC76-2706-C877-95575AC1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43050F-00B6-A5CF-0D77-4F5D6F603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46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BF76E-C819-4493-C8A3-18D0EA8ED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8C7AD6-5954-41A6-48C5-3FF3C95F2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74BDF-FB31-F686-97CC-7073C8700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E512F-D5F0-F4AE-C7C4-7FF7841E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A40A4-4799-C390-C37A-4ECFF0E4B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484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D1E363-8ADD-0740-6A50-DE030D7EAD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B961CC-7DE6-F6DF-5470-B8662A5FE8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8617B-E3EE-A01A-11EB-86D0775F4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48489-0899-510B-99C3-BA0B3DDC7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32458-4086-0C32-72DD-03D8552C0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27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6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" name="Google Shape;78;p6"/>
          <p:cNvGrpSpPr/>
          <p:nvPr/>
        </p:nvGrpSpPr>
        <p:grpSpPr>
          <a:xfrm rot="5642159">
            <a:off x="10012660" y="-1423441"/>
            <a:ext cx="1479520" cy="3434632"/>
            <a:chOff x="-751900" y="2850775"/>
            <a:chExt cx="516875" cy="1199900"/>
          </a:xfrm>
        </p:grpSpPr>
        <p:sp>
          <p:nvSpPr>
            <p:cNvPr id="79" name="Google Shape;79;p6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80" name="Google Shape;80;p6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</p:grpSpPr>
          <p:sp>
            <p:nvSpPr>
              <p:cNvPr id="81" name="Google Shape;81;p6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82;p6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83;p6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84;p6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85;p6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87;p6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88;p6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" name="Google Shape;90;p6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" name="Google Shape;91;p6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2" name="Google Shape;92;p6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3" name="Google Shape;93;p6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5" name="Google Shape;95;p6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6" name="Google Shape;96;p6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8" name="Google Shape;98;p6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9" name="Google Shape;99;p6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104" name="Google Shape;104;p6"/>
          <p:cNvSpPr txBox="1">
            <a:spLocks noGrp="1"/>
          </p:cNvSpPr>
          <p:nvPr>
            <p:ph type="title"/>
          </p:nvPr>
        </p:nvSpPr>
        <p:spPr>
          <a:xfrm>
            <a:off x="3636600" y="717167"/>
            <a:ext cx="4918800" cy="6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05" name="Google Shape;105;p6"/>
          <p:cNvGrpSpPr/>
          <p:nvPr/>
        </p:nvGrpSpPr>
        <p:grpSpPr>
          <a:xfrm rot="-2319052">
            <a:off x="105106" y="166586"/>
            <a:ext cx="1720636" cy="1093516"/>
            <a:chOff x="7685850" y="32550"/>
            <a:chExt cx="1290421" cy="820102"/>
          </a:xfrm>
        </p:grpSpPr>
        <p:sp>
          <p:nvSpPr>
            <p:cNvPr id="106" name="Google Shape;106;p6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112;p6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6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16;p6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6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19;p6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0;p6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21;p6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298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7"/>
          <p:cNvSpPr txBox="1">
            <a:spLocks noGrp="1"/>
          </p:cNvSpPr>
          <p:nvPr>
            <p:ph type="body" idx="1"/>
          </p:nvPr>
        </p:nvSpPr>
        <p:spPr>
          <a:xfrm>
            <a:off x="965567" y="2130200"/>
            <a:ext cx="5657200" cy="3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●"/>
              <a:defRPr/>
            </a:lvl1pPr>
            <a:lvl2pPr marL="1219170" lvl="1" indent="-40639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Open Sans"/>
              <a:buChar char="○"/>
              <a:defRPr/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■"/>
              <a:defRPr/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●"/>
              <a:defRPr/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○"/>
              <a:defRPr/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■"/>
              <a:defRPr/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●"/>
              <a:defRPr/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○"/>
              <a:defRPr/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■"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 txBox="1">
            <a:spLocks noGrp="1"/>
          </p:cNvSpPr>
          <p:nvPr>
            <p:ph type="title"/>
          </p:nvPr>
        </p:nvSpPr>
        <p:spPr>
          <a:xfrm>
            <a:off x="965433" y="1312067"/>
            <a:ext cx="5494800" cy="6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42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127" name="Google Shape;127;p7"/>
          <p:cNvGrpSpPr/>
          <p:nvPr/>
        </p:nvGrpSpPr>
        <p:grpSpPr>
          <a:xfrm rot="6197952">
            <a:off x="9674680" y="-1078614"/>
            <a:ext cx="1676209" cy="3891239"/>
            <a:chOff x="-751900" y="2850775"/>
            <a:chExt cx="516875" cy="1199900"/>
          </a:xfrm>
        </p:grpSpPr>
        <p:sp>
          <p:nvSpPr>
            <p:cNvPr id="128" name="Google Shape;128;p7"/>
            <p:cNvSpPr/>
            <p:nvPr/>
          </p:nvSpPr>
          <p:spPr>
            <a:xfrm>
              <a:off x="-751900" y="2850775"/>
              <a:ext cx="516875" cy="1199900"/>
            </a:xfrm>
            <a:custGeom>
              <a:avLst/>
              <a:gdLst/>
              <a:ahLst/>
              <a:cxnLst/>
              <a:rect l="l" t="t" r="r" b="b"/>
              <a:pathLst>
                <a:path w="20675" h="47996" extrusionOk="0">
                  <a:moveTo>
                    <a:pt x="0" y="0"/>
                  </a:moveTo>
                  <a:lnTo>
                    <a:pt x="0" y="46372"/>
                  </a:lnTo>
                  <a:lnTo>
                    <a:pt x="137" y="46372"/>
                  </a:lnTo>
                  <a:cubicBezTo>
                    <a:pt x="188" y="46355"/>
                    <a:pt x="256" y="46355"/>
                    <a:pt x="325" y="46355"/>
                  </a:cubicBezTo>
                  <a:cubicBezTo>
                    <a:pt x="444" y="46355"/>
                    <a:pt x="581" y="46321"/>
                    <a:pt x="701" y="46253"/>
                  </a:cubicBezTo>
                  <a:cubicBezTo>
                    <a:pt x="735" y="46236"/>
                    <a:pt x="752" y="46218"/>
                    <a:pt x="786" y="46201"/>
                  </a:cubicBezTo>
                  <a:lnTo>
                    <a:pt x="888" y="46201"/>
                  </a:lnTo>
                  <a:cubicBezTo>
                    <a:pt x="1059" y="46201"/>
                    <a:pt x="1230" y="46167"/>
                    <a:pt x="1384" y="46099"/>
                  </a:cubicBezTo>
                  <a:lnTo>
                    <a:pt x="1555" y="46150"/>
                  </a:lnTo>
                  <a:cubicBezTo>
                    <a:pt x="1640" y="46321"/>
                    <a:pt x="1777" y="46458"/>
                    <a:pt x="1965" y="46509"/>
                  </a:cubicBezTo>
                  <a:cubicBezTo>
                    <a:pt x="2027" y="46534"/>
                    <a:pt x="2099" y="46550"/>
                    <a:pt x="2173" y="46550"/>
                  </a:cubicBezTo>
                  <a:cubicBezTo>
                    <a:pt x="2200" y="46550"/>
                    <a:pt x="2228" y="46548"/>
                    <a:pt x="2255" y="46543"/>
                  </a:cubicBezTo>
                  <a:cubicBezTo>
                    <a:pt x="2341" y="46543"/>
                    <a:pt x="2426" y="46526"/>
                    <a:pt x="2512" y="46492"/>
                  </a:cubicBezTo>
                  <a:lnTo>
                    <a:pt x="2529" y="46492"/>
                  </a:lnTo>
                  <a:lnTo>
                    <a:pt x="2580" y="46475"/>
                  </a:lnTo>
                  <a:lnTo>
                    <a:pt x="2717" y="46475"/>
                  </a:lnTo>
                  <a:cubicBezTo>
                    <a:pt x="2785" y="46458"/>
                    <a:pt x="2870" y="46441"/>
                    <a:pt x="2939" y="46406"/>
                  </a:cubicBezTo>
                  <a:cubicBezTo>
                    <a:pt x="3041" y="46560"/>
                    <a:pt x="3212" y="46646"/>
                    <a:pt x="3383" y="46663"/>
                  </a:cubicBezTo>
                  <a:cubicBezTo>
                    <a:pt x="3503" y="46663"/>
                    <a:pt x="3622" y="46680"/>
                    <a:pt x="3759" y="46697"/>
                  </a:cubicBezTo>
                  <a:lnTo>
                    <a:pt x="3930" y="46697"/>
                  </a:lnTo>
                  <a:cubicBezTo>
                    <a:pt x="4049" y="46680"/>
                    <a:pt x="4152" y="46646"/>
                    <a:pt x="4272" y="46594"/>
                  </a:cubicBezTo>
                  <a:lnTo>
                    <a:pt x="4306" y="46594"/>
                  </a:lnTo>
                  <a:cubicBezTo>
                    <a:pt x="4357" y="46594"/>
                    <a:pt x="4408" y="46577"/>
                    <a:pt x="4477" y="46577"/>
                  </a:cubicBezTo>
                  <a:cubicBezTo>
                    <a:pt x="4579" y="46646"/>
                    <a:pt x="4699" y="46697"/>
                    <a:pt x="4835" y="46731"/>
                  </a:cubicBezTo>
                  <a:cubicBezTo>
                    <a:pt x="4887" y="46748"/>
                    <a:pt x="4921" y="46748"/>
                    <a:pt x="4972" y="46748"/>
                  </a:cubicBezTo>
                  <a:cubicBezTo>
                    <a:pt x="5075" y="46787"/>
                    <a:pt x="5177" y="46806"/>
                    <a:pt x="5287" y="46806"/>
                  </a:cubicBezTo>
                  <a:cubicBezTo>
                    <a:pt x="5323" y="46806"/>
                    <a:pt x="5361" y="46804"/>
                    <a:pt x="5399" y="46799"/>
                  </a:cubicBezTo>
                  <a:cubicBezTo>
                    <a:pt x="5502" y="46799"/>
                    <a:pt x="5604" y="46765"/>
                    <a:pt x="5707" y="46731"/>
                  </a:cubicBezTo>
                  <a:cubicBezTo>
                    <a:pt x="5775" y="46714"/>
                    <a:pt x="5826" y="46697"/>
                    <a:pt x="5878" y="46680"/>
                  </a:cubicBezTo>
                  <a:lnTo>
                    <a:pt x="6031" y="46680"/>
                  </a:lnTo>
                  <a:cubicBezTo>
                    <a:pt x="6134" y="46680"/>
                    <a:pt x="6219" y="46663"/>
                    <a:pt x="6322" y="46629"/>
                  </a:cubicBezTo>
                  <a:cubicBezTo>
                    <a:pt x="6459" y="46629"/>
                    <a:pt x="6595" y="46594"/>
                    <a:pt x="6715" y="46526"/>
                  </a:cubicBezTo>
                  <a:cubicBezTo>
                    <a:pt x="6783" y="46543"/>
                    <a:pt x="6869" y="46543"/>
                    <a:pt x="6937" y="46543"/>
                  </a:cubicBezTo>
                  <a:lnTo>
                    <a:pt x="7074" y="46543"/>
                  </a:lnTo>
                  <a:lnTo>
                    <a:pt x="7159" y="46594"/>
                  </a:lnTo>
                  <a:cubicBezTo>
                    <a:pt x="7398" y="46697"/>
                    <a:pt x="7655" y="46765"/>
                    <a:pt x="7911" y="46782"/>
                  </a:cubicBezTo>
                  <a:lnTo>
                    <a:pt x="8048" y="46799"/>
                  </a:lnTo>
                  <a:cubicBezTo>
                    <a:pt x="8065" y="46834"/>
                    <a:pt x="8082" y="46851"/>
                    <a:pt x="8116" y="46868"/>
                  </a:cubicBezTo>
                  <a:cubicBezTo>
                    <a:pt x="8236" y="46987"/>
                    <a:pt x="8389" y="47039"/>
                    <a:pt x="8543" y="47056"/>
                  </a:cubicBezTo>
                  <a:cubicBezTo>
                    <a:pt x="8731" y="47073"/>
                    <a:pt x="8902" y="47141"/>
                    <a:pt x="9056" y="47261"/>
                  </a:cubicBezTo>
                  <a:cubicBezTo>
                    <a:pt x="9175" y="47363"/>
                    <a:pt x="9312" y="47414"/>
                    <a:pt x="9483" y="47432"/>
                  </a:cubicBezTo>
                  <a:lnTo>
                    <a:pt x="9688" y="47432"/>
                  </a:lnTo>
                  <a:cubicBezTo>
                    <a:pt x="9704" y="47433"/>
                    <a:pt x="9720" y="47434"/>
                    <a:pt x="9736" y="47434"/>
                  </a:cubicBezTo>
                  <a:cubicBezTo>
                    <a:pt x="9910" y="47434"/>
                    <a:pt x="10093" y="47352"/>
                    <a:pt x="10218" y="47227"/>
                  </a:cubicBezTo>
                  <a:cubicBezTo>
                    <a:pt x="10252" y="47209"/>
                    <a:pt x="10286" y="47192"/>
                    <a:pt x="10320" y="47175"/>
                  </a:cubicBezTo>
                  <a:cubicBezTo>
                    <a:pt x="10337" y="47158"/>
                    <a:pt x="10371" y="47141"/>
                    <a:pt x="10388" y="47141"/>
                  </a:cubicBezTo>
                  <a:cubicBezTo>
                    <a:pt x="10423" y="47124"/>
                    <a:pt x="10440" y="47124"/>
                    <a:pt x="10457" y="47107"/>
                  </a:cubicBezTo>
                  <a:lnTo>
                    <a:pt x="10559" y="47107"/>
                  </a:lnTo>
                  <a:cubicBezTo>
                    <a:pt x="10616" y="47101"/>
                    <a:pt x="10672" y="47097"/>
                    <a:pt x="10728" y="47097"/>
                  </a:cubicBezTo>
                  <a:cubicBezTo>
                    <a:pt x="10826" y="47097"/>
                    <a:pt x="10923" y="47109"/>
                    <a:pt x="11021" y="47141"/>
                  </a:cubicBezTo>
                  <a:cubicBezTo>
                    <a:pt x="11055" y="47141"/>
                    <a:pt x="11089" y="47158"/>
                    <a:pt x="11123" y="47158"/>
                  </a:cubicBezTo>
                  <a:cubicBezTo>
                    <a:pt x="11157" y="47175"/>
                    <a:pt x="11174" y="47192"/>
                    <a:pt x="11209" y="47209"/>
                  </a:cubicBezTo>
                  <a:cubicBezTo>
                    <a:pt x="11243" y="47227"/>
                    <a:pt x="11277" y="47244"/>
                    <a:pt x="11294" y="47261"/>
                  </a:cubicBezTo>
                  <a:cubicBezTo>
                    <a:pt x="11397" y="47329"/>
                    <a:pt x="11516" y="47380"/>
                    <a:pt x="11636" y="47397"/>
                  </a:cubicBezTo>
                  <a:cubicBezTo>
                    <a:pt x="11755" y="47534"/>
                    <a:pt x="11909" y="47620"/>
                    <a:pt x="12097" y="47654"/>
                  </a:cubicBezTo>
                  <a:lnTo>
                    <a:pt x="12114" y="47654"/>
                  </a:lnTo>
                  <a:cubicBezTo>
                    <a:pt x="12217" y="47773"/>
                    <a:pt x="12370" y="47825"/>
                    <a:pt x="12541" y="47842"/>
                  </a:cubicBezTo>
                  <a:cubicBezTo>
                    <a:pt x="12593" y="47842"/>
                    <a:pt x="12644" y="47842"/>
                    <a:pt x="12695" y="47825"/>
                  </a:cubicBezTo>
                  <a:cubicBezTo>
                    <a:pt x="12798" y="47807"/>
                    <a:pt x="12900" y="47773"/>
                    <a:pt x="12986" y="47739"/>
                  </a:cubicBezTo>
                  <a:cubicBezTo>
                    <a:pt x="13054" y="47705"/>
                    <a:pt x="13105" y="47671"/>
                    <a:pt x="13156" y="47637"/>
                  </a:cubicBezTo>
                  <a:cubicBezTo>
                    <a:pt x="13225" y="47654"/>
                    <a:pt x="13293" y="47654"/>
                    <a:pt x="13361" y="47654"/>
                  </a:cubicBezTo>
                  <a:lnTo>
                    <a:pt x="13464" y="47654"/>
                  </a:lnTo>
                  <a:cubicBezTo>
                    <a:pt x="13515" y="47671"/>
                    <a:pt x="13584" y="47688"/>
                    <a:pt x="13635" y="47688"/>
                  </a:cubicBezTo>
                  <a:lnTo>
                    <a:pt x="13754" y="47688"/>
                  </a:lnTo>
                  <a:cubicBezTo>
                    <a:pt x="13806" y="47671"/>
                    <a:pt x="13874" y="47671"/>
                    <a:pt x="13942" y="47671"/>
                  </a:cubicBezTo>
                  <a:lnTo>
                    <a:pt x="14045" y="47671"/>
                  </a:lnTo>
                  <a:cubicBezTo>
                    <a:pt x="14079" y="47671"/>
                    <a:pt x="14096" y="47688"/>
                    <a:pt x="14130" y="47688"/>
                  </a:cubicBezTo>
                  <a:cubicBezTo>
                    <a:pt x="14267" y="47705"/>
                    <a:pt x="14370" y="47756"/>
                    <a:pt x="14472" y="47842"/>
                  </a:cubicBezTo>
                  <a:cubicBezTo>
                    <a:pt x="14592" y="47927"/>
                    <a:pt x="14728" y="47978"/>
                    <a:pt x="14882" y="47978"/>
                  </a:cubicBezTo>
                  <a:lnTo>
                    <a:pt x="14950" y="47978"/>
                  </a:lnTo>
                  <a:cubicBezTo>
                    <a:pt x="15002" y="47995"/>
                    <a:pt x="15053" y="47995"/>
                    <a:pt x="15104" y="47995"/>
                  </a:cubicBezTo>
                  <a:cubicBezTo>
                    <a:pt x="15190" y="47995"/>
                    <a:pt x="15275" y="47978"/>
                    <a:pt x="15361" y="47944"/>
                  </a:cubicBezTo>
                  <a:cubicBezTo>
                    <a:pt x="15429" y="47944"/>
                    <a:pt x="15480" y="47961"/>
                    <a:pt x="15531" y="47978"/>
                  </a:cubicBezTo>
                  <a:cubicBezTo>
                    <a:pt x="15583" y="47978"/>
                    <a:pt x="15634" y="47995"/>
                    <a:pt x="15685" y="47995"/>
                  </a:cubicBezTo>
                  <a:cubicBezTo>
                    <a:pt x="15788" y="47995"/>
                    <a:pt x="15907" y="47961"/>
                    <a:pt x="16010" y="47910"/>
                  </a:cubicBezTo>
                  <a:cubicBezTo>
                    <a:pt x="16078" y="47859"/>
                    <a:pt x="16146" y="47842"/>
                    <a:pt x="16232" y="47842"/>
                  </a:cubicBezTo>
                  <a:lnTo>
                    <a:pt x="16283" y="47842"/>
                  </a:lnTo>
                  <a:cubicBezTo>
                    <a:pt x="16437" y="47842"/>
                    <a:pt x="16608" y="47773"/>
                    <a:pt x="16727" y="47654"/>
                  </a:cubicBezTo>
                  <a:lnTo>
                    <a:pt x="16779" y="47602"/>
                  </a:lnTo>
                  <a:lnTo>
                    <a:pt x="16813" y="47568"/>
                  </a:lnTo>
                  <a:cubicBezTo>
                    <a:pt x="16813" y="47568"/>
                    <a:pt x="16830" y="47568"/>
                    <a:pt x="16830" y="47551"/>
                  </a:cubicBezTo>
                  <a:lnTo>
                    <a:pt x="16847" y="47534"/>
                  </a:lnTo>
                  <a:lnTo>
                    <a:pt x="16864" y="47534"/>
                  </a:lnTo>
                  <a:lnTo>
                    <a:pt x="16898" y="47517"/>
                  </a:lnTo>
                  <a:cubicBezTo>
                    <a:pt x="16984" y="47483"/>
                    <a:pt x="17052" y="47432"/>
                    <a:pt x="17120" y="47363"/>
                  </a:cubicBezTo>
                  <a:cubicBezTo>
                    <a:pt x="17257" y="47329"/>
                    <a:pt x="17394" y="47244"/>
                    <a:pt x="17479" y="47124"/>
                  </a:cubicBezTo>
                  <a:cubicBezTo>
                    <a:pt x="17496" y="47107"/>
                    <a:pt x="17496" y="47090"/>
                    <a:pt x="17513" y="47073"/>
                  </a:cubicBezTo>
                  <a:cubicBezTo>
                    <a:pt x="17650" y="47056"/>
                    <a:pt x="17770" y="47004"/>
                    <a:pt x="17872" y="46919"/>
                  </a:cubicBezTo>
                  <a:cubicBezTo>
                    <a:pt x="17889" y="46902"/>
                    <a:pt x="17923" y="46868"/>
                    <a:pt x="17941" y="46851"/>
                  </a:cubicBezTo>
                  <a:cubicBezTo>
                    <a:pt x="18111" y="46731"/>
                    <a:pt x="18214" y="46543"/>
                    <a:pt x="18197" y="46338"/>
                  </a:cubicBezTo>
                  <a:lnTo>
                    <a:pt x="18197" y="46287"/>
                  </a:lnTo>
                  <a:cubicBezTo>
                    <a:pt x="18197" y="46287"/>
                    <a:pt x="18197" y="46270"/>
                    <a:pt x="18197" y="46253"/>
                  </a:cubicBezTo>
                  <a:cubicBezTo>
                    <a:pt x="18214" y="46048"/>
                    <a:pt x="18128" y="45825"/>
                    <a:pt x="17958" y="45672"/>
                  </a:cubicBezTo>
                  <a:cubicBezTo>
                    <a:pt x="17941" y="45638"/>
                    <a:pt x="17923" y="45603"/>
                    <a:pt x="17906" y="45569"/>
                  </a:cubicBezTo>
                  <a:cubicBezTo>
                    <a:pt x="17889" y="45552"/>
                    <a:pt x="17872" y="45535"/>
                    <a:pt x="17872" y="45518"/>
                  </a:cubicBezTo>
                  <a:lnTo>
                    <a:pt x="17838" y="45450"/>
                  </a:lnTo>
                  <a:lnTo>
                    <a:pt x="17838" y="45381"/>
                  </a:lnTo>
                  <a:cubicBezTo>
                    <a:pt x="17821" y="45262"/>
                    <a:pt x="17838" y="45125"/>
                    <a:pt x="17889" y="45005"/>
                  </a:cubicBezTo>
                  <a:cubicBezTo>
                    <a:pt x="17889" y="44988"/>
                    <a:pt x="17906" y="44954"/>
                    <a:pt x="17906" y="44920"/>
                  </a:cubicBezTo>
                  <a:cubicBezTo>
                    <a:pt x="17923" y="44903"/>
                    <a:pt x="17941" y="44886"/>
                    <a:pt x="17958" y="44869"/>
                  </a:cubicBezTo>
                  <a:cubicBezTo>
                    <a:pt x="17975" y="44834"/>
                    <a:pt x="17992" y="44817"/>
                    <a:pt x="18009" y="44783"/>
                  </a:cubicBezTo>
                  <a:cubicBezTo>
                    <a:pt x="18094" y="44698"/>
                    <a:pt x="18146" y="44595"/>
                    <a:pt x="18163" y="44493"/>
                  </a:cubicBezTo>
                  <a:cubicBezTo>
                    <a:pt x="18299" y="44390"/>
                    <a:pt x="18402" y="44254"/>
                    <a:pt x="18436" y="44100"/>
                  </a:cubicBezTo>
                  <a:lnTo>
                    <a:pt x="18453" y="44083"/>
                  </a:lnTo>
                  <a:cubicBezTo>
                    <a:pt x="18624" y="43929"/>
                    <a:pt x="18709" y="43690"/>
                    <a:pt x="18658" y="43450"/>
                  </a:cubicBezTo>
                  <a:cubicBezTo>
                    <a:pt x="18641" y="43348"/>
                    <a:pt x="18624" y="43245"/>
                    <a:pt x="18590" y="43143"/>
                  </a:cubicBezTo>
                  <a:cubicBezTo>
                    <a:pt x="18573" y="43092"/>
                    <a:pt x="18556" y="43040"/>
                    <a:pt x="18521" y="42989"/>
                  </a:cubicBezTo>
                  <a:cubicBezTo>
                    <a:pt x="18556" y="42904"/>
                    <a:pt x="18556" y="42818"/>
                    <a:pt x="18573" y="42716"/>
                  </a:cubicBezTo>
                  <a:cubicBezTo>
                    <a:pt x="18607" y="42613"/>
                    <a:pt x="18624" y="42511"/>
                    <a:pt x="18607" y="42408"/>
                  </a:cubicBezTo>
                  <a:cubicBezTo>
                    <a:pt x="18607" y="42357"/>
                    <a:pt x="18607" y="42306"/>
                    <a:pt x="18607" y="42254"/>
                  </a:cubicBezTo>
                  <a:cubicBezTo>
                    <a:pt x="18607" y="42220"/>
                    <a:pt x="18607" y="42203"/>
                    <a:pt x="18607" y="42169"/>
                  </a:cubicBezTo>
                  <a:cubicBezTo>
                    <a:pt x="18624" y="42135"/>
                    <a:pt x="18641" y="42118"/>
                    <a:pt x="18641" y="42084"/>
                  </a:cubicBezTo>
                  <a:cubicBezTo>
                    <a:pt x="18675" y="41981"/>
                    <a:pt x="18744" y="41879"/>
                    <a:pt x="18829" y="41810"/>
                  </a:cubicBezTo>
                  <a:cubicBezTo>
                    <a:pt x="18966" y="41691"/>
                    <a:pt x="19051" y="41520"/>
                    <a:pt x="19068" y="41349"/>
                  </a:cubicBezTo>
                  <a:cubicBezTo>
                    <a:pt x="19137" y="41212"/>
                    <a:pt x="19154" y="41058"/>
                    <a:pt x="19137" y="40922"/>
                  </a:cubicBezTo>
                  <a:cubicBezTo>
                    <a:pt x="19137" y="40888"/>
                    <a:pt x="19154" y="40853"/>
                    <a:pt x="19188" y="40802"/>
                  </a:cubicBezTo>
                  <a:cubicBezTo>
                    <a:pt x="19273" y="40631"/>
                    <a:pt x="19290" y="40443"/>
                    <a:pt x="19239" y="40272"/>
                  </a:cubicBezTo>
                  <a:cubicBezTo>
                    <a:pt x="19222" y="40221"/>
                    <a:pt x="19222" y="40170"/>
                    <a:pt x="19239" y="40119"/>
                  </a:cubicBezTo>
                  <a:lnTo>
                    <a:pt x="19239" y="40102"/>
                  </a:lnTo>
                  <a:cubicBezTo>
                    <a:pt x="19307" y="39914"/>
                    <a:pt x="19273" y="39726"/>
                    <a:pt x="19188" y="39572"/>
                  </a:cubicBezTo>
                  <a:lnTo>
                    <a:pt x="19137" y="39521"/>
                  </a:lnTo>
                  <a:cubicBezTo>
                    <a:pt x="19137" y="39504"/>
                    <a:pt x="19119" y="39504"/>
                    <a:pt x="19119" y="39486"/>
                  </a:cubicBezTo>
                  <a:cubicBezTo>
                    <a:pt x="19119" y="39486"/>
                    <a:pt x="19102" y="39469"/>
                    <a:pt x="19102" y="39469"/>
                  </a:cubicBezTo>
                  <a:lnTo>
                    <a:pt x="19102" y="39452"/>
                  </a:lnTo>
                  <a:lnTo>
                    <a:pt x="19102" y="39418"/>
                  </a:lnTo>
                  <a:cubicBezTo>
                    <a:pt x="19085" y="39350"/>
                    <a:pt x="19051" y="39264"/>
                    <a:pt x="19000" y="39213"/>
                  </a:cubicBezTo>
                  <a:lnTo>
                    <a:pt x="19000" y="39196"/>
                  </a:lnTo>
                  <a:lnTo>
                    <a:pt x="19034" y="39162"/>
                  </a:lnTo>
                  <a:cubicBezTo>
                    <a:pt x="19154" y="39042"/>
                    <a:pt x="19222" y="38871"/>
                    <a:pt x="19222" y="38701"/>
                  </a:cubicBezTo>
                  <a:cubicBezTo>
                    <a:pt x="19290" y="38564"/>
                    <a:pt x="19325" y="38410"/>
                    <a:pt x="19290" y="38273"/>
                  </a:cubicBezTo>
                  <a:lnTo>
                    <a:pt x="19290" y="38256"/>
                  </a:lnTo>
                  <a:lnTo>
                    <a:pt x="19290" y="38188"/>
                  </a:lnTo>
                  <a:lnTo>
                    <a:pt x="19290" y="38085"/>
                  </a:lnTo>
                  <a:cubicBezTo>
                    <a:pt x="19325" y="37966"/>
                    <a:pt x="19342" y="37846"/>
                    <a:pt x="19325" y="37727"/>
                  </a:cubicBezTo>
                  <a:cubicBezTo>
                    <a:pt x="19393" y="37573"/>
                    <a:pt x="19393" y="37385"/>
                    <a:pt x="19342" y="37231"/>
                  </a:cubicBezTo>
                  <a:cubicBezTo>
                    <a:pt x="19307" y="37163"/>
                    <a:pt x="19273" y="37111"/>
                    <a:pt x="19239" y="37060"/>
                  </a:cubicBezTo>
                  <a:lnTo>
                    <a:pt x="19290" y="37026"/>
                  </a:lnTo>
                  <a:lnTo>
                    <a:pt x="19393" y="36958"/>
                  </a:lnTo>
                  <a:cubicBezTo>
                    <a:pt x="19495" y="36906"/>
                    <a:pt x="19564" y="36838"/>
                    <a:pt x="19615" y="36736"/>
                  </a:cubicBezTo>
                  <a:cubicBezTo>
                    <a:pt x="19718" y="36548"/>
                    <a:pt x="19735" y="36308"/>
                    <a:pt x="19649" y="36103"/>
                  </a:cubicBezTo>
                  <a:cubicBezTo>
                    <a:pt x="19598" y="35950"/>
                    <a:pt x="19512" y="35813"/>
                    <a:pt x="19427" y="35693"/>
                  </a:cubicBezTo>
                  <a:lnTo>
                    <a:pt x="19393" y="35642"/>
                  </a:lnTo>
                  <a:cubicBezTo>
                    <a:pt x="19393" y="35488"/>
                    <a:pt x="19359" y="35317"/>
                    <a:pt x="19307" y="35164"/>
                  </a:cubicBezTo>
                  <a:cubicBezTo>
                    <a:pt x="19359" y="35061"/>
                    <a:pt x="19393" y="34924"/>
                    <a:pt x="19393" y="34805"/>
                  </a:cubicBezTo>
                  <a:cubicBezTo>
                    <a:pt x="19393" y="34651"/>
                    <a:pt x="19359" y="34514"/>
                    <a:pt x="19307" y="34378"/>
                  </a:cubicBezTo>
                  <a:cubicBezTo>
                    <a:pt x="19273" y="34326"/>
                    <a:pt x="19256" y="34292"/>
                    <a:pt x="19222" y="34241"/>
                  </a:cubicBezTo>
                  <a:lnTo>
                    <a:pt x="19222" y="34224"/>
                  </a:lnTo>
                  <a:cubicBezTo>
                    <a:pt x="19325" y="33899"/>
                    <a:pt x="19205" y="33540"/>
                    <a:pt x="18949" y="33335"/>
                  </a:cubicBezTo>
                  <a:cubicBezTo>
                    <a:pt x="19085" y="33216"/>
                    <a:pt x="19171" y="33045"/>
                    <a:pt x="19188" y="32857"/>
                  </a:cubicBezTo>
                  <a:lnTo>
                    <a:pt x="19188" y="32840"/>
                  </a:lnTo>
                  <a:lnTo>
                    <a:pt x="19188" y="32669"/>
                  </a:lnTo>
                  <a:cubicBezTo>
                    <a:pt x="19359" y="32532"/>
                    <a:pt x="19461" y="32344"/>
                    <a:pt x="19478" y="32122"/>
                  </a:cubicBezTo>
                  <a:cubicBezTo>
                    <a:pt x="19478" y="32088"/>
                    <a:pt x="19478" y="32037"/>
                    <a:pt x="19478" y="31986"/>
                  </a:cubicBezTo>
                  <a:cubicBezTo>
                    <a:pt x="19564" y="31866"/>
                    <a:pt x="19615" y="31729"/>
                    <a:pt x="19615" y="31576"/>
                  </a:cubicBezTo>
                  <a:cubicBezTo>
                    <a:pt x="19598" y="31507"/>
                    <a:pt x="19581" y="31456"/>
                    <a:pt x="19564" y="31388"/>
                  </a:cubicBezTo>
                  <a:cubicBezTo>
                    <a:pt x="19581" y="31251"/>
                    <a:pt x="19615" y="31114"/>
                    <a:pt x="19666" y="30978"/>
                  </a:cubicBezTo>
                  <a:cubicBezTo>
                    <a:pt x="19700" y="30875"/>
                    <a:pt x="19700" y="30773"/>
                    <a:pt x="19700" y="30670"/>
                  </a:cubicBezTo>
                  <a:cubicBezTo>
                    <a:pt x="19718" y="30636"/>
                    <a:pt x="19735" y="30619"/>
                    <a:pt x="19735" y="30619"/>
                  </a:cubicBezTo>
                  <a:cubicBezTo>
                    <a:pt x="19854" y="30448"/>
                    <a:pt x="19888" y="30243"/>
                    <a:pt x="19837" y="30055"/>
                  </a:cubicBezTo>
                  <a:cubicBezTo>
                    <a:pt x="19923" y="29918"/>
                    <a:pt x="19940" y="29764"/>
                    <a:pt x="19923" y="29611"/>
                  </a:cubicBezTo>
                  <a:cubicBezTo>
                    <a:pt x="19871" y="29423"/>
                    <a:pt x="19752" y="29235"/>
                    <a:pt x="19564" y="29149"/>
                  </a:cubicBezTo>
                  <a:cubicBezTo>
                    <a:pt x="19564" y="29098"/>
                    <a:pt x="19547" y="29047"/>
                    <a:pt x="19530" y="28996"/>
                  </a:cubicBezTo>
                  <a:cubicBezTo>
                    <a:pt x="19547" y="28927"/>
                    <a:pt x="19564" y="28859"/>
                    <a:pt x="19581" y="28791"/>
                  </a:cubicBezTo>
                  <a:cubicBezTo>
                    <a:pt x="19683" y="28654"/>
                    <a:pt x="19718" y="28466"/>
                    <a:pt x="19666" y="28295"/>
                  </a:cubicBezTo>
                  <a:cubicBezTo>
                    <a:pt x="19649" y="28192"/>
                    <a:pt x="19649" y="28090"/>
                    <a:pt x="19666" y="27987"/>
                  </a:cubicBezTo>
                  <a:cubicBezTo>
                    <a:pt x="19700" y="27782"/>
                    <a:pt x="19632" y="27577"/>
                    <a:pt x="19495" y="27424"/>
                  </a:cubicBezTo>
                  <a:cubicBezTo>
                    <a:pt x="19495" y="27355"/>
                    <a:pt x="19478" y="27287"/>
                    <a:pt x="19461" y="27219"/>
                  </a:cubicBezTo>
                  <a:lnTo>
                    <a:pt x="19461" y="27082"/>
                  </a:lnTo>
                  <a:cubicBezTo>
                    <a:pt x="19461" y="27014"/>
                    <a:pt x="19478" y="26945"/>
                    <a:pt x="19512" y="26877"/>
                  </a:cubicBezTo>
                  <a:cubicBezTo>
                    <a:pt x="19547" y="26809"/>
                    <a:pt x="19564" y="26723"/>
                    <a:pt x="19581" y="26638"/>
                  </a:cubicBezTo>
                  <a:lnTo>
                    <a:pt x="19581" y="26552"/>
                  </a:lnTo>
                  <a:lnTo>
                    <a:pt x="19598" y="26210"/>
                  </a:lnTo>
                  <a:cubicBezTo>
                    <a:pt x="19718" y="26108"/>
                    <a:pt x="19786" y="25937"/>
                    <a:pt x="19803" y="25766"/>
                  </a:cubicBezTo>
                  <a:cubicBezTo>
                    <a:pt x="19940" y="25595"/>
                    <a:pt x="19991" y="25373"/>
                    <a:pt x="19974" y="25151"/>
                  </a:cubicBezTo>
                  <a:cubicBezTo>
                    <a:pt x="19974" y="25117"/>
                    <a:pt x="19974" y="25083"/>
                    <a:pt x="19974" y="25049"/>
                  </a:cubicBezTo>
                  <a:cubicBezTo>
                    <a:pt x="20076" y="24758"/>
                    <a:pt x="20076" y="24451"/>
                    <a:pt x="19974" y="24160"/>
                  </a:cubicBezTo>
                  <a:cubicBezTo>
                    <a:pt x="20008" y="23904"/>
                    <a:pt x="19940" y="23630"/>
                    <a:pt x="19803" y="23408"/>
                  </a:cubicBezTo>
                  <a:cubicBezTo>
                    <a:pt x="19803" y="23357"/>
                    <a:pt x="19820" y="23306"/>
                    <a:pt x="19820" y="23237"/>
                  </a:cubicBezTo>
                  <a:cubicBezTo>
                    <a:pt x="19923" y="23084"/>
                    <a:pt x="19991" y="22930"/>
                    <a:pt x="20025" y="22742"/>
                  </a:cubicBezTo>
                  <a:cubicBezTo>
                    <a:pt x="20093" y="22520"/>
                    <a:pt x="20093" y="22298"/>
                    <a:pt x="20059" y="22076"/>
                  </a:cubicBezTo>
                  <a:lnTo>
                    <a:pt x="20230" y="22076"/>
                  </a:lnTo>
                  <a:cubicBezTo>
                    <a:pt x="20384" y="22059"/>
                    <a:pt x="20521" y="22007"/>
                    <a:pt x="20657" y="21922"/>
                  </a:cubicBezTo>
                  <a:lnTo>
                    <a:pt x="206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29" name="Google Shape;129;p7"/>
            <p:cNvGrpSpPr/>
            <p:nvPr/>
          </p:nvGrpSpPr>
          <p:grpSpPr>
            <a:xfrm>
              <a:off x="-751900" y="2916975"/>
              <a:ext cx="516875" cy="1126000"/>
              <a:chOff x="-751900" y="2916975"/>
              <a:chExt cx="516875" cy="1126000"/>
            </a:xfrm>
          </p:grpSpPr>
          <p:sp>
            <p:nvSpPr>
              <p:cNvPr id="130" name="Google Shape;130;p7"/>
              <p:cNvSpPr/>
              <p:nvPr/>
            </p:nvSpPr>
            <p:spPr>
              <a:xfrm>
                <a:off x="-751900" y="29169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" name="Google Shape;131;p7"/>
              <p:cNvSpPr/>
              <p:nvPr/>
            </p:nvSpPr>
            <p:spPr>
              <a:xfrm>
                <a:off x="-751900" y="29870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" name="Google Shape;132;p7"/>
              <p:cNvSpPr/>
              <p:nvPr/>
            </p:nvSpPr>
            <p:spPr>
              <a:xfrm>
                <a:off x="-751900" y="30575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" name="Google Shape;133;p7"/>
              <p:cNvSpPr/>
              <p:nvPr/>
            </p:nvSpPr>
            <p:spPr>
              <a:xfrm>
                <a:off x="-751900" y="3128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" name="Google Shape;134;p7"/>
              <p:cNvSpPr/>
              <p:nvPr/>
            </p:nvSpPr>
            <p:spPr>
              <a:xfrm>
                <a:off x="-751900" y="319847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" name="Google Shape;135;p7"/>
              <p:cNvSpPr/>
              <p:nvPr/>
            </p:nvSpPr>
            <p:spPr>
              <a:xfrm>
                <a:off x="-751900" y="3268525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6" name="Google Shape;136;p7"/>
              <p:cNvSpPr/>
              <p:nvPr/>
            </p:nvSpPr>
            <p:spPr>
              <a:xfrm>
                <a:off x="-751900" y="3339000"/>
                <a:ext cx="5168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7" name="Google Shape;137;p7"/>
              <p:cNvSpPr/>
              <p:nvPr/>
            </p:nvSpPr>
            <p:spPr>
              <a:xfrm>
                <a:off x="-751900" y="34094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8" name="Google Shape;138;p7"/>
              <p:cNvSpPr/>
              <p:nvPr/>
            </p:nvSpPr>
            <p:spPr>
              <a:xfrm>
                <a:off x="-751900" y="3479975"/>
                <a:ext cx="499922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9" name="Google Shape;139;p7"/>
              <p:cNvSpPr/>
              <p:nvPr/>
            </p:nvSpPr>
            <p:spPr>
              <a:xfrm>
                <a:off x="-751900" y="3550450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0" name="Google Shape;140;p7"/>
              <p:cNvSpPr/>
              <p:nvPr/>
            </p:nvSpPr>
            <p:spPr>
              <a:xfrm>
                <a:off x="-751900" y="362092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1" name="Google Shape;141;p7"/>
              <p:cNvSpPr/>
              <p:nvPr/>
            </p:nvSpPr>
            <p:spPr>
              <a:xfrm>
                <a:off x="-751900" y="3690975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" name="Google Shape;142;p7"/>
              <p:cNvSpPr/>
              <p:nvPr/>
            </p:nvSpPr>
            <p:spPr>
              <a:xfrm>
                <a:off x="-751900" y="3761475"/>
                <a:ext cx="489946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-751900" y="3831950"/>
                <a:ext cx="478471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-751900" y="3902425"/>
                <a:ext cx="4626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0"/>
                    </a:moveTo>
                    <a:lnTo>
                      <a:pt x="0" y="0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" name="Google Shape;145;p7"/>
              <p:cNvSpPr/>
              <p:nvPr/>
            </p:nvSpPr>
            <p:spPr>
              <a:xfrm>
                <a:off x="-751900" y="3972475"/>
                <a:ext cx="44229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20675" h="1" fill="none" extrusionOk="0">
                    <a:moveTo>
                      <a:pt x="20674" y="1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" name="Google Shape;146;p7"/>
              <p:cNvSpPr/>
              <p:nvPr/>
            </p:nvSpPr>
            <p:spPr>
              <a:xfrm>
                <a:off x="-273450" y="2916975"/>
                <a:ext cx="11500" cy="590362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" name="Google Shape;147;p7"/>
              <p:cNvSpPr/>
              <p:nvPr/>
            </p:nvSpPr>
            <p:spPr>
              <a:xfrm>
                <a:off x="-327325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" name="Google Shape;148;p7"/>
              <p:cNvSpPr/>
              <p:nvPr/>
            </p:nvSpPr>
            <p:spPr>
              <a:xfrm>
                <a:off x="-39310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9" name="Google Shape;149;p7"/>
              <p:cNvSpPr/>
              <p:nvPr/>
            </p:nvSpPr>
            <p:spPr>
              <a:xfrm>
                <a:off x="-458450" y="2916975"/>
                <a:ext cx="25" cy="11260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0" name="Google Shape;150;p7"/>
              <p:cNvSpPr/>
              <p:nvPr/>
            </p:nvSpPr>
            <p:spPr>
              <a:xfrm>
                <a:off x="-5238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0" y="45040"/>
                    </a:moveTo>
                    <a:lnTo>
                      <a:pt x="0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1" name="Google Shape;151;p7"/>
              <p:cNvSpPr/>
              <p:nvPr/>
            </p:nvSpPr>
            <p:spPr>
              <a:xfrm>
                <a:off x="-58960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2" name="Google Shape;152;p7"/>
              <p:cNvSpPr/>
              <p:nvPr/>
            </p:nvSpPr>
            <p:spPr>
              <a:xfrm>
                <a:off x="-654950" y="2916975"/>
                <a:ext cx="25" cy="1093233"/>
              </a:xfrm>
              <a:custGeom>
                <a:avLst/>
                <a:gdLst/>
                <a:ahLst/>
                <a:cxnLst/>
                <a:rect l="l" t="t" r="r" b="b"/>
                <a:pathLst>
                  <a:path w="1" h="45040" fill="none" extrusionOk="0">
                    <a:moveTo>
                      <a:pt x="1" y="45040"/>
                    </a:moveTo>
                    <a:lnTo>
                      <a:pt x="1" y="1"/>
                    </a:lnTo>
                  </a:path>
                </a:pathLst>
              </a:custGeom>
              <a:noFill/>
              <a:ln w="2575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153" name="Google Shape;153;p7"/>
          <p:cNvSpPr/>
          <p:nvPr/>
        </p:nvSpPr>
        <p:spPr>
          <a:xfrm rot="846218">
            <a:off x="5254723" y="167360"/>
            <a:ext cx="827743" cy="546011"/>
          </a:xfrm>
          <a:custGeom>
            <a:avLst/>
            <a:gdLst/>
            <a:ahLst/>
            <a:cxnLst/>
            <a:rect l="l" t="t" r="r" b="b"/>
            <a:pathLst>
              <a:path w="13089" h="8634" extrusionOk="0">
                <a:moveTo>
                  <a:pt x="6169" y="1"/>
                </a:moveTo>
                <a:cubicBezTo>
                  <a:pt x="5874" y="1"/>
                  <a:pt x="5550" y="66"/>
                  <a:pt x="5195" y="210"/>
                </a:cubicBezTo>
                <a:cubicBezTo>
                  <a:pt x="3674" y="825"/>
                  <a:pt x="2973" y="2585"/>
                  <a:pt x="3657" y="4071"/>
                </a:cubicBezTo>
                <a:cubicBezTo>
                  <a:pt x="3195" y="3886"/>
                  <a:pt x="2712" y="3759"/>
                  <a:pt x="2237" y="3759"/>
                </a:cubicBezTo>
                <a:cubicBezTo>
                  <a:pt x="1746" y="3759"/>
                  <a:pt x="1263" y="3895"/>
                  <a:pt x="821" y="4242"/>
                </a:cubicBezTo>
                <a:cubicBezTo>
                  <a:pt x="0" y="4874"/>
                  <a:pt x="18" y="6105"/>
                  <a:pt x="411" y="6976"/>
                </a:cubicBezTo>
                <a:cubicBezTo>
                  <a:pt x="991" y="8240"/>
                  <a:pt x="2495" y="8633"/>
                  <a:pt x="3759" y="8633"/>
                </a:cubicBezTo>
                <a:cubicBezTo>
                  <a:pt x="6117" y="8633"/>
                  <a:pt x="8868" y="7779"/>
                  <a:pt x="10748" y="6344"/>
                </a:cubicBezTo>
                <a:cubicBezTo>
                  <a:pt x="10791" y="6301"/>
                  <a:pt x="10749" y="6233"/>
                  <a:pt x="10694" y="6233"/>
                </a:cubicBezTo>
                <a:cubicBezTo>
                  <a:pt x="10684" y="6233"/>
                  <a:pt x="10673" y="6236"/>
                  <a:pt x="10662" y="6241"/>
                </a:cubicBezTo>
                <a:cubicBezTo>
                  <a:pt x="8971" y="7010"/>
                  <a:pt x="7330" y="7711"/>
                  <a:pt x="5485" y="8069"/>
                </a:cubicBezTo>
                <a:cubicBezTo>
                  <a:pt x="4937" y="8169"/>
                  <a:pt x="4348" y="8247"/>
                  <a:pt x="3765" y="8247"/>
                </a:cubicBezTo>
                <a:cubicBezTo>
                  <a:pt x="2841" y="8247"/>
                  <a:pt x="1933" y="8049"/>
                  <a:pt x="1231" y="7420"/>
                </a:cubicBezTo>
                <a:cubicBezTo>
                  <a:pt x="530" y="6788"/>
                  <a:pt x="342" y="5780"/>
                  <a:pt x="769" y="4943"/>
                </a:cubicBezTo>
                <a:cubicBezTo>
                  <a:pt x="1079" y="4372"/>
                  <a:pt x="1598" y="4172"/>
                  <a:pt x="2161" y="4172"/>
                </a:cubicBezTo>
                <a:cubicBezTo>
                  <a:pt x="2811" y="4172"/>
                  <a:pt x="3520" y="4438"/>
                  <a:pt x="4033" y="4703"/>
                </a:cubicBezTo>
                <a:cubicBezTo>
                  <a:pt x="4059" y="4714"/>
                  <a:pt x="4087" y="4719"/>
                  <a:pt x="4115" y="4719"/>
                </a:cubicBezTo>
                <a:cubicBezTo>
                  <a:pt x="4269" y="4719"/>
                  <a:pt x="4422" y="4574"/>
                  <a:pt x="4306" y="4430"/>
                </a:cubicBezTo>
                <a:cubicBezTo>
                  <a:pt x="3384" y="3114"/>
                  <a:pt x="3742" y="1525"/>
                  <a:pt x="5126" y="688"/>
                </a:cubicBezTo>
                <a:cubicBezTo>
                  <a:pt x="5494" y="470"/>
                  <a:pt x="5828" y="374"/>
                  <a:pt x="6128" y="374"/>
                </a:cubicBezTo>
                <a:cubicBezTo>
                  <a:pt x="7303" y="374"/>
                  <a:pt x="7949" y="1841"/>
                  <a:pt x="8031" y="3080"/>
                </a:cubicBezTo>
                <a:cubicBezTo>
                  <a:pt x="8041" y="3209"/>
                  <a:pt x="8155" y="3292"/>
                  <a:pt x="8258" y="3292"/>
                </a:cubicBezTo>
                <a:cubicBezTo>
                  <a:pt x="8333" y="3292"/>
                  <a:pt x="8403" y="3249"/>
                  <a:pt x="8424" y="3149"/>
                </a:cubicBezTo>
                <a:cubicBezTo>
                  <a:pt x="8685" y="2117"/>
                  <a:pt x="9911" y="1189"/>
                  <a:pt x="10960" y="1189"/>
                </a:cubicBezTo>
                <a:cubicBezTo>
                  <a:pt x="11561" y="1189"/>
                  <a:pt x="12103" y="1494"/>
                  <a:pt x="12371" y="2260"/>
                </a:cubicBezTo>
                <a:cubicBezTo>
                  <a:pt x="12747" y="3302"/>
                  <a:pt x="10628" y="5917"/>
                  <a:pt x="9603" y="6087"/>
                </a:cubicBezTo>
                <a:cubicBezTo>
                  <a:pt x="9415" y="6122"/>
                  <a:pt x="9449" y="6429"/>
                  <a:pt x="9637" y="6429"/>
                </a:cubicBezTo>
                <a:cubicBezTo>
                  <a:pt x="10509" y="6429"/>
                  <a:pt x="11329" y="5233"/>
                  <a:pt x="11790" y="4635"/>
                </a:cubicBezTo>
                <a:cubicBezTo>
                  <a:pt x="12473" y="3764"/>
                  <a:pt x="13089" y="2739"/>
                  <a:pt x="12576" y="1679"/>
                </a:cubicBezTo>
                <a:cubicBezTo>
                  <a:pt x="12245" y="992"/>
                  <a:pt x="11699" y="720"/>
                  <a:pt x="11096" y="720"/>
                </a:cubicBezTo>
                <a:cubicBezTo>
                  <a:pt x="10081" y="720"/>
                  <a:pt x="8907" y="1494"/>
                  <a:pt x="8339" y="2363"/>
                </a:cubicBezTo>
                <a:cubicBezTo>
                  <a:pt x="8091" y="1099"/>
                  <a:pt x="7380" y="1"/>
                  <a:pt x="616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54" name="Google Shape;154;p7"/>
          <p:cNvSpPr/>
          <p:nvPr/>
        </p:nvSpPr>
        <p:spPr>
          <a:xfrm>
            <a:off x="6378617" y="5919971"/>
            <a:ext cx="643263" cy="449404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44861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3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8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8"/>
          <p:cNvSpPr txBox="1">
            <a:spLocks noGrp="1"/>
          </p:cNvSpPr>
          <p:nvPr>
            <p:ph type="title"/>
          </p:nvPr>
        </p:nvSpPr>
        <p:spPr>
          <a:xfrm>
            <a:off x="3049200" y="1842800"/>
            <a:ext cx="6093600" cy="31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58" name="Google Shape;158;p8"/>
          <p:cNvGrpSpPr/>
          <p:nvPr/>
        </p:nvGrpSpPr>
        <p:grpSpPr>
          <a:xfrm>
            <a:off x="105151" y="5597934"/>
            <a:ext cx="1720561" cy="1093469"/>
            <a:chOff x="7685850" y="32550"/>
            <a:chExt cx="1290421" cy="820102"/>
          </a:xfrm>
        </p:grpSpPr>
        <p:sp>
          <p:nvSpPr>
            <p:cNvPr id="159" name="Google Shape;159;p8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6" name="Google Shape;176;p8"/>
          <p:cNvGrpSpPr/>
          <p:nvPr/>
        </p:nvGrpSpPr>
        <p:grpSpPr>
          <a:xfrm rot="1250769">
            <a:off x="11115463" y="666435"/>
            <a:ext cx="524775" cy="511240"/>
            <a:chOff x="397551" y="281000"/>
            <a:chExt cx="457711" cy="445973"/>
          </a:xfrm>
        </p:grpSpPr>
        <p:sp>
          <p:nvSpPr>
            <p:cNvPr id="177" name="Google Shape;177;p8"/>
            <p:cNvSpPr/>
            <p:nvPr/>
          </p:nvSpPr>
          <p:spPr>
            <a:xfrm>
              <a:off x="424211" y="285308"/>
              <a:ext cx="431051" cy="441665"/>
            </a:xfrm>
            <a:custGeom>
              <a:avLst/>
              <a:gdLst/>
              <a:ahLst/>
              <a:cxnLst/>
              <a:rect l="l" t="t" r="r" b="b"/>
              <a:pathLst>
                <a:path w="6904" h="7074" fill="none" extrusionOk="0">
                  <a:moveTo>
                    <a:pt x="2119" y="4972"/>
                  </a:moveTo>
                  <a:lnTo>
                    <a:pt x="86" y="4972"/>
                  </a:lnTo>
                  <a:lnTo>
                    <a:pt x="0" y="4545"/>
                  </a:lnTo>
                  <a:cubicBezTo>
                    <a:pt x="496" y="4306"/>
                    <a:pt x="974" y="4101"/>
                    <a:pt x="1436" y="3862"/>
                  </a:cubicBezTo>
                  <a:cubicBezTo>
                    <a:pt x="1641" y="3759"/>
                    <a:pt x="1828" y="3639"/>
                    <a:pt x="1999" y="3520"/>
                  </a:cubicBezTo>
                  <a:cubicBezTo>
                    <a:pt x="2153" y="3434"/>
                    <a:pt x="2221" y="3264"/>
                    <a:pt x="2153" y="3093"/>
                  </a:cubicBezTo>
                  <a:cubicBezTo>
                    <a:pt x="2153" y="2956"/>
                    <a:pt x="2102" y="2819"/>
                    <a:pt x="2051" y="2683"/>
                  </a:cubicBezTo>
                  <a:cubicBezTo>
                    <a:pt x="1897" y="2426"/>
                    <a:pt x="1811" y="2119"/>
                    <a:pt x="1811" y="1828"/>
                  </a:cubicBezTo>
                  <a:cubicBezTo>
                    <a:pt x="1726" y="1470"/>
                    <a:pt x="1623" y="1128"/>
                    <a:pt x="1470" y="786"/>
                  </a:cubicBezTo>
                  <a:cubicBezTo>
                    <a:pt x="1384" y="547"/>
                    <a:pt x="1265" y="291"/>
                    <a:pt x="1504" y="17"/>
                  </a:cubicBezTo>
                  <a:cubicBezTo>
                    <a:pt x="1589" y="17"/>
                    <a:pt x="1726" y="0"/>
                    <a:pt x="1863" y="0"/>
                  </a:cubicBezTo>
                  <a:cubicBezTo>
                    <a:pt x="1999" y="0"/>
                    <a:pt x="2136" y="0"/>
                    <a:pt x="2290" y="0"/>
                  </a:cubicBezTo>
                  <a:cubicBezTo>
                    <a:pt x="2341" y="120"/>
                    <a:pt x="2375" y="239"/>
                    <a:pt x="2392" y="376"/>
                  </a:cubicBezTo>
                  <a:cubicBezTo>
                    <a:pt x="2392" y="496"/>
                    <a:pt x="2392" y="581"/>
                    <a:pt x="2512" y="684"/>
                  </a:cubicBezTo>
                  <a:cubicBezTo>
                    <a:pt x="2649" y="786"/>
                    <a:pt x="2666" y="974"/>
                    <a:pt x="2563" y="1128"/>
                  </a:cubicBezTo>
                  <a:cubicBezTo>
                    <a:pt x="2854" y="1589"/>
                    <a:pt x="3127" y="2016"/>
                    <a:pt x="3400" y="2478"/>
                  </a:cubicBezTo>
                  <a:cubicBezTo>
                    <a:pt x="4084" y="2050"/>
                    <a:pt x="4665" y="1470"/>
                    <a:pt x="5109" y="803"/>
                  </a:cubicBezTo>
                  <a:cubicBezTo>
                    <a:pt x="5194" y="615"/>
                    <a:pt x="5382" y="479"/>
                    <a:pt x="5587" y="479"/>
                  </a:cubicBezTo>
                  <a:cubicBezTo>
                    <a:pt x="5827" y="479"/>
                    <a:pt x="5963" y="684"/>
                    <a:pt x="5844" y="889"/>
                  </a:cubicBezTo>
                  <a:cubicBezTo>
                    <a:pt x="5673" y="1196"/>
                    <a:pt x="5485" y="1521"/>
                    <a:pt x="5280" y="1811"/>
                  </a:cubicBezTo>
                  <a:cubicBezTo>
                    <a:pt x="5007" y="2170"/>
                    <a:pt x="4836" y="2614"/>
                    <a:pt x="4784" y="3076"/>
                  </a:cubicBezTo>
                  <a:cubicBezTo>
                    <a:pt x="4767" y="3264"/>
                    <a:pt x="4733" y="3434"/>
                    <a:pt x="4699" y="3657"/>
                  </a:cubicBezTo>
                  <a:cubicBezTo>
                    <a:pt x="4750" y="3708"/>
                    <a:pt x="4784" y="3742"/>
                    <a:pt x="4819" y="3810"/>
                  </a:cubicBezTo>
                  <a:cubicBezTo>
                    <a:pt x="5041" y="4237"/>
                    <a:pt x="5434" y="4443"/>
                    <a:pt x="5861" y="4579"/>
                  </a:cubicBezTo>
                  <a:cubicBezTo>
                    <a:pt x="6100" y="4665"/>
                    <a:pt x="6356" y="4750"/>
                    <a:pt x="6596" y="4853"/>
                  </a:cubicBezTo>
                  <a:cubicBezTo>
                    <a:pt x="6647" y="4870"/>
                    <a:pt x="6698" y="4904"/>
                    <a:pt x="6749" y="4938"/>
                  </a:cubicBezTo>
                  <a:cubicBezTo>
                    <a:pt x="6801" y="4989"/>
                    <a:pt x="6852" y="5058"/>
                    <a:pt x="6903" y="5126"/>
                  </a:cubicBezTo>
                  <a:cubicBezTo>
                    <a:pt x="6818" y="5382"/>
                    <a:pt x="6544" y="5536"/>
                    <a:pt x="6288" y="5468"/>
                  </a:cubicBezTo>
                  <a:cubicBezTo>
                    <a:pt x="6134" y="5468"/>
                    <a:pt x="5998" y="5451"/>
                    <a:pt x="5861" y="5416"/>
                  </a:cubicBezTo>
                  <a:cubicBezTo>
                    <a:pt x="5297" y="5263"/>
                    <a:pt x="4733" y="5211"/>
                    <a:pt x="4152" y="5263"/>
                  </a:cubicBezTo>
                  <a:cubicBezTo>
                    <a:pt x="3998" y="5690"/>
                    <a:pt x="3845" y="6100"/>
                    <a:pt x="3708" y="6510"/>
                  </a:cubicBezTo>
                  <a:cubicBezTo>
                    <a:pt x="3623" y="6766"/>
                    <a:pt x="3452" y="6971"/>
                    <a:pt x="3212" y="7074"/>
                  </a:cubicBezTo>
                  <a:lnTo>
                    <a:pt x="2734" y="6852"/>
                  </a:lnTo>
                  <a:cubicBezTo>
                    <a:pt x="2632" y="6424"/>
                    <a:pt x="2529" y="5997"/>
                    <a:pt x="2461" y="5570"/>
                  </a:cubicBezTo>
                  <a:cubicBezTo>
                    <a:pt x="2444" y="5314"/>
                    <a:pt x="2324" y="5109"/>
                    <a:pt x="2119" y="497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1708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397551" y="281000"/>
              <a:ext cx="430989" cy="443850"/>
            </a:xfrm>
            <a:custGeom>
              <a:avLst/>
              <a:gdLst/>
              <a:ahLst/>
              <a:cxnLst/>
              <a:rect l="l" t="t" r="r" b="b"/>
              <a:pathLst>
                <a:path w="6903" h="7109" extrusionOk="0">
                  <a:moveTo>
                    <a:pt x="2119" y="4990"/>
                  </a:moveTo>
                  <a:lnTo>
                    <a:pt x="86" y="4990"/>
                  </a:lnTo>
                  <a:cubicBezTo>
                    <a:pt x="51" y="4836"/>
                    <a:pt x="17" y="4699"/>
                    <a:pt x="0" y="4563"/>
                  </a:cubicBezTo>
                  <a:cubicBezTo>
                    <a:pt x="496" y="4324"/>
                    <a:pt x="974" y="4101"/>
                    <a:pt x="1435" y="3879"/>
                  </a:cubicBezTo>
                  <a:cubicBezTo>
                    <a:pt x="1640" y="3777"/>
                    <a:pt x="1828" y="3657"/>
                    <a:pt x="2016" y="3538"/>
                  </a:cubicBezTo>
                  <a:cubicBezTo>
                    <a:pt x="2153" y="3435"/>
                    <a:pt x="2221" y="3264"/>
                    <a:pt x="2170" y="3110"/>
                  </a:cubicBezTo>
                  <a:cubicBezTo>
                    <a:pt x="2153" y="2957"/>
                    <a:pt x="2119" y="2820"/>
                    <a:pt x="2068" y="2700"/>
                  </a:cubicBezTo>
                  <a:cubicBezTo>
                    <a:pt x="1914" y="2427"/>
                    <a:pt x="1828" y="2137"/>
                    <a:pt x="1828" y="1829"/>
                  </a:cubicBezTo>
                  <a:cubicBezTo>
                    <a:pt x="1743" y="1470"/>
                    <a:pt x="1640" y="1128"/>
                    <a:pt x="1487" y="804"/>
                  </a:cubicBezTo>
                  <a:cubicBezTo>
                    <a:pt x="1401" y="548"/>
                    <a:pt x="1264" y="308"/>
                    <a:pt x="1521" y="18"/>
                  </a:cubicBezTo>
                  <a:cubicBezTo>
                    <a:pt x="1606" y="18"/>
                    <a:pt x="1743" y="18"/>
                    <a:pt x="1880" y="18"/>
                  </a:cubicBezTo>
                  <a:cubicBezTo>
                    <a:pt x="2016" y="1"/>
                    <a:pt x="2153" y="18"/>
                    <a:pt x="2307" y="18"/>
                  </a:cubicBezTo>
                  <a:cubicBezTo>
                    <a:pt x="2358" y="137"/>
                    <a:pt x="2392" y="257"/>
                    <a:pt x="2409" y="394"/>
                  </a:cubicBezTo>
                  <a:cubicBezTo>
                    <a:pt x="2409" y="513"/>
                    <a:pt x="2409" y="599"/>
                    <a:pt x="2529" y="701"/>
                  </a:cubicBezTo>
                  <a:cubicBezTo>
                    <a:pt x="2648" y="804"/>
                    <a:pt x="2683" y="992"/>
                    <a:pt x="2580" y="1128"/>
                  </a:cubicBezTo>
                  <a:lnTo>
                    <a:pt x="3417" y="2478"/>
                  </a:lnTo>
                  <a:cubicBezTo>
                    <a:pt x="4101" y="2068"/>
                    <a:pt x="4682" y="1487"/>
                    <a:pt x="5126" y="804"/>
                  </a:cubicBezTo>
                  <a:cubicBezTo>
                    <a:pt x="5211" y="616"/>
                    <a:pt x="5399" y="496"/>
                    <a:pt x="5604" y="496"/>
                  </a:cubicBezTo>
                  <a:cubicBezTo>
                    <a:pt x="5844" y="496"/>
                    <a:pt x="5980" y="684"/>
                    <a:pt x="5861" y="906"/>
                  </a:cubicBezTo>
                  <a:cubicBezTo>
                    <a:pt x="5673" y="1214"/>
                    <a:pt x="5502" y="1521"/>
                    <a:pt x="5297" y="1812"/>
                  </a:cubicBezTo>
                  <a:cubicBezTo>
                    <a:pt x="5006" y="2188"/>
                    <a:pt x="4836" y="2632"/>
                    <a:pt x="4784" y="3110"/>
                  </a:cubicBezTo>
                  <a:cubicBezTo>
                    <a:pt x="4767" y="3281"/>
                    <a:pt x="4733" y="3469"/>
                    <a:pt x="4699" y="3691"/>
                  </a:cubicBezTo>
                  <a:cubicBezTo>
                    <a:pt x="4750" y="3726"/>
                    <a:pt x="4784" y="3777"/>
                    <a:pt x="4818" y="3828"/>
                  </a:cubicBezTo>
                  <a:cubicBezTo>
                    <a:pt x="5041" y="4255"/>
                    <a:pt x="5434" y="4460"/>
                    <a:pt x="5861" y="4597"/>
                  </a:cubicBezTo>
                  <a:cubicBezTo>
                    <a:pt x="6100" y="4682"/>
                    <a:pt x="6356" y="4785"/>
                    <a:pt x="6595" y="4870"/>
                  </a:cubicBezTo>
                  <a:cubicBezTo>
                    <a:pt x="6647" y="4887"/>
                    <a:pt x="6698" y="4922"/>
                    <a:pt x="6749" y="4956"/>
                  </a:cubicBezTo>
                  <a:cubicBezTo>
                    <a:pt x="6800" y="5024"/>
                    <a:pt x="6852" y="5092"/>
                    <a:pt x="6903" y="5161"/>
                  </a:cubicBezTo>
                  <a:cubicBezTo>
                    <a:pt x="6818" y="5417"/>
                    <a:pt x="6544" y="5571"/>
                    <a:pt x="6288" y="5502"/>
                  </a:cubicBezTo>
                  <a:cubicBezTo>
                    <a:pt x="6134" y="5485"/>
                    <a:pt x="5997" y="5468"/>
                    <a:pt x="5861" y="5434"/>
                  </a:cubicBezTo>
                  <a:cubicBezTo>
                    <a:pt x="5297" y="5297"/>
                    <a:pt x="4733" y="5229"/>
                    <a:pt x="4152" y="5297"/>
                  </a:cubicBezTo>
                  <a:cubicBezTo>
                    <a:pt x="3998" y="5708"/>
                    <a:pt x="3845" y="6118"/>
                    <a:pt x="3708" y="6545"/>
                  </a:cubicBezTo>
                  <a:cubicBezTo>
                    <a:pt x="3622" y="6784"/>
                    <a:pt x="3452" y="6989"/>
                    <a:pt x="3212" y="7109"/>
                  </a:cubicBezTo>
                  <a:lnTo>
                    <a:pt x="2734" y="6869"/>
                  </a:lnTo>
                  <a:cubicBezTo>
                    <a:pt x="2631" y="6442"/>
                    <a:pt x="2529" y="6015"/>
                    <a:pt x="2461" y="5588"/>
                  </a:cubicBezTo>
                  <a:cubicBezTo>
                    <a:pt x="2443" y="5349"/>
                    <a:pt x="2324" y="5127"/>
                    <a:pt x="2119" y="4990"/>
                  </a:cubicBezTo>
                  <a:close/>
                  <a:moveTo>
                    <a:pt x="1760" y="4563"/>
                  </a:moveTo>
                  <a:cubicBezTo>
                    <a:pt x="1931" y="4460"/>
                    <a:pt x="2153" y="4477"/>
                    <a:pt x="2102" y="4204"/>
                  </a:cubicBezTo>
                  <a:cubicBezTo>
                    <a:pt x="2102" y="4170"/>
                    <a:pt x="2068" y="4153"/>
                    <a:pt x="2033" y="4153"/>
                  </a:cubicBezTo>
                  <a:cubicBezTo>
                    <a:pt x="1863" y="4170"/>
                    <a:pt x="1743" y="4289"/>
                    <a:pt x="1726" y="4443"/>
                  </a:cubicBezTo>
                  <a:cubicBezTo>
                    <a:pt x="1709" y="4460"/>
                    <a:pt x="1726" y="4477"/>
                    <a:pt x="1760" y="45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4739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5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0"/>
          <p:cNvSpPr txBox="1">
            <a:spLocks noGrp="1"/>
          </p:cNvSpPr>
          <p:nvPr>
            <p:ph type="title"/>
          </p:nvPr>
        </p:nvSpPr>
        <p:spPr>
          <a:xfrm>
            <a:off x="7985200" y="575900"/>
            <a:ext cx="3092000" cy="34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grpSp>
        <p:nvGrpSpPr>
          <p:cNvPr id="202" name="Google Shape;202;p10"/>
          <p:cNvGrpSpPr/>
          <p:nvPr/>
        </p:nvGrpSpPr>
        <p:grpSpPr>
          <a:xfrm>
            <a:off x="-196500" y="-239298"/>
            <a:ext cx="2925517" cy="1574361"/>
            <a:chOff x="7365450" y="3962726"/>
            <a:chExt cx="2194138" cy="1180771"/>
          </a:xfrm>
        </p:grpSpPr>
        <p:sp>
          <p:nvSpPr>
            <p:cNvPr id="203" name="Google Shape;203;p10"/>
            <p:cNvSpPr/>
            <p:nvPr/>
          </p:nvSpPr>
          <p:spPr>
            <a:xfrm>
              <a:off x="7365450" y="3962726"/>
              <a:ext cx="2194138" cy="1180771"/>
            </a:xfrm>
            <a:custGeom>
              <a:avLst/>
              <a:gdLst/>
              <a:ahLst/>
              <a:cxnLst/>
              <a:rect l="l" t="t" r="r" b="b"/>
              <a:pathLst>
                <a:path w="36070" h="19411" extrusionOk="0">
                  <a:moveTo>
                    <a:pt x="14985" y="19376"/>
                  </a:moveTo>
                  <a:lnTo>
                    <a:pt x="15036" y="19342"/>
                  </a:lnTo>
                  <a:cubicBezTo>
                    <a:pt x="15036" y="19325"/>
                    <a:pt x="15019" y="19308"/>
                    <a:pt x="15019" y="19291"/>
                  </a:cubicBezTo>
                  <a:cubicBezTo>
                    <a:pt x="15019" y="19222"/>
                    <a:pt x="15036" y="19154"/>
                    <a:pt x="15070" y="19103"/>
                  </a:cubicBezTo>
                  <a:cubicBezTo>
                    <a:pt x="15105" y="19068"/>
                    <a:pt x="15139" y="19086"/>
                    <a:pt x="15190" y="19086"/>
                  </a:cubicBezTo>
                  <a:cubicBezTo>
                    <a:pt x="15224" y="19103"/>
                    <a:pt x="15275" y="19103"/>
                    <a:pt x="15310" y="19103"/>
                  </a:cubicBezTo>
                  <a:cubicBezTo>
                    <a:pt x="15344" y="19103"/>
                    <a:pt x="15361" y="19034"/>
                    <a:pt x="15344" y="19000"/>
                  </a:cubicBezTo>
                  <a:cubicBezTo>
                    <a:pt x="15327" y="18949"/>
                    <a:pt x="15292" y="18863"/>
                    <a:pt x="15275" y="18795"/>
                  </a:cubicBezTo>
                  <a:lnTo>
                    <a:pt x="15720" y="18693"/>
                  </a:lnTo>
                  <a:cubicBezTo>
                    <a:pt x="15754" y="18744"/>
                    <a:pt x="15788" y="18778"/>
                    <a:pt x="15805" y="18829"/>
                  </a:cubicBezTo>
                  <a:cubicBezTo>
                    <a:pt x="15822" y="18898"/>
                    <a:pt x="15822" y="18949"/>
                    <a:pt x="15822" y="19017"/>
                  </a:cubicBezTo>
                  <a:cubicBezTo>
                    <a:pt x="15822" y="19051"/>
                    <a:pt x="15908" y="19120"/>
                    <a:pt x="15925" y="19120"/>
                  </a:cubicBezTo>
                  <a:cubicBezTo>
                    <a:pt x="16010" y="19051"/>
                    <a:pt x="16130" y="19034"/>
                    <a:pt x="16232" y="19068"/>
                  </a:cubicBezTo>
                  <a:cubicBezTo>
                    <a:pt x="16318" y="19017"/>
                    <a:pt x="16403" y="18983"/>
                    <a:pt x="16506" y="18983"/>
                  </a:cubicBezTo>
                  <a:cubicBezTo>
                    <a:pt x="16574" y="18949"/>
                    <a:pt x="16642" y="18932"/>
                    <a:pt x="16711" y="18932"/>
                  </a:cubicBezTo>
                  <a:cubicBezTo>
                    <a:pt x="16796" y="18932"/>
                    <a:pt x="16864" y="18898"/>
                    <a:pt x="16899" y="18829"/>
                  </a:cubicBezTo>
                  <a:cubicBezTo>
                    <a:pt x="16967" y="18727"/>
                    <a:pt x="17069" y="18744"/>
                    <a:pt x="17189" y="18863"/>
                  </a:cubicBezTo>
                  <a:cubicBezTo>
                    <a:pt x="17172" y="18761"/>
                    <a:pt x="17138" y="18675"/>
                    <a:pt x="17087" y="18590"/>
                  </a:cubicBezTo>
                  <a:cubicBezTo>
                    <a:pt x="17018" y="18539"/>
                    <a:pt x="17018" y="18436"/>
                    <a:pt x="17087" y="18385"/>
                  </a:cubicBezTo>
                  <a:lnTo>
                    <a:pt x="17685" y="18248"/>
                  </a:lnTo>
                  <a:cubicBezTo>
                    <a:pt x="17821" y="18385"/>
                    <a:pt x="17821" y="18385"/>
                    <a:pt x="17924" y="18368"/>
                  </a:cubicBezTo>
                  <a:cubicBezTo>
                    <a:pt x="17958" y="18368"/>
                    <a:pt x="17975" y="18351"/>
                    <a:pt x="17992" y="18351"/>
                  </a:cubicBezTo>
                  <a:cubicBezTo>
                    <a:pt x="18043" y="18351"/>
                    <a:pt x="18095" y="18385"/>
                    <a:pt x="18112" y="18419"/>
                  </a:cubicBezTo>
                  <a:cubicBezTo>
                    <a:pt x="18146" y="18470"/>
                    <a:pt x="18163" y="18522"/>
                    <a:pt x="18146" y="18556"/>
                  </a:cubicBezTo>
                  <a:cubicBezTo>
                    <a:pt x="18146" y="18573"/>
                    <a:pt x="18146" y="18590"/>
                    <a:pt x="18129" y="18590"/>
                  </a:cubicBezTo>
                  <a:cubicBezTo>
                    <a:pt x="18095" y="18607"/>
                    <a:pt x="18060" y="18624"/>
                    <a:pt x="18026" y="18641"/>
                  </a:cubicBezTo>
                  <a:lnTo>
                    <a:pt x="18026" y="18641"/>
                  </a:lnTo>
                  <a:cubicBezTo>
                    <a:pt x="18112" y="18727"/>
                    <a:pt x="18214" y="18829"/>
                    <a:pt x="18300" y="18915"/>
                  </a:cubicBezTo>
                  <a:cubicBezTo>
                    <a:pt x="18334" y="18915"/>
                    <a:pt x="18351" y="18898"/>
                    <a:pt x="18385" y="18880"/>
                  </a:cubicBezTo>
                  <a:cubicBezTo>
                    <a:pt x="18488" y="18812"/>
                    <a:pt x="18573" y="18744"/>
                    <a:pt x="18658" y="18658"/>
                  </a:cubicBezTo>
                  <a:cubicBezTo>
                    <a:pt x="18676" y="18624"/>
                    <a:pt x="18693" y="18573"/>
                    <a:pt x="18693" y="18522"/>
                  </a:cubicBezTo>
                  <a:cubicBezTo>
                    <a:pt x="18949" y="18556"/>
                    <a:pt x="19205" y="18453"/>
                    <a:pt x="19376" y="18248"/>
                  </a:cubicBezTo>
                  <a:cubicBezTo>
                    <a:pt x="19393" y="18248"/>
                    <a:pt x="19427" y="18248"/>
                    <a:pt x="19462" y="18231"/>
                  </a:cubicBezTo>
                  <a:cubicBezTo>
                    <a:pt x="19496" y="18197"/>
                    <a:pt x="19547" y="18231"/>
                    <a:pt x="19581" y="18282"/>
                  </a:cubicBezTo>
                  <a:cubicBezTo>
                    <a:pt x="19632" y="18334"/>
                    <a:pt x="19701" y="18368"/>
                    <a:pt x="19786" y="18351"/>
                  </a:cubicBezTo>
                  <a:cubicBezTo>
                    <a:pt x="19820" y="18351"/>
                    <a:pt x="19855" y="18334"/>
                    <a:pt x="19889" y="18317"/>
                  </a:cubicBezTo>
                  <a:cubicBezTo>
                    <a:pt x="19923" y="18300"/>
                    <a:pt x="19940" y="18265"/>
                    <a:pt x="19957" y="18231"/>
                  </a:cubicBezTo>
                  <a:cubicBezTo>
                    <a:pt x="20025" y="18095"/>
                    <a:pt x="20179" y="18043"/>
                    <a:pt x="20316" y="18077"/>
                  </a:cubicBezTo>
                  <a:cubicBezTo>
                    <a:pt x="20350" y="18095"/>
                    <a:pt x="20367" y="18095"/>
                    <a:pt x="20401" y="18095"/>
                  </a:cubicBezTo>
                  <a:cubicBezTo>
                    <a:pt x="20521" y="18095"/>
                    <a:pt x="20623" y="18077"/>
                    <a:pt x="20623" y="17924"/>
                  </a:cubicBezTo>
                  <a:cubicBezTo>
                    <a:pt x="20623" y="17907"/>
                    <a:pt x="20623" y="17907"/>
                    <a:pt x="20640" y="17889"/>
                  </a:cubicBezTo>
                  <a:cubicBezTo>
                    <a:pt x="20606" y="17872"/>
                    <a:pt x="20606" y="17838"/>
                    <a:pt x="20589" y="17821"/>
                  </a:cubicBezTo>
                  <a:cubicBezTo>
                    <a:pt x="20589" y="17753"/>
                    <a:pt x="20572" y="17684"/>
                    <a:pt x="20572" y="17616"/>
                  </a:cubicBezTo>
                  <a:cubicBezTo>
                    <a:pt x="20709" y="17582"/>
                    <a:pt x="20760" y="17462"/>
                    <a:pt x="20846" y="17377"/>
                  </a:cubicBezTo>
                  <a:cubicBezTo>
                    <a:pt x="20948" y="17394"/>
                    <a:pt x="21016" y="17411"/>
                    <a:pt x="20914" y="17291"/>
                  </a:cubicBezTo>
                  <a:cubicBezTo>
                    <a:pt x="20897" y="17274"/>
                    <a:pt x="20897" y="17240"/>
                    <a:pt x="20914" y="17223"/>
                  </a:cubicBezTo>
                  <a:cubicBezTo>
                    <a:pt x="20948" y="17189"/>
                    <a:pt x="20982" y="17172"/>
                    <a:pt x="21016" y="17138"/>
                  </a:cubicBezTo>
                  <a:cubicBezTo>
                    <a:pt x="21016" y="17138"/>
                    <a:pt x="21051" y="17138"/>
                    <a:pt x="21068" y="17155"/>
                  </a:cubicBezTo>
                  <a:cubicBezTo>
                    <a:pt x="21221" y="17223"/>
                    <a:pt x="21375" y="17291"/>
                    <a:pt x="21495" y="17394"/>
                  </a:cubicBezTo>
                  <a:cubicBezTo>
                    <a:pt x="21512" y="17411"/>
                    <a:pt x="21546" y="17428"/>
                    <a:pt x="21546" y="17428"/>
                  </a:cubicBezTo>
                  <a:cubicBezTo>
                    <a:pt x="21546" y="17445"/>
                    <a:pt x="21546" y="17497"/>
                    <a:pt x="21529" y="17514"/>
                  </a:cubicBezTo>
                  <a:cubicBezTo>
                    <a:pt x="21546" y="17582"/>
                    <a:pt x="21580" y="17650"/>
                    <a:pt x="21580" y="17736"/>
                  </a:cubicBezTo>
                  <a:cubicBezTo>
                    <a:pt x="21700" y="17702"/>
                    <a:pt x="21802" y="17684"/>
                    <a:pt x="21837" y="17582"/>
                  </a:cubicBezTo>
                  <a:cubicBezTo>
                    <a:pt x="21837" y="17565"/>
                    <a:pt x="21888" y="17582"/>
                    <a:pt x="21922" y="17582"/>
                  </a:cubicBezTo>
                  <a:cubicBezTo>
                    <a:pt x="21939" y="17582"/>
                    <a:pt x="21956" y="17582"/>
                    <a:pt x="21973" y="17599"/>
                  </a:cubicBezTo>
                  <a:cubicBezTo>
                    <a:pt x="22366" y="17821"/>
                    <a:pt x="22366" y="17821"/>
                    <a:pt x="22469" y="17616"/>
                  </a:cubicBezTo>
                  <a:cubicBezTo>
                    <a:pt x="22503" y="17565"/>
                    <a:pt x="22588" y="17582"/>
                    <a:pt x="22674" y="17616"/>
                  </a:cubicBezTo>
                  <a:cubicBezTo>
                    <a:pt x="22742" y="17633"/>
                    <a:pt x="22810" y="17667"/>
                    <a:pt x="22862" y="17702"/>
                  </a:cubicBezTo>
                  <a:cubicBezTo>
                    <a:pt x="22879" y="17667"/>
                    <a:pt x="22879" y="17633"/>
                    <a:pt x="22862" y="17599"/>
                  </a:cubicBezTo>
                  <a:cubicBezTo>
                    <a:pt x="22879" y="17599"/>
                    <a:pt x="22896" y="17616"/>
                    <a:pt x="22913" y="17599"/>
                  </a:cubicBezTo>
                  <a:cubicBezTo>
                    <a:pt x="23169" y="17531"/>
                    <a:pt x="23426" y="17479"/>
                    <a:pt x="23699" y="17445"/>
                  </a:cubicBezTo>
                  <a:cubicBezTo>
                    <a:pt x="23750" y="17445"/>
                    <a:pt x="23784" y="17428"/>
                    <a:pt x="23836" y="17394"/>
                  </a:cubicBezTo>
                  <a:cubicBezTo>
                    <a:pt x="23938" y="17326"/>
                    <a:pt x="24092" y="17309"/>
                    <a:pt x="24211" y="17377"/>
                  </a:cubicBezTo>
                  <a:cubicBezTo>
                    <a:pt x="24229" y="17377"/>
                    <a:pt x="24246" y="17377"/>
                    <a:pt x="24263" y="17377"/>
                  </a:cubicBezTo>
                  <a:cubicBezTo>
                    <a:pt x="24331" y="17377"/>
                    <a:pt x="24365" y="17360"/>
                    <a:pt x="24348" y="17240"/>
                  </a:cubicBezTo>
                  <a:cubicBezTo>
                    <a:pt x="24331" y="17189"/>
                    <a:pt x="24348" y="17121"/>
                    <a:pt x="24382" y="17052"/>
                  </a:cubicBezTo>
                  <a:cubicBezTo>
                    <a:pt x="24399" y="17001"/>
                    <a:pt x="24434" y="16984"/>
                    <a:pt x="24502" y="16984"/>
                  </a:cubicBezTo>
                  <a:lnTo>
                    <a:pt x="24536" y="17035"/>
                  </a:lnTo>
                  <a:cubicBezTo>
                    <a:pt x="24570" y="17138"/>
                    <a:pt x="24656" y="17206"/>
                    <a:pt x="24758" y="17240"/>
                  </a:cubicBezTo>
                  <a:cubicBezTo>
                    <a:pt x="24861" y="17257"/>
                    <a:pt x="24912" y="17189"/>
                    <a:pt x="24929" y="17121"/>
                  </a:cubicBezTo>
                  <a:cubicBezTo>
                    <a:pt x="24946" y="17018"/>
                    <a:pt x="24963" y="16933"/>
                    <a:pt x="24963" y="16830"/>
                  </a:cubicBezTo>
                  <a:lnTo>
                    <a:pt x="24963" y="16813"/>
                  </a:lnTo>
                  <a:cubicBezTo>
                    <a:pt x="25151" y="16813"/>
                    <a:pt x="25322" y="16711"/>
                    <a:pt x="25425" y="16557"/>
                  </a:cubicBezTo>
                  <a:cubicBezTo>
                    <a:pt x="25476" y="16557"/>
                    <a:pt x="25544" y="16557"/>
                    <a:pt x="25595" y="16557"/>
                  </a:cubicBezTo>
                  <a:cubicBezTo>
                    <a:pt x="25749" y="16574"/>
                    <a:pt x="25903" y="16557"/>
                    <a:pt x="26057" y="16506"/>
                  </a:cubicBezTo>
                  <a:cubicBezTo>
                    <a:pt x="26057" y="16523"/>
                    <a:pt x="26057" y="16557"/>
                    <a:pt x="26057" y="16574"/>
                  </a:cubicBezTo>
                  <a:cubicBezTo>
                    <a:pt x="26228" y="16471"/>
                    <a:pt x="26433" y="16403"/>
                    <a:pt x="26638" y="16386"/>
                  </a:cubicBezTo>
                  <a:cubicBezTo>
                    <a:pt x="26706" y="16283"/>
                    <a:pt x="26792" y="16198"/>
                    <a:pt x="26894" y="16147"/>
                  </a:cubicBezTo>
                  <a:cubicBezTo>
                    <a:pt x="26979" y="16113"/>
                    <a:pt x="27065" y="16078"/>
                    <a:pt x="27133" y="16027"/>
                  </a:cubicBezTo>
                  <a:cubicBezTo>
                    <a:pt x="27202" y="16010"/>
                    <a:pt x="27270" y="15993"/>
                    <a:pt x="27321" y="15976"/>
                  </a:cubicBezTo>
                  <a:cubicBezTo>
                    <a:pt x="27492" y="15925"/>
                    <a:pt x="27663" y="15925"/>
                    <a:pt x="27834" y="15942"/>
                  </a:cubicBezTo>
                  <a:lnTo>
                    <a:pt x="28534" y="15771"/>
                  </a:lnTo>
                  <a:cubicBezTo>
                    <a:pt x="28551" y="15788"/>
                    <a:pt x="28568" y="15805"/>
                    <a:pt x="28586" y="15805"/>
                  </a:cubicBezTo>
                  <a:cubicBezTo>
                    <a:pt x="28671" y="15890"/>
                    <a:pt x="28739" y="15942"/>
                    <a:pt x="28825" y="15890"/>
                  </a:cubicBezTo>
                  <a:cubicBezTo>
                    <a:pt x="28893" y="15839"/>
                    <a:pt x="28944" y="15856"/>
                    <a:pt x="29047" y="15907"/>
                  </a:cubicBezTo>
                  <a:cubicBezTo>
                    <a:pt x="29115" y="15959"/>
                    <a:pt x="29184" y="15959"/>
                    <a:pt x="29252" y="15925"/>
                  </a:cubicBezTo>
                  <a:cubicBezTo>
                    <a:pt x="29320" y="15890"/>
                    <a:pt x="29440" y="15907"/>
                    <a:pt x="29457" y="15805"/>
                  </a:cubicBezTo>
                  <a:cubicBezTo>
                    <a:pt x="29713" y="15890"/>
                    <a:pt x="30004" y="15822"/>
                    <a:pt x="30209" y="15634"/>
                  </a:cubicBezTo>
                  <a:cubicBezTo>
                    <a:pt x="30431" y="15651"/>
                    <a:pt x="30619" y="15549"/>
                    <a:pt x="30738" y="15361"/>
                  </a:cubicBezTo>
                  <a:cubicBezTo>
                    <a:pt x="30756" y="15344"/>
                    <a:pt x="30756" y="15309"/>
                    <a:pt x="30756" y="15275"/>
                  </a:cubicBezTo>
                  <a:lnTo>
                    <a:pt x="30841" y="15258"/>
                  </a:lnTo>
                  <a:lnTo>
                    <a:pt x="30995" y="15258"/>
                  </a:lnTo>
                  <a:cubicBezTo>
                    <a:pt x="31131" y="15241"/>
                    <a:pt x="31251" y="15224"/>
                    <a:pt x="31388" y="15190"/>
                  </a:cubicBezTo>
                  <a:cubicBezTo>
                    <a:pt x="31524" y="15258"/>
                    <a:pt x="31695" y="15275"/>
                    <a:pt x="31849" y="15275"/>
                  </a:cubicBezTo>
                  <a:cubicBezTo>
                    <a:pt x="32071" y="15258"/>
                    <a:pt x="32293" y="15173"/>
                    <a:pt x="32481" y="15036"/>
                  </a:cubicBezTo>
                  <a:lnTo>
                    <a:pt x="32532" y="15036"/>
                  </a:lnTo>
                  <a:cubicBezTo>
                    <a:pt x="32618" y="15070"/>
                    <a:pt x="32703" y="15087"/>
                    <a:pt x="32789" y="15087"/>
                  </a:cubicBezTo>
                  <a:cubicBezTo>
                    <a:pt x="32874" y="15087"/>
                    <a:pt x="32960" y="15087"/>
                    <a:pt x="33045" y="15070"/>
                  </a:cubicBezTo>
                  <a:lnTo>
                    <a:pt x="33079" y="15104"/>
                  </a:lnTo>
                  <a:cubicBezTo>
                    <a:pt x="33148" y="15156"/>
                    <a:pt x="33216" y="15207"/>
                    <a:pt x="33301" y="15241"/>
                  </a:cubicBezTo>
                  <a:cubicBezTo>
                    <a:pt x="33250" y="15275"/>
                    <a:pt x="33233" y="15344"/>
                    <a:pt x="33284" y="15446"/>
                  </a:cubicBezTo>
                  <a:cubicBezTo>
                    <a:pt x="33318" y="15566"/>
                    <a:pt x="33301" y="15566"/>
                    <a:pt x="33233" y="15566"/>
                  </a:cubicBezTo>
                  <a:cubicBezTo>
                    <a:pt x="33148" y="15549"/>
                    <a:pt x="33113" y="15566"/>
                    <a:pt x="33148" y="15651"/>
                  </a:cubicBezTo>
                  <a:cubicBezTo>
                    <a:pt x="33148" y="15685"/>
                    <a:pt x="33199" y="15737"/>
                    <a:pt x="33199" y="15737"/>
                  </a:cubicBezTo>
                  <a:cubicBezTo>
                    <a:pt x="33233" y="15737"/>
                    <a:pt x="33284" y="15720"/>
                    <a:pt x="33301" y="15702"/>
                  </a:cubicBezTo>
                  <a:cubicBezTo>
                    <a:pt x="33336" y="15685"/>
                    <a:pt x="33336" y="15634"/>
                    <a:pt x="33370" y="15634"/>
                  </a:cubicBezTo>
                  <a:cubicBezTo>
                    <a:pt x="33489" y="15617"/>
                    <a:pt x="33592" y="15617"/>
                    <a:pt x="33694" y="15634"/>
                  </a:cubicBezTo>
                  <a:cubicBezTo>
                    <a:pt x="33763" y="15634"/>
                    <a:pt x="33814" y="15685"/>
                    <a:pt x="33865" y="15737"/>
                  </a:cubicBezTo>
                  <a:cubicBezTo>
                    <a:pt x="33865" y="15754"/>
                    <a:pt x="33882" y="15771"/>
                    <a:pt x="33882" y="15788"/>
                  </a:cubicBezTo>
                  <a:lnTo>
                    <a:pt x="33899" y="15856"/>
                  </a:lnTo>
                  <a:lnTo>
                    <a:pt x="33951" y="15856"/>
                  </a:lnTo>
                  <a:cubicBezTo>
                    <a:pt x="33968" y="15856"/>
                    <a:pt x="33985" y="15839"/>
                    <a:pt x="34002" y="15839"/>
                  </a:cubicBezTo>
                  <a:cubicBezTo>
                    <a:pt x="34070" y="15805"/>
                    <a:pt x="34156" y="15788"/>
                    <a:pt x="34224" y="15771"/>
                  </a:cubicBezTo>
                  <a:cubicBezTo>
                    <a:pt x="34275" y="15771"/>
                    <a:pt x="34344" y="15771"/>
                    <a:pt x="34395" y="15771"/>
                  </a:cubicBezTo>
                  <a:cubicBezTo>
                    <a:pt x="34463" y="15788"/>
                    <a:pt x="34532" y="15754"/>
                    <a:pt x="34532" y="15685"/>
                  </a:cubicBezTo>
                  <a:cubicBezTo>
                    <a:pt x="34549" y="15634"/>
                    <a:pt x="34634" y="15617"/>
                    <a:pt x="34685" y="15600"/>
                  </a:cubicBezTo>
                  <a:cubicBezTo>
                    <a:pt x="34737" y="15566"/>
                    <a:pt x="34720" y="15515"/>
                    <a:pt x="34685" y="15446"/>
                  </a:cubicBezTo>
                  <a:lnTo>
                    <a:pt x="34651" y="15412"/>
                  </a:lnTo>
                  <a:cubicBezTo>
                    <a:pt x="34566" y="15292"/>
                    <a:pt x="34600" y="15241"/>
                    <a:pt x="34685" y="15224"/>
                  </a:cubicBezTo>
                  <a:cubicBezTo>
                    <a:pt x="34720" y="15207"/>
                    <a:pt x="34754" y="15207"/>
                    <a:pt x="34788" y="15224"/>
                  </a:cubicBezTo>
                  <a:cubicBezTo>
                    <a:pt x="34925" y="15327"/>
                    <a:pt x="35027" y="15463"/>
                    <a:pt x="35130" y="15600"/>
                  </a:cubicBezTo>
                  <a:cubicBezTo>
                    <a:pt x="35147" y="15634"/>
                    <a:pt x="35181" y="15651"/>
                    <a:pt x="35215" y="15668"/>
                  </a:cubicBezTo>
                  <a:cubicBezTo>
                    <a:pt x="35249" y="15685"/>
                    <a:pt x="35283" y="15702"/>
                    <a:pt x="35318" y="15702"/>
                  </a:cubicBezTo>
                  <a:cubicBezTo>
                    <a:pt x="35335" y="15702"/>
                    <a:pt x="35318" y="15651"/>
                    <a:pt x="35300" y="15634"/>
                  </a:cubicBezTo>
                  <a:cubicBezTo>
                    <a:pt x="35249" y="15566"/>
                    <a:pt x="35232" y="15515"/>
                    <a:pt x="35318" y="15515"/>
                  </a:cubicBezTo>
                  <a:cubicBezTo>
                    <a:pt x="35335" y="15515"/>
                    <a:pt x="35335" y="15515"/>
                    <a:pt x="35352" y="15497"/>
                  </a:cubicBezTo>
                  <a:cubicBezTo>
                    <a:pt x="35403" y="15463"/>
                    <a:pt x="35232" y="15275"/>
                    <a:pt x="35420" y="15309"/>
                  </a:cubicBezTo>
                  <a:cubicBezTo>
                    <a:pt x="35471" y="15275"/>
                    <a:pt x="35523" y="15224"/>
                    <a:pt x="35574" y="15190"/>
                  </a:cubicBezTo>
                  <a:cubicBezTo>
                    <a:pt x="35591" y="15190"/>
                    <a:pt x="35608" y="15190"/>
                    <a:pt x="35625" y="15190"/>
                  </a:cubicBezTo>
                  <a:lnTo>
                    <a:pt x="35728" y="15241"/>
                  </a:lnTo>
                  <a:cubicBezTo>
                    <a:pt x="35796" y="15292"/>
                    <a:pt x="35830" y="15344"/>
                    <a:pt x="35830" y="15395"/>
                  </a:cubicBezTo>
                  <a:cubicBezTo>
                    <a:pt x="35830" y="15497"/>
                    <a:pt x="35830" y="15497"/>
                    <a:pt x="35950" y="15583"/>
                  </a:cubicBezTo>
                  <a:cubicBezTo>
                    <a:pt x="36001" y="15600"/>
                    <a:pt x="36035" y="15634"/>
                    <a:pt x="36069" y="15668"/>
                  </a:cubicBezTo>
                  <a:lnTo>
                    <a:pt x="36069" y="0"/>
                  </a:lnTo>
                  <a:lnTo>
                    <a:pt x="10013" y="0"/>
                  </a:lnTo>
                  <a:cubicBezTo>
                    <a:pt x="10013" y="0"/>
                    <a:pt x="9996" y="17"/>
                    <a:pt x="9996" y="17"/>
                  </a:cubicBezTo>
                  <a:cubicBezTo>
                    <a:pt x="9962" y="69"/>
                    <a:pt x="9927" y="120"/>
                    <a:pt x="9893" y="154"/>
                  </a:cubicBezTo>
                  <a:lnTo>
                    <a:pt x="9893" y="154"/>
                  </a:lnTo>
                  <a:cubicBezTo>
                    <a:pt x="9893" y="171"/>
                    <a:pt x="9859" y="171"/>
                    <a:pt x="9859" y="188"/>
                  </a:cubicBezTo>
                  <a:lnTo>
                    <a:pt x="9876" y="222"/>
                  </a:lnTo>
                  <a:cubicBezTo>
                    <a:pt x="9893" y="291"/>
                    <a:pt x="9876" y="359"/>
                    <a:pt x="9842" y="427"/>
                  </a:cubicBezTo>
                  <a:cubicBezTo>
                    <a:pt x="9825" y="462"/>
                    <a:pt x="9774" y="444"/>
                    <a:pt x="9722" y="444"/>
                  </a:cubicBezTo>
                  <a:cubicBezTo>
                    <a:pt x="9688" y="444"/>
                    <a:pt x="9637" y="444"/>
                    <a:pt x="9603" y="444"/>
                  </a:cubicBezTo>
                  <a:cubicBezTo>
                    <a:pt x="9569" y="444"/>
                    <a:pt x="9552" y="513"/>
                    <a:pt x="9586" y="564"/>
                  </a:cubicBezTo>
                  <a:lnTo>
                    <a:pt x="9688" y="735"/>
                  </a:lnTo>
                  <a:lnTo>
                    <a:pt x="9261" y="906"/>
                  </a:lnTo>
                  <a:cubicBezTo>
                    <a:pt x="9227" y="872"/>
                    <a:pt x="9193" y="820"/>
                    <a:pt x="9159" y="786"/>
                  </a:cubicBezTo>
                  <a:cubicBezTo>
                    <a:pt x="9141" y="718"/>
                    <a:pt x="9124" y="667"/>
                    <a:pt x="9124" y="598"/>
                  </a:cubicBezTo>
                  <a:cubicBezTo>
                    <a:pt x="9124" y="564"/>
                    <a:pt x="9022" y="496"/>
                    <a:pt x="9005" y="513"/>
                  </a:cubicBezTo>
                  <a:cubicBezTo>
                    <a:pt x="8919" y="581"/>
                    <a:pt x="8817" y="615"/>
                    <a:pt x="8714" y="598"/>
                  </a:cubicBezTo>
                  <a:cubicBezTo>
                    <a:pt x="8629" y="649"/>
                    <a:pt x="8543" y="701"/>
                    <a:pt x="8441" y="718"/>
                  </a:cubicBezTo>
                  <a:cubicBezTo>
                    <a:pt x="8390" y="769"/>
                    <a:pt x="8304" y="786"/>
                    <a:pt x="8236" y="803"/>
                  </a:cubicBezTo>
                  <a:cubicBezTo>
                    <a:pt x="8150" y="803"/>
                    <a:pt x="8082" y="855"/>
                    <a:pt x="8065" y="923"/>
                  </a:cubicBezTo>
                  <a:cubicBezTo>
                    <a:pt x="8014" y="1025"/>
                    <a:pt x="7911" y="1025"/>
                    <a:pt x="7775" y="923"/>
                  </a:cubicBezTo>
                  <a:cubicBezTo>
                    <a:pt x="7809" y="991"/>
                    <a:pt x="7826" y="1094"/>
                    <a:pt x="7911" y="1162"/>
                  </a:cubicBezTo>
                  <a:cubicBezTo>
                    <a:pt x="7980" y="1213"/>
                    <a:pt x="7997" y="1299"/>
                    <a:pt x="7945" y="1367"/>
                  </a:cubicBezTo>
                  <a:lnTo>
                    <a:pt x="7364" y="1572"/>
                  </a:lnTo>
                  <a:cubicBezTo>
                    <a:pt x="7211" y="1453"/>
                    <a:pt x="7211" y="1453"/>
                    <a:pt x="7108" y="1487"/>
                  </a:cubicBezTo>
                  <a:cubicBezTo>
                    <a:pt x="7091" y="1487"/>
                    <a:pt x="7074" y="1521"/>
                    <a:pt x="7040" y="1521"/>
                  </a:cubicBezTo>
                  <a:cubicBezTo>
                    <a:pt x="6989" y="1521"/>
                    <a:pt x="6954" y="1487"/>
                    <a:pt x="6920" y="1453"/>
                  </a:cubicBezTo>
                  <a:cubicBezTo>
                    <a:pt x="6886" y="1418"/>
                    <a:pt x="6869" y="1367"/>
                    <a:pt x="6869" y="1316"/>
                  </a:cubicBezTo>
                  <a:cubicBezTo>
                    <a:pt x="6869" y="1316"/>
                    <a:pt x="6869" y="1299"/>
                    <a:pt x="6886" y="1282"/>
                  </a:cubicBezTo>
                  <a:cubicBezTo>
                    <a:pt x="6920" y="1265"/>
                    <a:pt x="6954" y="1248"/>
                    <a:pt x="6971" y="1230"/>
                  </a:cubicBezTo>
                  <a:lnTo>
                    <a:pt x="6971" y="1230"/>
                  </a:lnTo>
                  <a:lnTo>
                    <a:pt x="6664" y="991"/>
                  </a:lnTo>
                  <a:cubicBezTo>
                    <a:pt x="6630" y="991"/>
                    <a:pt x="6613" y="1008"/>
                    <a:pt x="6596" y="1025"/>
                  </a:cubicBezTo>
                  <a:cubicBezTo>
                    <a:pt x="6493" y="1111"/>
                    <a:pt x="6425" y="1196"/>
                    <a:pt x="6356" y="1299"/>
                  </a:cubicBezTo>
                  <a:cubicBezTo>
                    <a:pt x="6339" y="1333"/>
                    <a:pt x="6322" y="1384"/>
                    <a:pt x="6339" y="1418"/>
                  </a:cubicBezTo>
                  <a:cubicBezTo>
                    <a:pt x="6066" y="1418"/>
                    <a:pt x="5827" y="1555"/>
                    <a:pt x="5690" y="1777"/>
                  </a:cubicBezTo>
                  <a:cubicBezTo>
                    <a:pt x="5656" y="1777"/>
                    <a:pt x="5622" y="1794"/>
                    <a:pt x="5605" y="1811"/>
                  </a:cubicBezTo>
                  <a:cubicBezTo>
                    <a:pt x="5570" y="1846"/>
                    <a:pt x="5519" y="1811"/>
                    <a:pt x="5485" y="1777"/>
                  </a:cubicBezTo>
                  <a:cubicBezTo>
                    <a:pt x="5434" y="1726"/>
                    <a:pt x="5348" y="1709"/>
                    <a:pt x="5263" y="1726"/>
                  </a:cubicBezTo>
                  <a:cubicBezTo>
                    <a:pt x="5229" y="1743"/>
                    <a:pt x="5195" y="1760"/>
                    <a:pt x="5177" y="1777"/>
                  </a:cubicBezTo>
                  <a:cubicBezTo>
                    <a:pt x="5143" y="1811"/>
                    <a:pt x="5126" y="1828"/>
                    <a:pt x="5109" y="1880"/>
                  </a:cubicBezTo>
                  <a:cubicBezTo>
                    <a:pt x="5075" y="2016"/>
                    <a:pt x="4921" y="2085"/>
                    <a:pt x="4784" y="2068"/>
                  </a:cubicBezTo>
                  <a:cubicBezTo>
                    <a:pt x="4750" y="2068"/>
                    <a:pt x="4716" y="2068"/>
                    <a:pt x="4699" y="2068"/>
                  </a:cubicBezTo>
                  <a:cubicBezTo>
                    <a:pt x="4579" y="2085"/>
                    <a:pt x="4477" y="2119"/>
                    <a:pt x="4494" y="2256"/>
                  </a:cubicBezTo>
                  <a:cubicBezTo>
                    <a:pt x="4494" y="2273"/>
                    <a:pt x="4494" y="2290"/>
                    <a:pt x="4494" y="2307"/>
                  </a:cubicBezTo>
                  <a:cubicBezTo>
                    <a:pt x="4511" y="2324"/>
                    <a:pt x="4528" y="2341"/>
                    <a:pt x="4545" y="2375"/>
                  </a:cubicBezTo>
                  <a:cubicBezTo>
                    <a:pt x="4562" y="2426"/>
                    <a:pt x="4562" y="2495"/>
                    <a:pt x="4579" y="2563"/>
                  </a:cubicBezTo>
                  <a:cubicBezTo>
                    <a:pt x="4443" y="2614"/>
                    <a:pt x="4409" y="2734"/>
                    <a:pt x="4340" y="2819"/>
                  </a:cubicBezTo>
                  <a:cubicBezTo>
                    <a:pt x="4238" y="2819"/>
                    <a:pt x="4169" y="2819"/>
                    <a:pt x="4289" y="2922"/>
                  </a:cubicBezTo>
                  <a:cubicBezTo>
                    <a:pt x="4306" y="2939"/>
                    <a:pt x="4306" y="2973"/>
                    <a:pt x="4289" y="2990"/>
                  </a:cubicBezTo>
                  <a:cubicBezTo>
                    <a:pt x="4272" y="3024"/>
                    <a:pt x="4238" y="3059"/>
                    <a:pt x="4204" y="3076"/>
                  </a:cubicBezTo>
                  <a:lnTo>
                    <a:pt x="4152" y="3076"/>
                  </a:lnTo>
                  <a:cubicBezTo>
                    <a:pt x="3998" y="3042"/>
                    <a:pt x="3845" y="2973"/>
                    <a:pt x="3691" y="2905"/>
                  </a:cubicBezTo>
                  <a:cubicBezTo>
                    <a:pt x="3674" y="2888"/>
                    <a:pt x="3657" y="2871"/>
                    <a:pt x="3657" y="2871"/>
                  </a:cubicBezTo>
                  <a:lnTo>
                    <a:pt x="3657" y="2785"/>
                  </a:lnTo>
                  <a:cubicBezTo>
                    <a:pt x="3623" y="2717"/>
                    <a:pt x="3588" y="2649"/>
                    <a:pt x="3571" y="2580"/>
                  </a:cubicBezTo>
                  <a:cubicBezTo>
                    <a:pt x="3469" y="2614"/>
                    <a:pt x="3349" y="2666"/>
                    <a:pt x="3332" y="2768"/>
                  </a:cubicBezTo>
                  <a:cubicBezTo>
                    <a:pt x="3332" y="2785"/>
                    <a:pt x="3281" y="2785"/>
                    <a:pt x="3247" y="2785"/>
                  </a:cubicBezTo>
                  <a:cubicBezTo>
                    <a:pt x="3230" y="2768"/>
                    <a:pt x="3213" y="2768"/>
                    <a:pt x="3195" y="2768"/>
                  </a:cubicBezTo>
                  <a:cubicBezTo>
                    <a:pt x="2785" y="2597"/>
                    <a:pt x="2768" y="2597"/>
                    <a:pt x="2700" y="2802"/>
                  </a:cubicBezTo>
                  <a:cubicBezTo>
                    <a:pt x="2666" y="2871"/>
                    <a:pt x="2597" y="2854"/>
                    <a:pt x="2495" y="2837"/>
                  </a:cubicBezTo>
                  <a:cubicBezTo>
                    <a:pt x="2427" y="2819"/>
                    <a:pt x="2358" y="2802"/>
                    <a:pt x="2290" y="2768"/>
                  </a:cubicBezTo>
                  <a:cubicBezTo>
                    <a:pt x="2290" y="2802"/>
                    <a:pt x="2290" y="2837"/>
                    <a:pt x="2290" y="2871"/>
                  </a:cubicBezTo>
                  <a:cubicBezTo>
                    <a:pt x="2273" y="2871"/>
                    <a:pt x="2256" y="2871"/>
                    <a:pt x="2239" y="2871"/>
                  </a:cubicBezTo>
                  <a:cubicBezTo>
                    <a:pt x="1999" y="2973"/>
                    <a:pt x="1743" y="3059"/>
                    <a:pt x="1487" y="3110"/>
                  </a:cubicBezTo>
                  <a:cubicBezTo>
                    <a:pt x="1436" y="3127"/>
                    <a:pt x="1384" y="3144"/>
                    <a:pt x="1350" y="3195"/>
                  </a:cubicBezTo>
                  <a:cubicBezTo>
                    <a:pt x="1248" y="3281"/>
                    <a:pt x="1111" y="3298"/>
                    <a:pt x="974" y="3264"/>
                  </a:cubicBezTo>
                  <a:cubicBezTo>
                    <a:pt x="957" y="3264"/>
                    <a:pt x="940" y="3264"/>
                    <a:pt x="940" y="3264"/>
                  </a:cubicBezTo>
                  <a:cubicBezTo>
                    <a:pt x="855" y="3264"/>
                    <a:pt x="820" y="3281"/>
                    <a:pt x="872" y="3400"/>
                  </a:cubicBezTo>
                  <a:cubicBezTo>
                    <a:pt x="889" y="3452"/>
                    <a:pt x="872" y="3520"/>
                    <a:pt x="855" y="3588"/>
                  </a:cubicBezTo>
                  <a:cubicBezTo>
                    <a:pt x="838" y="3640"/>
                    <a:pt x="786" y="3674"/>
                    <a:pt x="735" y="3674"/>
                  </a:cubicBezTo>
                  <a:cubicBezTo>
                    <a:pt x="735" y="3657"/>
                    <a:pt x="718" y="3640"/>
                    <a:pt x="701" y="3622"/>
                  </a:cubicBezTo>
                  <a:cubicBezTo>
                    <a:pt x="650" y="3537"/>
                    <a:pt x="564" y="3469"/>
                    <a:pt x="445" y="3452"/>
                  </a:cubicBezTo>
                  <a:cubicBezTo>
                    <a:pt x="342" y="3452"/>
                    <a:pt x="308" y="3520"/>
                    <a:pt x="308" y="3588"/>
                  </a:cubicBezTo>
                  <a:cubicBezTo>
                    <a:pt x="291" y="3691"/>
                    <a:pt x="291" y="3793"/>
                    <a:pt x="308" y="3879"/>
                  </a:cubicBezTo>
                  <a:lnTo>
                    <a:pt x="308" y="3896"/>
                  </a:lnTo>
                  <a:cubicBezTo>
                    <a:pt x="188" y="3930"/>
                    <a:pt x="86" y="3981"/>
                    <a:pt x="0" y="4050"/>
                  </a:cubicBezTo>
                  <a:lnTo>
                    <a:pt x="0" y="19376"/>
                  </a:lnTo>
                  <a:cubicBezTo>
                    <a:pt x="52" y="19359"/>
                    <a:pt x="120" y="19342"/>
                    <a:pt x="171" y="19342"/>
                  </a:cubicBezTo>
                  <a:cubicBezTo>
                    <a:pt x="325" y="19325"/>
                    <a:pt x="462" y="19273"/>
                    <a:pt x="581" y="19171"/>
                  </a:cubicBezTo>
                  <a:cubicBezTo>
                    <a:pt x="598" y="19171"/>
                    <a:pt x="598" y="19154"/>
                    <a:pt x="598" y="19154"/>
                  </a:cubicBezTo>
                  <a:lnTo>
                    <a:pt x="1367" y="19325"/>
                  </a:lnTo>
                  <a:lnTo>
                    <a:pt x="1367" y="19342"/>
                  </a:lnTo>
                  <a:lnTo>
                    <a:pt x="1384" y="19410"/>
                  </a:lnTo>
                  <a:lnTo>
                    <a:pt x="2222" y="19410"/>
                  </a:lnTo>
                  <a:cubicBezTo>
                    <a:pt x="2256" y="19410"/>
                    <a:pt x="2273" y="19410"/>
                    <a:pt x="2290" y="19393"/>
                  </a:cubicBezTo>
                  <a:cubicBezTo>
                    <a:pt x="2341" y="19342"/>
                    <a:pt x="2392" y="19325"/>
                    <a:pt x="2461" y="19325"/>
                  </a:cubicBezTo>
                  <a:cubicBezTo>
                    <a:pt x="2597" y="19342"/>
                    <a:pt x="2649" y="19256"/>
                    <a:pt x="2734" y="19222"/>
                  </a:cubicBezTo>
                  <a:lnTo>
                    <a:pt x="2905" y="19154"/>
                  </a:lnTo>
                  <a:lnTo>
                    <a:pt x="2956" y="19188"/>
                  </a:lnTo>
                  <a:cubicBezTo>
                    <a:pt x="3025" y="19205"/>
                    <a:pt x="3110" y="19239"/>
                    <a:pt x="3127" y="19308"/>
                  </a:cubicBezTo>
                  <a:cubicBezTo>
                    <a:pt x="3144" y="19342"/>
                    <a:pt x="3127" y="19393"/>
                    <a:pt x="3076" y="19410"/>
                  </a:cubicBezTo>
                  <a:lnTo>
                    <a:pt x="3042" y="19410"/>
                  </a:lnTo>
                  <a:lnTo>
                    <a:pt x="5314" y="19410"/>
                  </a:lnTo>
                  <a:cubicBezTo>
                    <a:pt x="5297" y="19410"/>
                    <a:pt x="5297" y="19393"/>
                    <a:pt x="5280" y="19376"/>
                  </a:cubicBezTo>
                  <a:cubicBezTo>
                    <a:pt x="5348" y="19359"/>
                    <a:pt x="5382" y="19342"/>
                    <a:pt x="5417" y="19291"/>
                  </a:cubicBezTo>
                  <a:cubicBezTo>
                    <a:pt x="5468" y="19239"/>
                    <a:pt x="5536" y="19256"/>
                    <a:pt x="5639" y="19359"/>
                  </a:cubicBezTo>
                  <a:cubicBezTo>
                    <a:pt x="5656" y="19376"/>
                    <a:pt x="5673" y="19393"/>
                    <a:pt x="5690" y="19410"/>
                  </a:cubicBezTo>
                  <a:lnTo>
                    <a:pt x="5980" y="19410"/>
                  </a:lnTo>
                  <a:lnTo>
                    <a:pt x="5980" y="19393"/>
                  </a:lnTo>
                  <a:cubicBezTo>
                    <a:pt x="6015" y="19393"/>
                    <a:pt x="6066" y="19393"/>
                    <a:pt x="6100" y="19410"/>
                  </a:cubicBezTo>
                  <a:lnTo>
                    <a:pt x="14934" y="19410"/>
                  </a:lnTo>
                  <a:cubicBezTo>
                    <a:pt x="14951" y="19393"/>
                    <a:pt x="14968" y="19376"/>
                    <a:pt x="15002" y="193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04" name="Google Shape;204;p10"/>
            <p:cNvGrpSpPr/>
            <p:nvPr/>
          </p:nvGrpSpPr>
          <p:grpSpPr>
            <a:xfrm>
              <a:off x="7540030" y="3962726"/>
              <a:ext cx="1845932" cy="1180771"/>
              <a:chOff x="7540030" y="3962726"/>
              <a:chExt cx="1845932" cy="1180771"/>
            </a:xfrm>
          </p:grpSpPr>
          <p:sp>
            <p:nvSpPr>
              <p:cNvPr id="205" name="Google Shape;205;p10"/>
              <p:cNvSpPr/>
              <p:nvPr/>
            </p:nvSpPr>
            <p:spPr>
              <a:xfrm>
                <a:off x="7540030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6" name="Google Shape;206;p10"/>
              <p:cNvSpPr/>
              <p:nvPr/>
            </p:nvSpPr>
            <p:spPr>
              <a:xfrm>
                <a:off x="7744782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7" name="Google Shape;207;p10"/>
              <p:cNvSpPr/>
              <p:nvPr/>
            </p:nvSpPr>
            <p:spPr>
              <a:xfrm>
                <a:off x="7949534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8" name="Google Shape;208;p10"/>
              <p:cNvSpPr/>
              <p:nvPr/>
            </p:nvSpPr>
            <p:spPr>
              <a:xfrm>
                <a:off x="8154287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9" name="Google Shape;209;p10"/>
              <p:cNvSpPr/>
              <p:nvPr/>
            </p:nvSpPr>
            <p:spPr>
              <a:xfrm flipH="1">
                <a:off x="8360134" y="3962726"/>
                <a:ext cx="10463" cy="115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0" name="Google Shape;210;p10"/>
              <p:cNvSpPr/>
              <p:nvPr/>
            </p:nvSpPr>
            <p:spPr>
              <a:xfrm flipH="1">
                <a:off x="8564886" y="3962726"/>
                <a:ext cx="10463" cy="11042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1" name="Google Shape;211;p10"/>
              <p:cNvSpPr/>
              <p:nvPr/>
            </p:nvSpPr>
            <p:spPr>
              <a:xfrm>
                <a:off x="8760209" y="3962726"/>
                <a:ext cx="10463" cy="10592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" name="Google Shape;212;p10"/>
              <p:cNvSpPr/>
              <p:nvPr/>
            </p:nvSpPr>
            <p:spPr>
              <a:xfrm>
                <a:off x="8975363" y="3962726"/>
                <a:ext cx="61" cy="998939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" name="Google Shape;213;p10"/>
              <p:cNvSpPr/>
              <p:nvPr/>
            </p:nvSpPr>
            <p:spPr>
              <a:xfrm>
                <a:off x="9180115" y="3962726"/>
                <a:ext cx="61" cy="9640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" name="Google Shape;214;p10"/>
              <p:cNvSpPr/>
              <p:nvPr/>
            </p:nvSpPr>
            <p:spPr>
              <a:xfrm>
                <a:off x="9385901" y="3962726"/>
                <a:ext cx="61" cy="9517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1440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2324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5433" y="717167"/>
            <a:ext cx="102612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 panose="00000500000000000000"/>
              <a:buNone/>
              <a:defRPr sz="3000">
                <a:solidFill>
                  <a:schemeClr val="dk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 panose="00000500000000000000"/>
              <a:buNone/>
              <a:defRPr sz="2500">
                <a:solidFill>
                  <a:schemeClr val="accent1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5433" y="1536633"/>
            <a:ext cx="102612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 panose="00000500000000000000"/>
              <a:buChar char="●"/>
              <a:defRPr>
                <a:solidFill>
                  <a:schemeClr val="dk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 panose="00000500000000000000"/>
              <a:buChar char="○"/>
              <a:defRPr>
                <a:solidFill>
                  <a:schemeClr val="dk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 panose="00000500000000000000"/>
              <a:buChar char="■"/>
              <a:defRPr>
                <a:solidFill>
                  <a:schemeClr val="dk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 panose="00000500000000000000"/>
              <a:buChar char="●"/>
              <a:defRPr>
                <a:solidFill>
                  <a:schemeClr val="dk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 panose="00000500000000000000"/>
              <a:buChar char="○"/>
              <a:defRPr>
                <a:solidFill>
                  <a:schemeClr val="dk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 panose="00000500000000000000"/>
              <a:buChar char="■"/>
              <a:defRPr>
                <a:solidFill>
                  <a:schemeClr val="dk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 panose="00000500000000000000"/>
              <a:buChar char="●"/>
              <a:defRPr>
                <a:solidFill>
                  <a:schemeClr val="dk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 panose="00000500000000000000"/>
              <a:buChar char="○"/>
              <a:defRPr>
                <a:solidFill>
                  <a:schemeClr val="dk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 panose="00000500000000000000"/>
              <a:buChar char="■"/>
              <a:defRPr>
                <a:solidFill>
                  <a:schemeClr val="dk2"/>
                </a:solidFill>
                <a:latin typeface="Poppins" panose="00000500000000000000"/>
                <a:ea typeface="Poppins" panose="00000500000000000000"/>
                <a:cs typeface="Poppins" panose="00000500000000000000"/>
                <a:sym typeface="Poppins" panose="00000500000000000000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34237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79C0C4-9E22-20E1-A928-BEAA9F5F5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31D151-B07E-AF82-7CC2-7E28A7C4D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A7310-9B00-B8E3-91B3-0D415CEFEF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452F-7A62-42CD-9CAC-71B7EDD747BE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3814C-59C4-24A5-062D-F5CA9BAF38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AC6A7-B207-2DB2-734F-DAFF74D22F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C0BF6-52E2-4622-ABE6-E95A95F86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875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80.png"/><Relationship Id="rId3" Type="http://schemas.openxmlformats.org/officeDocument/2006/relationships/slideLayout" Target="../slideLayouts/slideLayout38.xml"/><Relationship Id="rId21" Type="http://schemas.openxmlformats.org/officeDocument/2006/relationships/audio" Target="../media/audio1.wav"/><Relationship Id="rId7" Type="http://schemas.openxmlformats.org/officeDocument/2006/relationships/customXml" Target="../ink/ink1.xml"/><Relationship Id="rId2" Type="http://schemas.openxmlformats.org/officeDocument/2006/relationships/audio" Target="../media/media2.mp3"/><Relationship Id="rId20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9" Type="http://schemas.openxmlformats.org/officeDocument/2006/relationships/image" Target="../media/image22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80.png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19" Type="http://schemas.openxmlformats.org/officeDocument/2006/relationships/image" Target="../media/image24.png"/><Relationship Id="rId4" Type="http://schemas.openxmlformats.org/officeDocument/2006/relationships/customXml" Target="../ink/ink2.xml"/></Relationships>
</file>

<file path=ppt/slides/_rels/slide1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80.png"/><Relationship Id="rId3" Type="http://schemas.openxmlformats.org/officeDocument/2006/relationships/audio" Target="../media/audio1.wav"/><Relationship Id="rId21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38.xml"/><Relationship Id="rId19" Type="http://schemas.openxmlformats.org/officeDocument/2006/relationships/image" Target="../media/image25.png"/><Relationship Id="rId4" Type="http://schemas.openxmlformats.org/officeDocument/2006/relationships/customXml" Target="../ink/ink3.xml"/></Relationships>
</file>

<file path=ppt/slides/_rels/slide1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80.png"/><Relationship Id="rId3" Type="http://schemas.openxmlformats.org/officeDocument/2006/relationships/audio" Target="../media/audio1.wav"/><Relationship Id="rId21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38.xml"/><Relationship Id="rId19" Type="http://schemas.openxmlformats.org/officeDocument/2006/relationships/image" Target="../media/image25.png"/><Relationship Id="rId4" Type="http://schemas.openxmlformats.org/officeDocument/2006/relationships/customXml" Target="../ink/ink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5" Type="http://schemas.openxmlformats.org/officeDocument/2006/relationships/audio" Target="../media/audio1.wav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5" Type="http://schemas.openxmlformats.org/officeDocument/2006/relationships/audio" Target="../media/audio1.wav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5" Type="http://schemas.openxmlformats.org/officeDocument/2006/relationships/audio" Target="../media/audio1.wav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audio" Target="../media/audio1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31.pn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audio" Target="../media/audio1.wav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5006" y="-146971"/>
            <a:ext cx="13318119" cy="802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-389279" y="-8192"/>
            <a:ext cx="12991702" cy="7742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9279" y="-1681689"/>
            <a:ext cx="12991702" cy="33469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23901" y="-33477"/>
            <a:ext cx="13615908" cy="62489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0769" y="4516682"/>
            <a:ext cx="12674683" cy="418221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1357555">
            <a:off x="609600" y="553465"/>
            <a:ext cx="10972800" cy="57510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60000">
            <a:off x="754437" y="502920"/>
            <a:ext cx="10683128" cy="5852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b="1" dirty="0">
                <a:latin typeface="Times New Roman" pitchFamily="18" charset="0"/>
                <a:cs typeface="Times New Roman" pitchFamily="18" charset="0"/>
              </a:rPr>
              <a:t>HÒNG GIÁO DỤC VÀ ĐÀO TẠO CẨM PHẢ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1600" b="1" dirty="0">
                <a:latin typeface="Times New Roman" pitchFamily="18" charset="0"/>
                <a:cs typeface="Times New Roman" pitchFamily="18" charset="0"/>
              </a:rPr>
              <a:t>TRƯỜNG TIỂU HỌC THÁI BÌNH</a:t>
            </a:r>
            <a:endParaRPr lang="vi-VN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5000" y="1443290"/>
            <a:ext cx="8754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2200" b="1" dirty="0">
                <a:latin typeface="Times New Roman" pitchFamily="18" charset="0"/>
                <a:cs typeface="Times New Roman" pitchFamily="18" charset="0"/>
              </a:rPr>
              <a:t>HÒNG GIÁO DỤC VÀ ĐÀO TẠO CẨM PHẢ</a:t>
            </a:r>
            <a:endParaRPr lang="vi-VN" sz="2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200" b="1" dirty="0">
                <a:latin typeface="Times New Roman" pitchFamily="18" charset="0"/>
                <a:cs typeface="Times New Roman" pitchFamily="18" charset="0"/>
              </a:rPr>
              <a:t>TRƯỜNG TIỂU HỌC THÁI BÌNH</a:t>
            </a:r>
            <a:endParaRPr lang="vi-VN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3329" y="2663679"/>
            <a:ext cx="10321447" cy="157857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0"/>
                <a:gd name="adj2" fmla="val 0"/>
              </a:avLst>
            </a:prstTxWarp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</a:rPr>
              <a:t>UNIT 9: WHO’S AT HOME?</a:t>
            </a:r>
          </a:p>
          <a:p>
            <a:pPr algn="ctr"/>
            <a:endParaRPr 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82008" y="3428999"/>
            <a:ext cx="421698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           </a:t>
            </a:r>
            <a:r>
              <a:rPr lang="en-US" sz="40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Lesson 9</a:t>
            </a:r>
          </a:p>
          <a:p>
            <a:endParaRPr lang="en-US" sz="4000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rgbClr val="00B050"/>
              </a:solidFill>
              <a:latin typeface=".VnArabia" panose="020B7200000000000000" pitchFamily="34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Teacher : La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Huong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57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3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22222E-6 L 0 -0.07222 " pathEditMode="relative" rAng="0" ptsTypes="AA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5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3" grpId="0"/>
      <p:bldP spid="16" grpId="0"/>
      <p:bldP spid="16" grpId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94360" y="1953768"/>
            <a:ext cx="6556248" cy="4904232"/>
            <a:chOff x="594360" y="1953768"/>
            <a:chExt cx="6556248" cy="4538068"/>
          </a:xfrm>
        </p:grpSpPr>
        <p:sp>
          <p:nvSpPr>
            <p:cNvPr id="5" name="Rounded Rectangle 4"/>
            <p:cNvSpPr/>
            <p:nvPr/>
          </p:nvSpPr>
          <p:spPr>
            <a:xfrm>
              <a:off x="594360" y="3108556"/>
              <a:ext cx="6556248" cy="3383280"/>
            </a:xfrm>
            <a:prstGeom prst="roundRect">
              <a:avLst>
                <a:gd name="adj" fmla="val 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594360" y="1953768"/>
              <a:ext cx="6556248" cy="1157836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There is a ____.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8119872" y="4060894"/>
            <a:ext cx="2670048" cy="921551"/>
          </a:xfrm>
          <a:prstGeom prst="rect">
            <a:avLst/>
          </a:prstGeom>
          <a:solidFill>
            <a:srgbClr val="DCEDC1"/>
          </a:solidFill>
          <a:ln w="28575" cap="flat" cmpd="sng" algn="ctr">
            <a:solidFill>
              <a:srgbClr val="DCEDC1"/>
            </a:solidFill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hall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520" y="4060894"/>
            <a:ext cx="798097" cy="7827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119872" y="2844285"/>
            <a:ext cx="2670048" cy="918621"/>
          </a:xfrm>
          <a:prstGeom prst="rect">
            <a:avLst/>
          </a:prstGeom>
          <a:solidFill>
            <a:srgbClr val="FFAAA5"/>
          </a:solidFill>
          <a:ln w="28575" cap="flat" cmpd="sng" algn="ctr">
            <a:noFill/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house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219" y="2914419"/>
            <a:ext cx="807556" cy="778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074714" y="5211758"/>
            <a:ext cx="2670048" cy="918621"/>
          </a:xfrm>
          <a:prstGeom prst="rect">
            <a:avLst/>
          </a:prstGeom>
          <a:solidFill>
            <a:srgbClr val="92D050"/>
          </a:solidFill>
          <a:ln w="28575" cap="flat" cmpd="sng" algn="ctr">
            <a:noFill/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attic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061" y="5278377"/>
            <a:ext cx="807556" cy="778352"/>
          </a:xfrm>
          <a:prstGeom prst="rect">
            <a:avLst/>
          </a:prstGeom>
        </p:spPr>
      </p:pic>
      <p:sp>
        <p:nvSpPr>
          <p:cNvPr id="13" name="Flowchart: Process 12"/>
          <p:cNvSpPr/>
          <p:nvPr/>
        </p:nvSpPr>
        <p:spPr>
          <a:xfrm>
            <a:off x="0" y="384048"/>
            <a:ext cx="8449056" cy="1188720"/>
          </a:xfrm>
          <a:prstGeom prst="flowChartProcess">
            <a:avLst/>
          </a:prstGeom>
          <a:solidFill>
            <a:srgbClr val="A8E6CF"/>
          </a:solidFill>
          <a:ln>
            <a:solidFill>
              <a:srgbClr val="A8E6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Choose the correct answer.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48B4A9-BF62-8928-7383-05054E01C1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4658" y="3265525"/>
            <a:ext cx="2855652" cy="3533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4521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push.wav"/>
          </p:stSnd>
        </p:sndAc>
      </p:transition>
    </mc:Choice>
    <mc:Fallback xmlns="">
      <p:transition spd="slow">
        <p:fade/>
        <p:sndAc>
          <p:stSnd>
            <p:snd r:embed="rId1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94360" y="1953768"/>
            <a:ext cx="6556248" cy="4904232"/>
            <a:chOff x="594360" y="1953768"/>
            <a:chExt cx="6556248" cy="4538068"/>
          </a:xfrm>
        </p:grpSpPr>
        <p:sp>
          <p:nvSpPr>
            <p:cNvPr id="5" name="Rounded Rectangle 4"/>
            <p:cNvSpPr/>
            <p:nvPr/>
          </p:nvSpPr>
          <p:spPr>
            <a:xfrm>
              <a:off x="594360" y="3108556"/>
              <a:ext cx="6556248" cy="3383280"/>
            </a:xfrm>
            <a:prstGeom prst="roundRect">
              <a:avLst>
                <a:gd name="adj" fmla="val 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594360" y="1953768"/>
              <a:ext cx="6556248" cy="1157836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srgbClr val="0F4FBE"/>
                  </a:solidFill>
                  <a:latin typeface="Arial"/>
                </a:rPr>
                <a:t>There are eggs in the __.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8174736" y="4902142"/>
            <a:ext cx="2670048" cy="921551"/>
          </a:xfrm>
          <a:prstGeom prst="rect">
            <a:avLst/>
          </a:prstGeom>
          <a:solidFill>
            <a:srgbClr val="DCEDC1"/>
          </a:solidFill>
          <a:ln w="28575" cap="flat" cmpd="sng" algn="ctr">
            <a:solidFill>
              <a:srgbClr val="DCEDC1"/>
            </a:solidFill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kitchen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384" y="4902142"/>
            <a:ext cx="798097" cy="7827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174736" y="3685533"/>
            <a:ext cx="2670048" cy="918621"/>
          </a:xfrm>
          <a:prstGeom prst="rect">
            <a:avLst/>
          </a:prstGeom>
          <a:solidFill>
            <a:srgbClr val="FFAAA5"/>
          </a:solidFill>
          <a:ln w="28575" cap="flat" cmpd="sng" algn="ctr">
            <a:noFill/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garden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083" y="3755667"/>
            <a:ext cx="807556" cy="778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174736" y="2468923"/>
            <a:ext cx="2670048" cy="918621"/>
          </a:xfrm>
          <a:prstGeom prst="rect">
            <a:avLst/>
          </a:prstGeom>
          <a:solidFill>
            <a:srgbClr val="92D050"/>
          </a:solidFill>
          <a:ln w="28575" cap="flat" cmpd="sng" algn="ctr">
            <a:noFill/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ining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room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083" y="2535542"/>
            <a:ext cx="807556" cy="778352"/>
          </a:xfrm>
          <a:prstGeom prst="rect">
            <a:avLst/>
          </a:prstGeom>
        </p:spPr>
      </p:pic>
      <p:sp>
        <p:nvSpPr>
          <p:cNvPr id="13" name="Flowchart: Process 12"/>
          <p:cNvSpPr/>
          <p:nvPr/>
        </p:nvSpPr>
        <p:spPr>
          <a:xfrm>
            <a:off x="0" y="384048"/>
            <a:ext cx="8449056" cy="1188720"/>
          </a:xfrm>
          <a:prstGeom prst="flowChartProcess">
            <a:avLst/>
          </a:prstGeom>
          <a:solidFill>
            <a:srgbClr val="A8E6CF"/>
          </a:solidFill>
          <a:ln>
            <a:solidFill>
              <a:srgbClr val="A8E6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400" dirty="0">
                <a:solidFill>
                  <a:srgbClr val="FF0000"/>
                </a:solidFill>
              </a:rPr>
              <a:t> Choose the correct answer.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5BAB5B-1E18-E2D1-57EA-61BC4283EE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9177" y="3313894"/>
            <a:ext cx="2806381" cy="3490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4240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push.wav"/>
          </p:stSnd>
        </p:sndAc>
      </p:transition>
    </mc:Choice>
    <mc:Fallback xmlns="">
      <p:transition spd="slow">
        <p:fade/>
        <p:sndAc>
          <p:stSnd>
            <p:snd r:embed="rId1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94360" y="1953768"/>
            <a:ext cx="6556248" cy="4904232"/>
            <a:chOff x="594360" y="1953768"/>
            <a:chExt cx="6556248" cy="4538068"/>
          </a:xfrm>
        </p:grpSpPr>
        <p:sp>
          <p:nvSpPr>
            <p:cNvPr id="5" name="Rounded Rectangle 4"/>
            <p:cNvSpPr/>
            <p:nvPr/>
          </p:nvSpPr>
          <p:spPr>
            <a:xfrm>
              <a:off x="594360" y="3108556"/>
              <a:ext cx="6556248" cy="3383280"/>
            </a:xfrm>
            <a:prstGeom prst="roundRect">
              <a:avLst>
                <a:gd name="adj" fmla="val 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594360" y="1953768"/>
              <a:ext cx="6556248" cy="1157836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What’s she doing?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7495082" y="2882445"/>
            <a:ext cx="3249680" cy="921551"/>
          </a:xfrm>
          <a:prstGeom prst="rect">
            <a:avLst/>
          </a:prstGeom>
          <a:solidFill>
            <a:srgbClr val="DCEDC1"/>
          </a:solidFill>
          <a:ln w="28575" cap="flat" cmpd="sng" algn="ctr">
            <a:solidFill>
              <a:srgbClr val="DCEDC1"/>
            </a:solidFill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lIns="121725" tIns="60862" rIns="121725" bIns="60862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She’s washing the car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62" y="2882445"/>
            <a:ext cx="798097" cy="7827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49924" y="4067646"/>
            <a:ext cx="3249680" cy="918621"/>
          </a:xfrm>
          <a:prstGeom prst="rect">
            <a:avLst/>
          </a:prstGeom>
          <a:solidFill>
            <a:srgbClr val="FFAAA5"/>
          </a:solidFill>
          <a:ln w="28575" cap="flat" cmpd="sng" algn="ctr">
            <a:noFill/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She’s tidying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up.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903" y="4137780"/>
            <a:ext cx="807556" cy="778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495082" y="5211758"/>
            <a:ext cx="3249680" cy="918621"/>
          </a:xfrm>
          <a:prstGeom prst="rect">
            <a:avLst/>
          </a:prstGeom>
          <a:solidFill>
            <a:srgbClr val="92D050"/>
          </a:solidFill>
          <a:ln w="28575" cap="flat" cmpd="sng" algn="ctr">
            <a:noFill/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She’s cleaning the floor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061" y="5278377"/>
            <a:ext cx="807556" cy="778352"/>
          </a:xfrm>
          <a:prstGeom prst="rect">
            <a:avLst/>
          </a:prstGeom>
        </p:spPr>
      </p:pic>
      <p:sp>
        <p:nvSpPr>
          <p:cNvPr id="13" name="Flowchart: Process 12"/>
          <p:cNvSpPr/>
          <p:nvPr/>
        </p:nvSpPr>
        <p:spPr>
          <a:xfrm>
            <a:off x="0" y="384048"/>
            <a:ext cx="8449056" cy="1188720"/>
          </a:xfrm>
          <a:prstGeom prst="flowChartProcess">
            <a:avLst/>
          </a:prstGeom>
          <a:solidFill>
            <a:srgbClr val="A8E6CF"/>
          </a:solidFill>
          <a:ln>
            <a:solidFill>
              <a:srgbClr val="A8E6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400" dirty="0">
                <a:solidFill>
                  <a:srgbClr val="FF0000"/>
                </a:solidFill>
              </a:rPr>
              <a:t> Choose the correct answer.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9F5A65-286C-87FF-5E1C-8D0519521B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9032" y="3368094"/>
            <a:ext cx="4466968" cy="3186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0854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push.wav"/>
          </p:stSnd>
        </p:sndAc>
      </p:transition>
    </mc:Choice>
    <mc:Fallback xmlns="">
      <p:transition spd="slow">
        <p:fade/>
        <p:sndAc>
          <p:stSnd>
            <p:snd r:embed="rId1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94360" y="1953768"/>
            <a:ext cx="6556248" cy="4904232"/>
            <a:chOff x="594360" y="1953768"/>
            <a:chExt cx="6556248" cy="4538068"/>
          </a:xfrm>
        </p:grpSpPr>
        <p:sp>
          <p:nvSpPr>
            <p:cNvPr id="5" name="Rounded Rectangle 4"/>
            <p:cNvSpPr/>
            <p:nvPr/>
          </p:nvSpPr>
          <p:spPr>
            <a:xfrm>
              <a:off x="594360" y="3108556"/>
              <a:ext cx="6556248" cy="3383280"/>
            </a:xfrm>
            <a:prstGeom prst="roundRect">
              <a:avLst>
                <a:gd name="adj" fmla="val 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594360" y="1953768"/>
              <a:ext cx="6556248" cy="1157836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What’s he doing?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8074714" y="2882445"/>
            <a:ext cx="2670048" cy="921551"/>
          </a:xfrm>
          <a:prstGeom prst="rect">
            <a:avLst/>
          </a:prstGeom>
          <a:solidFill>
            <a:srgbClr val="DCEDC1"/>
          </a:solidFill>
          <a:ln w="28575" cap="flat" cmpd="sng" algn="ctr">
            <a:solidFill>
              <a:srgbClr val="DCEDC1"/>
            </a:solidFill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He’s laying the table.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62" y="2882445"/>
            <a:ext cx="798097" cy="7827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29556" y="4067646"/>
            <a:ext cx="2670048" cy="918621"/>
          </a:xfrm>
          <a:prstGeom prst="rect">
            <a:avLst/>
          </a:prstGeom>
          <a:solidFill>
            <a:srgbClr val="FFAAA5"/>
          </a:solidFill>
          <a:ln w="28575" cap="flat" cmpd="sng" algn="ctr">
            <a:noFill/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He’s feeding the cat.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903" y="4137780"/>
            <a:ext cx="807556" cy="778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074714" y="5211758"/>
            <a:ext cx="2670048" cy="918621"/>
          </a:xfrm>
          <a:prstGeom prst="rect">
            <a:avLst/>
          </a:prstGeom>
          <a:solidFill>
            <a:srgbClr val="92D050"/>
          </a:solidFill>
          <a:ln w="28575" cap="flat" cmpd="sng" algn="ctr">
            <a:noFill/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He’s making the bed.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061" y="5278377"/>
            <a:ext cx="807556" cy="778352"/>
          </a:xfrm>
          <a:prstGeom prst="rect">
            <a:avLst/>
          </a:prstGeom>
        </p:spPr>
      </p:pic>
      <p:sp>
        <p:nvSpPr>
          <p:cNvPr id="13" name="Flowchart: Process 12"/>
          <p:cNvSpPr/>
          <p:nvPr/>
        </p:nvSpPr>
        <p:spPr>
          <a:xfrm>
            <a:off x="0" y="384048"/>
            <a:ext cx="8449056" cy="1188720"/>
          </a:xfrm>
          <a:prstGeom prst="flowChartProcess">
            <a:avLst/>
          </a:prstGeom>
          <a:solidFill>
            <a:srgbClr val="A8E6CF"/>
          </a:solidFill>
          <a:ln>
            <a:solidFill>
              <a:srgbClr val="A8E6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400" dirty="0">
                <a:solidFill>
                  <a:srgbClr val="FF0000"/>
                </a:solidFill>
              </a:rPr>
              <a:t> Choose the correct answer.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BA38F7-7F09-29E4-F945-534E0E34DD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1408" y="3367776"/>
            <a:ext cx="4634172" cy="3351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895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push.wav"/>
          </p:stSnd>
        </p:sndAc>
      </p:transition>
    </mc:Choice>
    <mc:Fallback xmlns="">
      <p:transition spd="slow">
        <p:fade/>
        <p:sndAc>
          <p:stSnd>
            <p:snd r:embed="rId1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81;p15">
            <a:extLst>
              <a:ext uri="{FF2B5EF4-FFF2-40B4-BE49-F238E27FC236}">
                <a16:creationId xmlns:a16="http://schemas.microsoft.com/office/drawing/2014/main" id="{AFCA38CB-0071-295A-D7B4-ABC1203E9E9B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(p.124)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2B9D54A-B9DD-EA3C-03E5-BE9CD500C885}"/>
                  </a:ext>
                </a:extLst>
              </p14:cNvPr>
              <p14:cNvContentPartPr/>
              <p14:nvPr/>
            </p14:nvContentPartPr>
            <p14:xfrm>
              <a:off x="5448422" y="-15"/>
              <a:ext cx="360" cy="25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2B9D54A-B9DD-EA3C-03E5-BE9CD500C88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30782" y="-17655"/>
                <a:ext cx="36000" cy="3816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4920BD25-D362-4CA5-85DB-AD8FA3E03931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926"/>
          <a:stretch/>
        </p:blipFill>
        <p:spPr>
          <a:xfrm>
            <a:off x="2343272" y="887104"/>
            <a:ext cx="6995600" cy="5056496"/>
          </a:xfrm>
          <a:prstGeom prst="rect">
            <a:avLst/>
          </a:prstGeom>
        </p:spPr>
      </p:pic>
      <p:pic>
        <p:nvPicPr>
          <p:cNvPr id="4" name="U9_19">
            <a:hlinkClick r:id="" action="ppaction://media"/>
            <a:extLst>
              <a:ext uri="{FF2B5EF4-FFF2-40B4-BE49-F238E27FC236}">
                <a16:creationId xmlns:a16="http://schemas.microsoft.com/office/drawing/2014/main" id="{F557C388-B4C3-4996-8C68-D99A68C85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9161" y="905655"/>
            <a:ext cx="609600" cy="6096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99A7767-EA43-4090-8D98-B31221A6E1F0}"/>
              </a:ext>
            </a:extLst>
          </p:cNvPr>
          <p:cNvSpPr/>
          <p:nvPr/>
        </p:nvSpPr>
        <p:spPr>
          <a:xfrm>
            <a:off x="6712414" y="4115508"/>
            <a:ext cx="2818106" cy="626552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bathroom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B2836EE-BF0F-4F49-9A8E-A109DCD5DC09}"/>
              </a:ext>
            </a:extLst>
          </p:cNvPr>
          <p:cNvSpPr/>
          <p:nvPr/>
        </p:nvSpPr>
        <p:spPr>
          <a:xfrm>
            <a:off x="7745633" y="5148063"/>
            <a:ext cx="2818106" cy="626552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garden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1D871B-8457-4FF4-B676-CA3FDCB72B74}"/>
              </a:ext>
            </a:extLst>
          </p:cNvPr>
          <p:cNvSpPr/>
          <p:nvPr/>
        </p:nvSpPr>
        <p:spPr>
          <a:xfrm>
            <a:off x="6712414" y="2239962"/>
            <a:ext cx="2818106" cy="626552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kitchen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B306201-F97D-4205-B57F-F200A7C74A49}"/>
              </a:ext>
            </a:extLst>
          </p:cNvPr>
          <p:cNvSpPr/>
          <p:nvPr/>
        </p:nvSpPr>
        <p:spPr>
          <a:xfrm>
            <a:off x="7604540" y="3251541"/>
            <a:ext cx="2818106" cy="626552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bedroom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E375104E-2639-1E05-DC38-C01524FF0BF3}"/>
              </a:ext>
            </a:extLst>
          </p:cNvPr>
          <p:cNvSpPr/>
          <p:nvPr/>
        </p:nvSpPr>
        <p:spPr>
          <a:xfrm>
            <a:off x="3755597" y="2047987"/>
            <a:ext cx="2026763" cy="2003935"/>
          </a:xfrm>
          <a:custGeom>
            <a:avLst/>
            <a:gdLst>
              <a:gd name="connsiteX0" fmla="*/ 0 w 2026763"/>
              <a:gd name="connsiteY0" fmla="*/ 156281 h 2003935"/>
              <a:gd name="connsiteX1" fmla="*/ 1282046 w 2026763"/>
              <a:gd name="connsiteY1" fmla="*/ 184561 h 2003935"/>
              <a:gd name="connsiteX2" fmla="*/ 2026763 w 2026763"/>
              <a:gd name="connsiteY2" fmla="*/ 2003935 h 2003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26763" h="2003935">
                <a:moveTo>
                  <a:pt x="0" y="156281"/>
                </a:moveTo>
                <a:cubicBezTo>
                  <a:pt x="472126" y="16450"/>
                  <a:pt x="944252" y="-123381"/>
                  <a:pt x="1282046" y="184561"/>
                </a:cubicBezTo>
                <a:cubicBezTo>
                  <a:pt x="1619840" y="492503"/>
                  <a:pt x="1990627" y="1769836"/>
                  <a:pt x="2026763" y="2003935"/>
                </a:cubicBezTo>
              </a:path>
            </a:pathLst>
          </a:custGeom>
          <a:noFill/>
          <a:ln w="28575">
            <a:solidFill>
              <a:srgbClr val="ED3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683341D-43A5-FF2C-58CE-25B02905D287}"/>
              </a:ext>
            </a:extLst>
          </p:cNvPr>
          <p:cNvSpPr/>
          <p:nvPr/>
        </p:nvSpPr>
        <p:spPr>
          <a:xfrm>
            <a:off x="4857932" y="3233394"/>
            <a:ext cx="1957647" cy="2253006"/>
          </a:xfrm>
          <a:custGeom>
            <a:avLst/>
            <a:gdLst>
              <a:gd name="connsiteX0" fmla="*/ 25153 w 1957647"/>
              <a:gd name="connsiteY0" fmla="*/ 0 h 2253006"/>
              <a:gd name="connsiteX1" fmla="*/ 270249 w 1957647"/>
              <a:gd name="connsiteY1" fmla="*/ 1432874 h 2253006"/>
              <a:gd name="connsiteX2" fmla="*/ 1957647 w 1957647"/>
              <a:gd name="connsiteY2" fmla="*/ 2253006 h 2253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7647" h="2253006">
                <a:moveTo>
                  <a:pt x="25153" y="0"/>
                </a:moveTo>
                <a:cubicBezTo>
                  <a:pt x="-13340" y="528686"/>
                  <a:pt x="-51833" y="1057373"/>
                  <a:pt x="270249" y="1432874"/>
                </a:cubicBezTo>
                <a:cubicBezTo>
                  <a:pt x="592331" y="1808375"/>
                  <a:pt x="1274989" y="2030690"/>
                  <a:pt x="1957647" y="2253006"/>
                </a:cubicBezTo>
              </a:path>
            </a:pathLst>
          </a:custGeom>
          <a:noFill/>
          <a:ln w="28575">
            <a:solidFill>
              <a:srgbClr val="ED3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D14774E-CABD-C0B5-660D-34A10AFC317F}"/>
              </a:ext>
            </a:extLst>
          </p:cNvPr>
          <p:cNvSpPr/>
          <p:nvPr/>
        </p:nvSpPr>
        <p:spPr>
          <a:xfrm>
            <a:off x="3290203" y="2109330"/>
            <a:ext cx="2544989" cy="1812221"/>
          </a:xfrm>
          <a:custGeom>
            <a:avLst/>
            <a:gdLst>
              <a:gd name="connsiteX0" fmla="*/ 141154 w 2544989"/>
              <a:gd name="connsiteY0" fmla="*/ 1812221 h 1812221"/>
              <a:gd name="connsiteX1" fmla="*/ 263702 w 2544989"/>
              <a:gd name="connsiteY1" fmla="*/ 954381 h 1812221"/>
              <a:gd name="connsiteX2" fmla="*/ 2544989 w 2544989"/>
              <a:gd name="connsiteY2" fmla="*/ 2274 h 1812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4989" h="1812221">
                <a:moveTo>
                  <a:pt x="141154" y="1812221"/>
                </a:moveTo>
                <a:cubicBezTo>
                  <a:pt x="2108" y="1534130"/>
                  <a:pt x="-136937" y="1256039"/>
                  <a:pt x="263702" y="954381"/>
                </a:cubicBezTo>
                <a:cubicBezTo>
                  <a:pt x="664341" y="652723"/>
                  <a:pt x="2076791" y="-44860"/>
                  <a:pt x="2544989" y="2274"/>
                </a:cubicBezTo>
              </a:path>
            </a:pathLst>
          </a:custGeom>
          <a:noFill/>
          <a:ln w="28575">
            <a:solidFill>
              <a:srgbClr val="ED3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AE09144-84D1-95AC-072B-5729C896DDC9}"/>
              </a:ext>
            </a:extLst>
          </p:cNvPr>
          <p:cNvSpPr/>
          <p:nvPr/>
        </p:nvSpPr>
        <p:spPr>
          <a:xfrm>
            <a:off x="4600280" y="3367396"/>
            <a:ext cx="1847654" cy="1468555"/>
          </a:xfrm>
          <a:custGeom>
            <a:avLst/>
            <a:gdLst>
              <a:gd name="connsiteX0" fmla="*/ 0 w 1847654"/>
              <a:gd name="connsiteY0" fmla="*/ 1468555 h 1468555"/>
              <a:gd name="connsiteX1" fmla="*/ 659877 w 1847654"/>
              <a:gd name="connsiteY1" fmla="*/ 54534 h 1468555"/>
              <a:gd name="connsiteX2" fmla="*/ 1847654 w 1847654"/>
              <a:gd name="connsiteY2" fmla="*/ 139375 h 146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7654" h="1468555">
                <a:moveTo>
                  <a:pt x="0" y="1468555"/>
                </a:moveTo>
                <a:cubicBezTo>
                  <a:pt x="175967" y="872309"/>
                  <a:pt x="351935" y="276064"/>
                  <a:pt x="659877" y="54534"/>
                </a:cubicBezTo>
                <a:cubicBezTo>
                  <a:pt x="967819" y="-166996"/>
                  <a:pt x="1836656" y="373474"/>
                  <a:pt x="1847654" y="139375"/>
                </a:cubicBezTo>
              </a:path>
            </a:pathLst>
          </a:custGeom>
          <a:noFill/>
          <a:ln w="28575">
            <a:solidFill>
              <a:srgbClr val="ED3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47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5" name="push.wav"/>
          </p:stSnd>
        </p:sndAc>
      </p:transition>
    </mc:Choice>
    <mc:Fallback xmlns="">
      <p:transition spd="slow">
        <p:fade/>
        <p:sndAc>
          <p:stSnd>
            <p:snd r:embed="rId21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10" grpId="0"/>
      <p:bldP spid="3" grpId="0" animBg="1"/>
      <p:bldP spid="5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81;p15">
            <a:extLst>
              <a:ext uri="{FF2B5EF4-FFF2-40B4-BE49-F238E27FC236}">
                <a16:creationId xmlns:a16="http://schemas.microsoft.com/office/drawing/2014/main" id="{AFCA38CB-0071-295A-D7B4-ABC1203E9E9B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(p.124)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2B9D54A-B9DD-EA3C-03E5-BE9CD500C885}"/>
                  </a:ext>
                </a:extLst>
              </p14:cNvPr>
              <p14:cNvContentPartPr/>
              <p14:nvPr/>
            </p14:nvContentPartPr>
            <p14:xfrm>
              <a:off x="5448422" y="-15"/>
              <a:ext cx="360" cy="25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2B9D54A-B9DD-EA3C-03E5-BE9CD500C88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30782" y="-17655"/>
                <a:ext cx="36000" cy="3816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1149B52-B40D-4717-8E12-B8E4C9AC38BD}"/>
              </a:ext>
            </a:extLst>
          </p:cNvPr>
          <p:cNvSpPr txBox="1"/>
          <p:nvPr/>
        </p:nvSpPr>
        <p:spPr>
          <a:xfrm>
            <a:off x="5603667" y="2448862"/>
            <a:ext cx="269823" cy="368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A73A34-0CFA-4FA3-A313-933913974C8B}"/>
              </a:ext>
            </a:extLst>
          </p:cNvPr>
          <p:cNvSpPr txBox="1"/>
          <p:nvPr/>
        </p:nvSpPr>
        <p:spPr>
          <a:xfrm>
            <a:off x="8823117" y="2448862"/>
            <a:ext cx="269823" cy="368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39BDED-FD79-4BAD-BF74-763A4AAB6961}"/>
              </a:ext>
            </a:extLst>
          </p:cNvPr>
          <p:cNvSpPr txBox="1"/>
          <p:nvPr/>
        </p:nvSpPr>
        <p:spPr>
          <a:xfrm>
            <a:off x="5603666" y="4236480"/>
            <a:ext cx="269823" cy="368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6258F1-89B4-42C5-865A-A4C0AB31C368}"/>
              </a:ext>
            </a:extLst>
          </p:cNvPr>
          <p:cNvSpPr txBox="1"/>
          <p:nvPr/>
        </p:nvSpPr>
        <p:spPr>
          <a:xfrm>
            <a:off x="8823117" y="4298369"/>
            <a:ext cx="269823" cy="368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980F37-92CD-4E15-A07E-D087695A702F}"/>
              </a:ext>
            </a:extLst>
          </p:cNvPr>
          <p:cNvSpPr txBox="1"/>
          <p:nvPr/>
        </p:nvSpPr>
        <p:spPr>
          <a:xfrm>
            <a:off x="5610663" y="6124134"/>
            <a:ext cx="269823" cy="368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FC3A8B-241B-455D-9000-29EEFB93D7F9}"/>
              </a:ext>
            </a:extLst>
          </p:cNvPr>
          <p:cNvSpPr txBox="1"/>
          <p:nvPr/>
        </p:nvSpPr>
        <p:spPr>
          <a:xfrm>
            <a:off x="8825317" y="6168474"/>
            <a:ext cx="269823" cy="368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8BDBBB-5AB9-9589-009C-50CE10C0E67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89025" y="771338"/>
            <a:ext cx="8899104" cy="516291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208F6AD-178B-4793-96F9-013798532417}"/>
              </a:ext>
            </a:extLst>
          </p:cNvPr>
          <p:cNvSpPr/>
          <p:nvPr/>
        </p:nvSpPr>
        <p:spPr>
          <a:xfrm>
            <a:off x="8014275" y="3007575"/>
            <a:ext cx="2818106" cy="626552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washing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AAA5D11-CCE9-4452-8AD7-FA071B6C76F5}"/>
              </a:ext>
            </a:extLst>
          </p:cNvPr>
          <p:cNvSpPr/>
          <p:nvPr/>
        </p:nvSpPr>
        <p:spPr>
          <a:xfrm>
            <a:off x="8055906" y="4957547"/>
            <a:ext cx="2818106" cy="626552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tidying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69A028D-9E1A-43B3-8886-84E93ECB1037}"/>
              </a:ext>
            </a:extLst>
          </p:cNvPr>
          <p:cNvSpPr/>
          <p:nvPr/>
        </p:nvSpPr>
        <p:spPr>
          <a:xfrm>
            <a:off x="3062380" y="3007575"/>
            <a:ext cx="2818106" cy="626552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laying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20A7417-2E85-4FB7-8ECD-A27503126790}"/>
              </a:ext>
            </a:extLst>
          </p:cNvPr>
          <p:cNvSpPr/>
          <p:nvPr/>
        </p:nvSpPr>
        <p:spPr>
          <a:xfrm>
            <a:off x="3055383" y="4957547"/>
            <a:ext cx="2818106" cy="626552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making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18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push.wav"/>
          </p:stSnd>
        </p:sndAc>
      </p:transition>
    </mc:Choice>
    <mc:Fallback xmlns="">
      <p:transition spd="slow">
        <p:fade/>
        <p:sndAc>
          <p:stSnd>
            <p:snd r:embed="rId2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81;p15">
            <a:extLst>
              <a:ext uri="{FF2B5EF4-FFF2-40B4-BE49-F238E27FC236}">
                <a16:creationId xmlns:a16="http://schemas.microsoft.com/office/drawing/2014/main" id="{AFCA38CB-0071-295A-D7B4-ABC1203E9E9B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(p.125)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2B9D54A-B9DD-EA3C-03E5-BE9CD500C885}"/>
                  </a:ext>
                </a:extLst>
              </p14:cNvPr>
              <p14:cNvContentPartPr/>
              <p14:nvPr/>
            </p14:nvContentPartPr>
            <p14:xfrm>
              <a:off x="5448422" y="-15"/>
              <a:ext cx="360" cy="25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2B9D54A-B9DD-EA3C-03E5-BE9CD500C88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30782" y="-17655"/>
                <a:ext cx="36000" cy="3816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1149B52-B40D-4717-8E12-B8E4C9AC38BD}"/>
              </a:ext>
            </a:extLst>
          </p:cNvPr>
          <p:cNvSpPr txBox="1"/>
          <p:nvPr/>
        </p:nvSpPr>
        <p:spPr>
          <a:xfrm>
            <a:off x="5603667" y="2448862"/>
            <a:ext cx="269823" cy="368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A73A34-0CFA-4FA3-A313-933913974C8B}"/>
              </a:ext>
            </a:extLst>
          </p:cNvPr>
          <p:cNvSpPr txBox="1"/>
          <p:nvPr/>
        </p:nvSpPr>
        <p:spPr>
          <a:xfrm>
            <a:off x="8823117" y="2448862"/>
            <a:ext cx="269823" cy="368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39BDED-FD79-4BAD-BF74-763A4AAB6961}"/>
              </a:ext>
            </a:extLst>
          </p:cNvPr>
          <p:cNvSpPr txBox="1"/>
          <p:nvPr/>
        </p:nvSpPr>
        <p:spPr>
          <a:xfrm>
            <a:off x="5603666" y="4236480"/>
            <a:ext cx="269823" cy="368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6258F1-89B4-42C5-865A-A4C0AB31C368}"/>
              </a:ext>
            </a:extLst>
          </p:cNvPr>
          <p:cNvSpPr txBox="1"/>
          <p:nvPr/>
        </p:nvSpPr>
        <p:spPr>
          <a:xfrm>
            <a:off x="8823117" y="4298369"/>
            <a:ext cx="269823" cy="368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980F37-92CD-4E15-A07E-D087695A702F}"/>
              </a:ext>
            </a:extLst>
          </p:cNvPr>
          <p:cNvSpPr txBox="1"/>
          <p:nvPr/>
        </p:nvSpPr>
        <p:spPr>
          <a:xfrm>
            <a:off x="5610663" y="6124134"/>
            <a:ext cx="269823" cy="368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FC3A8B-241B-455D-9000-29EEFB93D7F9}"/>
              </a:ext>
            </a:extLst>
          </p:cNvPr>
          <p:cNvSpPr txBox="1"/>
          <p:nvPr/>
        </p:nvSpPr>
        <p:spPr>
          <a:xfrm>
            <a:off x="8825317" y="6168474"/>
            <a:ext cx="269823" cy="368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E08AB4-9983-45C9-8401-8E4ADA03F241}"/>
              </a:ext>
            </a:extLst>
          </p:cNvPr>
          <p:cNvSpPr/>
          <p:nvPr/>
        </p:nvSpPr>
        <p:spPr>
          <a:xfrm>
            <a:off x="8698199" y="2308485"/>
            <a:ext cx="520752" cy="23587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2F254A-FF85-4462-A302-54A3AC73E370}"/>
              </a:ext>
            </a:extLst>
          </p:cNvPr>
          <p:cNvSpPr/>
          <p:nvPr/>
        </p:nvSpPr>
        <p:spPr>
          <a:xfrm>
            <a:off x="10034978" y="2308485"/>
            <a:ext cx="520751" cy="23587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D9886B-3F76-6F71-6029-0EB80806BDC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275" y="636358"/>
            <a:ext cx="7357225" cy="46190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CD7B25-DFDD-9B79-18AF-F75E3BBAB90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72460" y="1934800"/>
            <a:ext cx="4722265" cy="236356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BF0F2EC-FD62-7C15-545C-BE0662E44431}"/>
              </a:ext>
            </a:extLst>
          </p:cNvPr>
          <p:cNvCxnSpPr/>
          <p:nvPr/>
        </p:nvCxnSpPr>
        <p:spPr>
          <a:xfrm flipV="1">
            <a:off x="8698199" y="2550695"/>
            <a:ext cx="520752" cy="395180"/>
          </a:xfrm>
          <a:prstGeom prst="line">
            <a:avLst/>
          </a:prstGeom>
          <a:ln w="19050">
            <a:solidFill>
              <a:srgbClr val="F026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F469F01-4D13-AA6F-8019-7614914A40CC}"/>
              </a:ext>
            </a:extLst>
          </p:cNvPr>
          <p:cNvCxnSpPr>
            <a:cxnSpLocks/>
          </p:cNvCxnSpPr>
          <p:nvPr/>
        </p:nvCxnSpPr>
        <p:spPr>
          <a:xfrm>
            <a:off x="9993332" y="2554266"/>
            <a:ext cx="469318" cy="263430"/>
          </a:xfrm>
          <a:prstGeom prst="line">
            <a:avLst/>
          </a:prstGeom>
          <a:ln w="19050">
            <a:solidFill>
              <a:srgbClr val="F026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4205731-7CA3-806B-4CF6-9E079A27EBBA}"/>
              </a:ext>
            </a:extLst>
          </p:cNvPr>
          <p:cNvCxnSpPr>
            <a:cxnSpLocks/>
          </p:cNvCxnSpPr>
          <p:nvPr/>
        </p:nvCxnSpPr>
        <p:spPr>
          <a:xfrm flipV="1">
            <a:off x="8675601" y="2817696"/>
            <a:ext cx="584996" cy="337967"/>
          </a:xfrm>
          <a:prstGeom prst="line">
            <a:avLst/>
          </a:prstGeom>
          <a:ln w="19050">
            <a:solidFill>
              <a:srgbClr val="F026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F27EDFF-ED13-4CBE-C3EB-46F5DB92B5F8}"/>
              </a:ext>
            </a:extLst>
          </p:cNvPr>
          <p:cNvCxnSpPr>
            <a:cxnSpLocks/>
          </p:cNvCxnSpPr>
          <p:nvPr/>
        </p:nvCxnSpPr>
        <p:spPr>
          <a:xfrm>
            <a:off x="10074573" y="2854964"/>
            <a:ext cx="407125" cy="889263"/>
          </a:xfrm>
          <a:prstGeom prst="line">
            <a:avLst/>
          </a:prstGeom>
          <a:ln w="19050">
            <a:solidFill>
              <a:srgbClr val="F026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2822A3C-0C8D-4135-8371-E680D30787F5}"/>
              </a:ext>
            </a:extLst>
          </p:cNvPr>
          <p:cNvCxnSpPr>
            <a:cxnSpLocks/>
          </p:cNvCxnSpPr>
          <p:nvPr/>
        </p:nvCxnSpPr>
        <p:spPr>
          <a:xfrm>
            <a:off x="8675601" y="3480165"/>
            <a:ext cx="584996" cy="7679"/>
          </a:xfrm>
          <a:prstGeom prst="line">
            <a:avLst/>
          </a:prstGeom>
          <a:ln w="19050">
            <a:solidFill>
              <a:srgbClr val="F026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511E2D6-7C82-1447-04AC-E9F45253A9C7}"/>
              </a:ext>
            </a:extLst>
          </p:cNvPr>
          <p:cNvCxnSpPr>
            <a:cxnSpLocks/>
          </p:cNvCxnSpPr>
          <p:nvPr/>
        </p:nvCxnSpPr>
        <p:spPr>
          <a:xfrm flipV="1">
            <a:off x="9896702" y="3191381"/>
            <a:ext cx="565948" cy="281105"/>
          </a:xfrm>
          <a:prstGeom prst="line">
            <a:avLst/>
          </a:prstGeom>
          <a:ln w="19050">
            <a:solidFill>
              <a:srgbClr val="F026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4804E0A-628E-734C-F23C-C1769DDE7FF8}"/>
              </a:ext>
            </a:extLst>
          </p:cNvPr>
          <p:cNvCxnSpPr>
            <a:cxnSpLocks/>
          </p:cNvCxnSpPr>
          <p:nvPr/>
        </p:nvCxnSpPr>
        <p:spPr>
          <a:xfrm flipV="1">
            <a:off x="8698199" y="3177361"/>
            <a:ext cx="562398" cy="612340"/>
          </a:xfrm>
          <a:prstGeom prst="line">
            <a:avLst/>
          </a:prstGeom>
          <a:ln w="19050">
            <a:solidFill>
              <a:srgbClr val="F026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F8C8F47-D121-67FB-F680-5B0EAC2E7421}"/>
              </a:ext>
            </a:extLst>
          </p:cNvPr>
          <p:cNvCxnSpPr>
            <a:cxnSpLocks/>
          </p:cNvCxnSpPr>
          <p:nvPr/>
        </p:nvCxnSpPr>
        <p:spPr>
          <a:xfrm flipV="1">
            <a:off x="9772551" y="2550695"/>
            <a:ext cx="562398" cy="612340"/>
          </a:xfrm>
          <a:prstGeom prst="line">
            <a:avLst/>
          </a:prstGeom>
          <a:ln w="19050">
            <a:solidFill>
              <a:srgbClr val="F026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3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push.wav"/>
          </p:stSnd>
        </p:sndAc>
      </p:transition>
    </mc:Choice>
    <mc:Fallback xmlns="">
      <p:transition spd="slow">
        <p:fade/>
        <p:sndAc>
          <p:stSnd>
            <p:snd r:embed="rId21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81;p15">
            <a:extLst>
              <a:ext uri="{FF2B5EF4-FFF2-40B4-BE49-F238E27FC236}">
                <a16:creationId xmlns:a16="http://schemas.microsoft.com/office/drawing/2014/main" id="{AFCA38CB-0071-295A-D7B4-ABC1203E9E9B}"/>
              </a:ext>
            </a:extLst>
          </p:cNvPr>
          <p:cNvSpPr txBox="1">
            <a:spLocks/>
          </p:cNvSpPr>
          <p:nvPr/>
        </p:nvSpPr>
        <p:spPr>
          <a:xfrm>
            <a:off x="838200" y="995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Pupils’ Book (p.125)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2B9D54A-B9DD-EA3C-03E5-BE9CD500C885}"/>
                  </a:ext>
                </a:extLst>
              </p14:cNvPr>
              <p14:cNvContentPartPr/>
              <p14:nvPr/>
            </p14:nvContentPartPr>
            <p14:xfrm>
              <a:off x="5448422" y="-15"/>
              <a:ext cx="360" cy="252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2B9D54A-B9DD-EA3C-03E5-BE9CD500C88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30782" y="-17655"/>
                <a:ext cx="36000" cy="3816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1149B52-B40D-4717-8E12-B8E4C9AC38BD}"/>
              </a:ext>
            </a:extLst>
          </p:cNvPr>
          <p:cNvSpPr txBox="1"/>
          <p:nvPr/>
        </p:nvSpPr>
        <p:spPr>
          <a:xfrm>
            <a:off x="5603667" y="2448862"/>
            <a:ext cx="269823" cy="368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A73A34-0CFA-4FA3-A313-933913974C8B}"/>
              </a:ext>
            </a:extLst>
          </p:cNvPr>
          <p:cNvSpPr txBox="1"/>
          <p:nvPr/>
        </p:nvSpPr>
        <p:spPr>
          <a:xfrm>
            <a:off x="8823117" y="2448862"/>
            <a:ext cx="269823" cy="368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39BDED-FD79-4BAD-BF74-763A4AAB6961}"/>
              </a:ext>
            </a:extLst>
          </p:cNvPr>
          <p:cNvSpPr txBox="1"/>
          <p:nvPr/>
        </p:nvSpPr>
        <p:spPr>
          <a:xfrm>
            <a:off x="5603666" y="4236480"/>
            <a:ext cx="269823" cy="368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6258F1-89B4-42C5-865A-A4C0AB31C368}"/>
              </a:ext>
            </a:extLst>
          </p:cNvPr>
          <p:cNvSpPr txBox="1"/>
          <p:nvPr/>
        </p:nvSpPr>
        <p:spPr>
          <a:xfrm>
            <a:off x="8823117" y="4298369"/>
            <a:ext cx="269823" cy="368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980F37-92CD-4E15-A07E-D087695A702F}"/>
              </a:ext>
            </a:extLst>
          </p:cNvPr>
          <p:cNvSpPr txBox="1"/>
          <p:nvPr/>
        </p:nvSpPr>
        <p:spPr>
          <a:xfrm>
            <a:off x="5610663" y="6124134"/>
            <a:ext cx="269823" cy="368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FC3A8B-241B-455D-9000-29EEFB93D7F9}"/>
              </a:ext>
            </a:extLst>
          </p:cNvPr>
          <p:cNvSpPr txBox="1"/>
          <p:nvPr/>
        </p:nvSpPr>
        <p:spPr>
          <a:xfrm>
            <a:off x="8825317" y="6168474"/>
            <a:ext cx="269823" cy="368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2C9A00-58CD-09DA-F27C-326E28CB960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335" y="655608"/>
            <a:ext cx="6347077" cy="4214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0"/>
          <a:srcRect r="2404"/>
          <a:stretch/>
        </p:blipFill>
        <p:spPr>
          <a:xfrm>
            <a:off x="6398412" y="2239709"/>
            <a:ext cx="5679857" cy="21717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942997" y="2633279"/>
            <a:ext cx="1542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bathroom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814506" y="2633279"/>
            <a:ext cx="2263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‘s washing hands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814505" y="3066942"/>
            <a:ext cx="2263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‘s reading books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814505" y="3496484"/>
            <a:ext cx="2263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‘s tidying up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814504" y="3945821"/>
            <a:ext cx="2263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‘s eating apples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942997" y="3062821"/>
            <a:ext cx="1542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living room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942996" y="3511811"/>
            <a:ext cx="1542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bedroom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911525" y="3945821"/>
            <a:ext cx="1542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kitchen</a:t>
            </a:r>
          </a:p>
        </p:txBody>
      </p:sp>
    </p:spTree>
    <p:extLst>
      <p:ext uri="{BB962C8B-B14F-4D97-AF65-F5344CB8AC3E}">
        <p14:creationId xmlns:p14="http://schemas.microsoft.com/office/powerpoint/2010/main" val="19914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push.wav"/>
          </p:stSnd>
        </p:sndAc>
      </p:transition>
    </mc:Choice>
    <mc:Fallback xmlns="">
      <p:transition spd="slow">
        <p:fade/>
        <p:sndAc>
          <p:stSnd>
            <p:snd r:embed="rId21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EF911C96-AB22-5905-5BEE-6585ABDE2FBC}"/>
              </a:ext>
            </a:extLst>
          </p:cNvPr>
          <p:cNvSpPr txBox="1">
            <a:spLocks/>
          </p:cNvSpPr>
          <p:nvPr/>
        </p:nvSpPr>
        <p:spPr>
          <a:xfrm>
            <a:off x="611661" y="8756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(p.100)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0D2932-EF94-43ED-B7F3-75BD19BC1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253" y="778236"/>
            <a:ext cx="9158989" cy="514427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24EE01F-E916-4317-BDE4-3784667368A2}"/>
              </a:ext>
            </a:extLst>
          </p:cNvPr>
          <p:cNvSpPr/>
          <p:nvPr/>
        </p:nvSpPr>
        <p:spPr>
          <a:xfrm>
            <a:off x="1893758" y="4302655"/>
            <a:ext cx="2818106" cy="626552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hall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D5C0BC-A9CB-4391-AEE6-589148EE3338}"/>
              </a:ext>
            </a:extLst>
          </p:cNvPr>
          <p:cNvSpPr/>
          <p:nvPr/>
        </p:nvSpPr>
        <p:spPr>
          <a:xfrm>
            <a:off x="1590168" y="5153968"/>
            <a:ext cx="2818106" cy="626552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bedroom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56ED985-3BC8-4AEC-B794-95474B361BC2}"/>
              </a:ext>
            </a:extLst>
          </p:cNvPr>
          <p:cNvSpPr/>
          <p:nvPr/>
        </p:nvSpPr>
        <p:spPr>
          <a:xfrm>
            <a:off x="8220255" y="1619057"/>
            <a:ext cx="2818106" cy="626552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living room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49722E5-3FFA-4E52-BAF4-B24164B76C02}"/>
              </a:ext>
            </a:extLst>
          </p:cNvPr>
          <p:cNvSpPr/>
          <p:nvPr/>
        </p:nvSpPr>
        <p:spPr>
          <a:xfrm>
            <a:off x="8309155" y="2459878"/>
            <a:ext cx="2818106" cy="626552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bathroom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1E02CB1-A66B-4E3F-B2E1-474283196841}"/>
              </a:ext>
            </a:extLst>
          </p:cNvPr>
          <p:cNvSpPr/>
          <p:nvPr/>
        </p:nvSpPr>
        <p:spPr>
          <a:xfrm>
            <a:off x="8499655" y="3322548"/>
            <a:ext cx="2818106" cy="626552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garden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8673C38-39A5-4683-AF87-098563B3DA8E}"/>
              </a:ext>
            </a:extLst>
          </p:cNvPr>
          <p:cNvSpPr/>
          <p:nvPr/>
        </p:nvSpPr>
        <p:spPr>
          <a:xfrm>
            <a:off x="8499655" y="4139270"/>
            <a:ext cx="2818106" cy="626552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garage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6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5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EF911C96-AB22-5905-5BEE-6585ABDE2FBC}"/>
              </a:ext>
            </a:extLst>
          </p:cNvPr>
          <p:cNvSpPr txBox="1">
            <a:spLocks/>
          </p:cNvSpPr>
          <p:nvPr/>
        </p:nvSpPr>
        <p:spPr>
          <a:xfrm>
            <a:off x="611661" y="8756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(p.100)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A46DA7-6119-4636-AE98-EC126F2BC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61" y="1139252"/>
            <a:ext cx="11037835" cy="409231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30D8044-E58B-40B6-849B-57D16A8BDC3E}"/>
              </a:ext>
            </a:extLst>
          </p:cNvPr>
          <p:cNvSpPr/>
          <p:nvPr/>
        </p:nvSpPr>
        <p:spPr>
          <a:xfrm>
            <a:off x="7190868" y="2558857"/>
            <a:ext cx="2818106" cy="626552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living room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246FA4-82F1-4DDD-9D26-EDA7374F521D}"/>
              </a:ext>
            </a:extLst>
          </p:cNvPr>
          <p:cNvSpPr/>
          <p:nvPr/>
        </p:nvSpPr>
        <p:spPr>
          <a:xfrm>
            <a:off x="7190867" y="3219231"/>
            <a:ext cx="3936393" cy="626552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dining room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10477A-1CC2-461F-B315-622CFB8AD9FD}"/>
              </a:ext>
            </a:extLst>
          </p:cNvPr>
          <p:cNvSpPr/>
          <p:nvPr/>
        </p:nvSpPr>
        <p:spPr>
          <a:xfrm>
            <a:off x="7190867" y="3902084"/>
            <a:ext cx="3936393" cy="626552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garden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4A10328-0D01-4D03-BC92-D4C6C2ADEFCB}"/>
              </a:ext>
            </a:extLst>
          </p:cNvPr>
          <p:cNvSpPr/>
          <p:nvPr/>
        </p:nvSpPr>
        <p:spPr>
          <a:xfrm>
            <a:off x="7442121" y="4595475"/>
            <a:ext cx="3936393" cy="626552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bathroom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5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5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98;p3">
            <a:extLst>
              <a:ext uri="{FF2B5EF4-FFF2-40B4-BE49-F238E27FC236}">
                <a16:creationId xmlns:a16="http://schemas.microsoft.com/office/drawing/2014/main" id="{1BE9F606-58FB-48D3-53B9-BA02489C8E81}"/>
              </a:ext>
            </a:extLst>
          </p:cNvPr>
          <p:cNvSpPr/>
          <p:nvPr/>
        </p:nvSpPr>
        <p:spPr>
          <a:xfrm>
            <a:off x="8352620" y="558804"/>
            <a:ext cx="3839380" cy="5234726"/>
          </a:xfrm>
          <a:prstGeom prst="roundRect">
            <a:avLst>
              <a:gd name="adj" fmla="val 16667"/>
            </a:avLst>
          </a:prstGeom>
          <a:solidFill>
            <a:srgbClr val="C9E7F9"/>
          </a:solidFill>
          <a:ln w="12700" cap="flat" cmpd="sng">
            <a:solidFill>
              <a:srgbClr val="A4DBF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99;p3">
            <a:extLst>
              <a:ext uri="{FF2B5EF4-FFF2-40B4-BE49-F238E27FC236}">
                <a16:creationId xmlns:a16="http://schemas.microsoft.com/office/drawing/2014/main" id="{76AEB271-D159-97AB-A371-BDF13E30F9BC}"/>
              </a:ext>
            </a:extLst>
          </p:cNvPr>
          <p:cNvSpPr txBox="1"/>
          <p:nvPr/>
        </p:nvSpPr>
        <p:spPr>
          <a:xfrm>
            <a:off x="8552175" y="812241"/>
            <a:ext cx="3745759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9:WHO’S AT HOME?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01;p3">
            <a:extLst>
              <a:ext uri="{FF2B5EF4-FFF2-40B4-BE49-F238E27FC236}">
                <a16:creationId xmlns:a16="http://schemas.microsoft.com/office/drawing/2014/main" id="{9898B7E6-2309-A808-8181-930C82AA3D71}"/>
              </a:ext>
            </a:extLst>
          </p:cNvPr>
          <p:cNvSpPr txBox="1"/>
          <p:nvPr/>
        </p:nvSpPr>
        <p:spPr>
          <a:xfrm>
            <a:off x="8552175" y="2496308"/>
            <a:ext cx="3334311" cy="584735"/>
          </a:xfrm>
          <a:prstGeom prst="rect">
            <a:avLst/>
          </a:prstGeom>
          <a:solidFill>
            <a:srgbClr val="A4DBF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en-US" sz="32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027ABD-F8C5-3303-11D0-878E631D5BC2}"/>
              </a:ext>
            </a:extLst>
          </p:cNvPr>
          <p:cNvSpPr txBox="1"/>
          <p:nvPr/>
        </p:nvSpPr>
        <p:spPr>
          <a:xfrm>
            <a:off x="8552175" y="3864864"/>
            <a:ext cx="3334312" cy="1508105"/>
          </a:xfrm>
          <a:prstGeom prst="rect">
            <a:avLst/>
          </a:prstGeom>
          <a:solidFill>
            <a:srgbClr val="A4DBF8"/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- 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B p.124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-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 AB p.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100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</a:p>
        </p:txBody>
      </p:sp>
      <p:sp>
        <p:nvSpPr>
          <p:cNvPr id="2" name="Google Shape;100;p3">
            <a:extLst>
              <a:ext uri="{FF2B5EF4-FFF2-40B4-BE49-F238E27FC236}">
                <a16:creationId xmlns:a16="http://schemas.microsoft.com/office/drawing/2014/main" id="{76C9A596-7062-1837-6125-0658A64917B6}"/>
              </a:ext>
            </a:extLst>
          </p:cNvPr>
          <p:cNvSpPr txBox="1"/>
          <p:nvPr/>
        </p:nvSpPr>
        <p:spPr>
          <a:xfrm>
            <a:off x="8833108" y="1771807"/>
            <a:ext cx="3558447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reviewing…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D220BF-606C-4B47-92A4-ED6949AD7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62" y="558804"/>
            <a:ext cx="3822516" cy="53690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A65FE0-ECF3-4644-8C5F-B77F808BB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750" y="558803"/>
            <a:ext cx="3839380" cy="534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7E95A30-A70D-6134-E562-B9A4BC2C4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20" y="898220"/>
            <a:ext cx="10512439" cy="4617051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EF911C96-AB22-5905-5BEE-6585ABDE2FBC}"/>
              </a:ext>
            </a:extLst>
          </p:cNvPr>
          <p:cNvSpPr txBox="1">
            <a:spLocks/>
          </p:cNvSpPr>
          <p:nvPr/>
        </p:nvSpPr>
        <p:spPr>
          <a:xfrm>
            <a:off x="611661" y="8756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(p.100)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7A9E2F7-058A-4BC3-BF52-04A89C52A39D}"/>
              </a:ext>
            </a:extLst>
          </p:cNvPr>
          <p:cNvSpPr/>
          <p:nvPr/>
        </p:nvSpPr>
        <p:spPr>
          <a:xfrm>
            <a:off x="2693008" y="3040279"/>
            <a:ext cx="6805983" cy="626552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is a TV in the living room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FA5510E-6757-4478-AF39-E91FBB9337FC}"/>
              </a:ext>
            </a:extLst>
          </p:cNvPr>
          <p:cNvSpPr/>
          <p:nvPr/>
        </p:nvSpPr>
        <p:spPr>
          <a:xfrm>
            <a:off x="2336873" y="3687574"/>
            <a:ext cx="6805983" cy="626552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is a tree in the garden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79CDB7E-D414-45EA-A549-4A1299579DB0}"/>
              </a:ext>
            </a:extLst>
          </p:cNvPr>
          <p:cNvSpPr/>
          <p:nvPr/>
        </p:nvSpPr>
        <p:spPr>
          <a:xfrm>
            <a:off x="1219808" y="4323236"/>
            <a:ext cx="6805983" cy="626552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There is a car in the garage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EA40BC4-BD27-46E2-8005-72C13B45BA15}"/>
              </a:ext>
            </a:extLst>
          </p:cNvPr>
          <p:cNvSpPr/>
          <p:nvPr/>
        </p:nvSpPr>
        <p:spPr>
          <a:xfrm>
            <a:off x="1219808" y="4949788"/>
            <a:ext cx="6805983" cy="626552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There are two beds in the bedroom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8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5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CFDFD2A-37DD-1C87-398A-0840545F6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23" y="625535"/>
            <a:ext cx="4050174" cy="5282219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EF911C96-AB22-5905-5BEE-6585ABDE2FBC}"/>
              </a:ext>
            </a:extLst>
          </p:cNvPr>
          <p:cNvSpPr txBox="1">
            <a:spLocks/>
          </p:cNvSpPr>
          <p:nvPr/>
        </p:nvSpPr>
        <p:spPr>
          <a:xfrm>
            <a:off x="611661" y="8756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accent1"/>
              </a:buClr>
              <a:buSzPts val="3600"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Book (p.101)</a:t>
            </a:r>
          </a:p>
        </p:txBody>
      </p:sp>
      <p:pic>
        <p:nvPicPr>
          <p:cNvPr id="2" name="U9_03">
            <a:hlinkClick r:id="" action="ppaction://media"/>
            <a:extLst>
              <a:ext uri="{FF2B5EF4-FFF2-40B4-BE49-F238E27FC236}">
                <a16:creationId xmlns:a16="http://schemas.microsoft.com/office/drawing/2014/main" id="{FDC77835-21C8-DD31-6FB9-67768843E2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8649" y="703514"/>
            <a:ext cx="652184" cy="652184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24DF6EC-B66C-8CAE-EE43-2DC62FA5AFCB}"/>
              </a:ext>
            </a:extLst>
          </p:cNvPr>
          <p:cNvSpPr/>
          <p:nvPr/>
        </p:nvSpPr>
        <p:spPr>
          <a:xfrm>
            <a:off x="3575206" y="1304016"/>
            <a:ext cx="2960348" cy="4249968"/>
          </a:xfrm>
          <a:custGeom>
            <a:avLst/>
            <a:gdLst>
              <a:gd name="connsiteX0" fmla="*/ 982579 w 3254438"/>
              <a:gd name="connsiteY0" fmla="*/ 0 h 5311102"/>
              <a:gd name="connsiteX1" fmla="*/ 115313 w 3254438"/>
              <a:gd name="connsiteY1" fmla="*/ 5005633 h 5311102"/>
              <a:gd name="connsiteX2" fmla="*/ 3254438 w 3254438"/>
              <a:gd name="connsiteY2" fmla="*/ 4751109 h 531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54438" h="5311102">
                <a:moveTo>
                  <a:pt x="982579" y="0"/>
                </a:moveTo>
                <a:cubicBezTo>
                  <a:pt x="359624" y="2106891"/>
                  <a:pt x="-263330" y="4213782"/>
                  <a:pt x="115313" y="5005633"/>
                </a:cubicBezTo>
                <a:cubicBezTo>
                  <a:pt x="493956" y="5797484"/>
                  <a:pt x="2778385" y="4806099"/>
                  <a:pt x="3254438" y="4751109"/>
                </a:cubicBezTo>
              </a:path>
            </a:pathLst>
          </a:custGeom>
          <a:noFill/>
          <a:ln w="28575">
            <a:solidFill>
              <a:srgbClr val="ED3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D8BC3D3-AF4D-C411-B400-4CD04DDFE29E}"/>
              </a:ext>
            </a:extLst>
          </p:cNvPr>
          <p:cNvSpPr/>
          <p:nvPr/>
        </p:nvSpPr>
        <p:spPr>
          <a:xfrm>
            <a:off x="6217919" y="1355698"/>
            <a:ext cx="1896177" cy="2802416"/>
          </a:xfrm>
          <a:custGeom>
            <a:avLst/>
            <a:gdLst>
              <a:gd name="connsiteX0" fmla="*/ 0 w 2523840"/>
              <a:gd name="connsiteY0" fmla="*/ 3591612 h 3591612"/>
              <a:gd name="connsiteX1" fmla="*/ 2224726 w 2523840"/>
              <a:gd name="connsiteY1" fmla="*/ 2724346 h 3591612"/>
              <a:gd name="connsiteX2" fmla="*/ 2234152 w 2523840"/>
              <a:gd name="connsiteY2" fmla="*/ 0 h 359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23840" h="3591612">
                <a:moveTo>
                  <a:pt x="0" y="3591612"/>
                </a:moveTo>
                <a:cubicBezTo>
                  <a:pt x="926183" y="3457280"/>
                  <a:pt x="1852367" y="3322948"/>
                  <a:pt x="2224726" y="2724346"/>
                </a:cubicBezTo>
                <a:cubicBezTo>
                  <a:pt x="2597085" y="2125744"/>
                  <a:pt x="2645789" y="482338"/>
                  <a:pt x="2234152" y="0"/>
                </a:cubicBezTo>
              </a:path>
            </a:pathLst>
          </a:custGeom>
          <a:noFill/>
          <a:ln w="28575">
            <a:solidFill>
              <a:srgbClr val="ED3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DC193B5-D31F-30F3-5F67-EC069779DF06}"/>
              </a:ext>
            </a:extLst>
          </p:cNvPr>
          <p:cNvSpPr/>
          <p:nvPr/>
        </p:nvSpPr>
        <p:spPr>
          <a:xfrm>
            <a:off x="6535555" y="1819175"/>
            <a:ext cx="1819174" cy="3840480"/>
          </a:xfrm>
          <a:custGeom>
            <a:avLst/>
            <a:gdLst>
              <a:gd name="connsiteX0" fmla="*/ 1734532 w 2624910"/>
              <a:gd name="connsiteY0" fmla="*/ 4826523 h 4826523"/>
              <a:gd name="connsiteX1" fmla="*/ 2545237 w 2624910"/>
              <a:gd name="connsiteY1" fmla="*/ 1734531 h 4826523"/>
              <a:gd name="connsiteX2" fmla="*/ 0 w 2624910"/>
              <a:gd name="connsiteY2" fmla="*/ 0 h 482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24910" h="4826523">
                <a:moveTo>
                  <a:pt x="1734532" y="4826523"/>
                </a:moveTo>
                <a:cubicBezTo>
                  <a:pt x="2284429" y="3682737"/>
                  <a:pt x="2834326" y="2538951"/>
                  <a:pt x="2545237" y="1734531"/>
                </a:cubicBezTo>
                <a:cubicBezTo>
                  <a:pt x="2256148" y="930111"/>
                  <a:pt x="1128074" y="465055"/>
                  <a:pt x="0" y="0"/>
                </a:cubicBezTo>
              </a:path>
            </a:pathLst>
          </a:custGeom>
          <a:noFill/>
          <a:ln w="28575">
            <a:solidFill>
              <a:srgbClr val="ED3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13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push.wav"/>
          </p:stSnd>
        </p:sndAc>
      </p:transition>
    </mc:Choice>
    <mc:Fallback xmlns="">
      <p:transition spd="slow">
        <p:fade/>
        <p:sndAc>
          <p:stSnd>
            <p:snd r:embed="rId7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46FEC5E-69AA-E415-D56F-185DADEA86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30"/>
          <a:stretch/>
        </p:blipFill>
        <p:spPr>
          <a:xfrm>
            <a:off x="1545385" y="587170"/>
            <a:ext cx="3799615" cy="535652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C00284-5F8D-4519-98F3-1B96ECC8AE94}"/>
              </a:ext>
            </a:extLst>
          </p:cNvPr>
          <p:cNvSpPr/>
          <p:nvPr/>
        </p:nvSpPr>
        <p:spPr>
          <a:xfrm>
            <a:off x="6279145" y="615657"/>
            <a:ext cx="4508482" cy="5299547"/>
          </a:xfrm>
          <a:prstGeom prst="roundRect">
            <a:avLst/>
          </a:prstGeom>
          <a:solidFill>
            <a:srgbClr val="C9E7F9"/>
          </a:solidFill>
          <a:ln>
            <a:solidFill>
              <a:srgbClr val="A4DB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C17A7AD5-9A4F-4454-A3E3-CA6951471F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56" y="3514003"/>
            <a:ext cx="2581877" cy="25818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389C6B-5B94-F835-D69F-ED2C7FEDEE05}"/>
              </a:ext>
            </a:extLst>
          </p:cNvPr>
          <p:cNvSpPr txBox="1"/>
          <p:nvPr/>
        </p:nvSpPr>
        <p:spPr>
          <a:xfrm>
            <a:off x="6969665" y="807845"/>
            <a:ext cx="3382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UNIT 9: Lesson 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775DFB-DC05-3777-3203-84AA1E6EAE0C}"/>
              </a:ext>
            </a:extLst>
          </p:cNvPr>
          <p:cNvSpPr txBox="1"/>
          <p:nvPr/>
        </p:nvSpPr>
        <p:spPr>
          <a:xfrm>
            <a:off x="6441065" y="1576419"/>
            <a:ext cx="42264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We’ve reviewed…</a:t>
            </a:r>
          </a:p>
          <a:p>
            <a:pPr algn="ctr"/>
            <a:r>
              <a:rPr lang="en-US" sz="2800"/>
              <a:t>Unit’s vocabulary </a:t>
            </a:r>
            <a:r>
              <a:rPr lang="en-US" sz="2800" dirty="0"/>
              <a:t>and grammar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2613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05D6D-8314-FCC7-405A-F124E5815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5907" y="317991"/>
            <a:ext cx="7003307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Song: HOUSE </a:t>
            </a:r>
            <a:r>
              <a:rPr lang="en-US" sz="3600" b="1" dirty="0" err="1">
                <a:solidFill>
                  <a:schemeClr val="accent1"/>
                </a:solidFill>
              </a:rPr>
              <a:t>HOUSE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HOUSE</a:t>
            </a:r>
            <a:endParaRPr lang="en-SG" sz="3600" b="1" dirty="0">
              <a:solidFill>
                <a:schemeClr val="accent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682543-9AD4-8B23-10D9-B6467A2DFF2F}"/>
              </a:ext>
            </a:extLst>
          </p:cNvPr>
          <p:cNvGrpSpPr/>
          <p:nvPr/>
        </p:nvGrpSpPr>
        <p:grpSpPr>
          <a:xfrm>
            <a:off x="288076" y="1182628"/>
            <a:ext cx="3218695" cy="3244198"/>
            <a:chOff x="288076" y="1182628"/>
            <a:chExt cx="3218695" cy="324419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7217AEE-88EC-BD48-A7C1-76F9063B057B}"/>
                </a:ext>
              </a:extLst>
            </p:cNvPr>
            <p:cNvSpPr/>
            <p:nvPr/>
          </p:nvSpPr>
          <p:spPr>
            <a:xfrm>
              <a:off x="288076" y="1643554"/>
              <a:ext cx="3218695" cy="278327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39DEF5-06B0-B476-C602-0F9B9FB7BA1E}"/>
                </a:ext>
              </a:extLst>
            </p:cNvPr>
            <p:cNvSpPr txBox="1"/>
            <p:nvPr/>
          </p:nvSpPr>
          <p:spPr>
            <a:xfrm>
              <a:off x="430746" y="2768657"/>
              <a:ext cx="29547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sz="2000" dirty="0"/>
                <a:t>All students stand up.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Listen to the song.</a:t>
              </a:r>
            </a:p>
            <a:p>
              <a:pPr marL="342900" indent="-342900">
                <a:buFontTx/>
                <a:buChar char="-"/>
              </a:pPr>
              <a:r>
                <a:rPr lang="en-US" sz="2000" dirty="0"/>
                <a:t>Dance along.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A1B75C7-92EC-C698-A581-23D4D79EB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548" b="90000" l="8000" r="90111">
                          <a14:foregroundMark x1="24111" y1="26935" x2="15889" y2="34355"/>
                          <a14:foregroundMark x1="23778" y1="15161" x2="14222" y2="45161"/>
                          <a14:foregroundMark x1="14222" y1="45161" x2="14111" y2="46129"/>
                          <a14:foregroundMark x1="15556" y1="20161" x2="25556" y2="34516"/>
                          <a14:foregroundMark x1="29778" y1="15645" x2="18333" y2="26935"/>
                          <a14:foregroundMark x1="35222" y1="13226" x2="28111" y2="12742"/>
                          <a14:foregroundMark x1="28111" y1="12742" x2="21222" y2="17419"/>
                          <a14:foregroundMark x1="16111" y1="23387" x2="11333" y2="48710"/>
                          <a14:foregroundMark x1="11333" y1="48710" x2="11444" y2="50161"/>
                          <a14:foregroundMark x1="8111" y1="52903" x2="10556" y2="69194"/>
                          <a14:foregroundMark x1="24111" y1="34194" x2="20889" y2="37742"/>
                          <a14:foregroundMark x1="20667" y1="32742" x2="18889" y2="39677"/>
                          <a14:foregroundMark x1="33778" y1="10645" x2="40333" y2="11774"/>
                          <a14:foregroundMark x1="40333" y1="11774" x2="47889" y2="10161"/>
                          <a14:foregroundMark x1="47889" y1="10161" x2="66778" y2="12742"/>
                          <a14:foregroundMark x1="66778" y1="12742" x2="75667" y2="21452"/>
                          <a14:foregroundMark x1="75667" y1="21452" x2="80556" y2="47419"/>
                          <a14:foregroundMark x1="81222" y1="20323" x2="84667" y2="33065"/>
                          <a14:foregroundMark x1="84667" y1="33065" x2="85889" y2="56129"/>
                          <a14:foregroundMark x1="85889" y1="56129" x2="85111" y2="60645"/>
                          <a14:foregroundMark x1="89333" y1="53548" x2="80222" y2="81129"/>
                          <a14:foregroundMark x1="80222" y1="81129" x2="79778" y2="81774"/>
                          <a14:foregroundMark x1="71667" y1="31290" x2="84778" y2="58710"/>
                          <a14:foregroundMark x1="84333" y1="28387" x2="90000" y2="45484"/>
                          <a14:foregroundMark x1="87333" y1="28871" x2="73667" y2="14032"/>
                          <a14:foregroundMark x1="73667" y1="14032" x2="61333" y2="12419"/>
                          <a14:foregroundMark x1="61333" y1="12419" x2="58889" y2="13548"/>
                          <a14:foregroundMark x1="74444" y1="17097" x2="79556" y2="29839"/>
                          <a14:foregroundMark x1="66889" y1="32581" x2="71444" y2="41290"/>
                          <a14:foregroundMark x1="73667" y1="25645" x2="65222" y2="37742"/>
                          <a14:foregroundMark x1="69111" y1="19194" x2="72000" y2="31774"/>
                          <a14:foregroundMark x1="76111" y1="22742" x2="82667" y2="27581"/>
                          <a14:foregroundMark x1="81667" y1="17258" x2="87000" y2="28710"/>
                          <a14:foregroundMark x1="87000" y1="28710" x2="87000" y2="29516"/>
                          <a14:foregroundMark x1="89556" y1="36129" x2="90333" y2="48065"/>
                          <a14:foregroundMark x1="90111" y1="54677" x2="86556" y2="74839"/>
                          <a14:foregroundMark x1="79889" y1="84355" x2="69000" y2="83710"/>
                          <a14:foregroundMark x1="71222" y1="85968" x2="57778" y2="83226"/>
                          <a14:foregroundMark x1="60556" y1="87097" x2="49333" y2="83710"/>
                          <a14:foregroundMark x1="69000" y1="88710" x2="59556" y2="86613"/>
                          <a14:foregroundMark x1="56889" y1="87742" x2="44444" y2="83548"/>
                          <a14:foregroundMark x1="51444" y1="88226" x2="40667" y2="86613"/>
                          <a14:foregroundMark x1="38333" y1="88710" x2="19333" y2="81290"/>
                          <a14:foregroundMark x1="29778" y1="89194" x2="20222" y2="84194"/>
                          <a14:foregroundMark x1="17222" y1="82742" x2="8333" y2="62258"/>
                          <a14:foregroundMark x1="11556" y1="58226" x2="18556" y2="38065"/>
                          <a14:foregroundMark x1="19889" y1="45000" x2="27889" y2="36613"/>
                          <a14:foregroundMark x1="28444" y1="42742" x2="30000" y2="24355"/>
                          <a14:foregroundMark x1="24222" y1="30161" x2="24667" y2="32097"/>
                          <a14:foregroundMark x1="24778" y1="32097" x2="29444" y2="22581"/>
                          <a14:foregroundMark x1="27778" y1="33710" x2="30556" y2="29032"/>
                          <a14:foregroundMark x1="8333" y1="47742" x2="13556" y2="30000"/>
                          <a14:foregroundMark x1="40111" y1="9839" x2="53333" y2="11774"/>
                          <a14:foregroundMark x1="60444" y1="9032" x2="43222" y2="8548"/>
                          <a14:foregroundMark x1="74889" y1="25161" x2="78778" y2="216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786" y="1182628"/>
              <a:ext cx="2290666" cy="1578014"/>
            </a:xfrm>
            <a:prstGeom prst="rect">
              <a:avLst/>
            </a:prstGeom>
          </p:spPr>
        </p:pic>
      </p:grpSp>
      <p:sp>
        <p:nvSpPr>
          <p:cNvPr id="9" name="Google Shape;281;p15">
            <a:extLst>
              <a:ext uri="{FF2B5EF4-FFF2-40B4-BE49-F238E27FC236}">
                <a16:creationId xmlns:a16="http://schemas.microsoft.com/office/drawing/2014/main" id="{68C6B195-3144-EA6C-DD65-E8F2E561F415}"/>
              </a:ext>
            </a:extLst>
          </p:cNvPr>
          <p:cNvSpPr txBox="1">
            <a:spLocks/>
          </p:cNvSpPr>
          <p:nvPr/>
        </p:nvSpPr>
        <p:spPr>
          <a:xfrm>
            <a:off x="446476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WARM-UP</a:t>
            </a:r>
          </a:p>
        </p:txBody>
      </p:sp>
      <p:pic>
        <p:nvPicPr>
          <p:cNvPr id="4" name="My Little House - Rooms in a House - Nursery Rhymes - Bindi's Music &amp; Kids Rhymes">
            <a:hlinkClick r:id="" action="ppaction://media"/>
            <a:extLst>
              <a:ext uri="{FF2B5EF4-FFF2-40B4-BE49-F238E27FC236}">
                <a16:creationId xmlns:a16="http://schemas.microsoft.com/office/drawing/2014/main" id="{1B6FD775-2179-4126-8575-244293C0A9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69574" y="1182628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5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push.wav"/>
          </p:stSnd>
        </p:sndAc>
      </p:transition>
    </mc:Choice>
    <mc:Fallback xmlns="">
      <p:transition spd="slow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4B5E2-C3CE-4C32-A064-8425B137F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8102" y="2170399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7300" dirty="0">
                <a:latin typeface=".VnBahamasB" panose="020BE200000000000000" pitchFamily="34" charset="0"/>
              </a:rPr>
              <a:t>Review </a:t>
            </a:r>
          </a:p>
        </p:txBody>
      </p:sp>
    </p:spTree>
    <p:extLst>
      <p:ext uri="{BB962C8B-B14F-4D97-AF65-F5344CB8AC3E}">
        <p14:creationId xmlns:p14="http://schemas.microsoft.com/office/powerpoint/2010/main" val="77163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4" name="push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94360" y="3201733"/>
            <a:ext cx="6556248" cy="3656267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74736" y="4902142"/>
            <a:ext cx="2670048" cy="92155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 cap="flat" cmpd="sng" algn="ctr">
            <a:solidFill>
              <a:srgbClr val="DCEDC1"/>
            </a:solidFill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house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384" y="4902142"/>
            <a:ext cx="798097" cy="7827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174736" y="3685533"/>
            <a:ext cx="2670048" cy="918621"/>
          </a:xfrm>
          <a:prstGeom prst="rect">
            <a:avLst/>
          </a:prstGeom>
          <a:solidFill>
            <a:srgbClr val="FFAAA5"/>
          </a:solidFill>
          <a:ln w="28575" cap="flat" cmpd="sng" algn="ctr">
            <a:noFill/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ask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083" y="3755667"/>
            <a:ext cx="807556" cy="778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174736" y="2468923"/>
            <a:ext cx="2670048" cy="918621"/>
          </a:xfrm>
          <a:prstGeom prst="rect">
            <a:avLst/>
          </a:prstGeom>
          <a:solidFill>
            <a:srgbClr val="92D050"/>
          </a:solidFill>
          <a:ln w="28575" cap="flat" cmpd="sng" algn="ctr">
            <a:noFill/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garden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083" y="2535542"/>
            <a:ext cx="807556" cy="778352"/>
          </a:xfrm>
          <a:prstGeom prst="rect">
            <a:avLst/>
          </a:prstGeom>
        </p:spPr>
      </p:pic>
      <p:sp>
        <p:nvSpPr>
          <p:cNvPr id="13" name="Flowchart: Process 12"/>
          <p:cNvSpPr/>
          <p:nvPr/>
        </p:nvSpPr>
        <p:spPr>
          <a:xfrm>
            <a:off x="0" y="384048"/>
            <a:ext cx="8449056" cy="1188720"/>
          </a:xfrm>
          <a:prstGeom prst="flowChartProcess">
            <a:avLst/>
          </a:prstGeom>
          <a:solidFill>
            <a:srgbClr val="A8E6CF"/>
          </a:solidFill>
          <a:ln>
            <a:solidFill>
              <a:srgbClr val="A8E6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Choose the correct answer.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397D23-4605-862A-4901-C9F66892C6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0924" y="3367675"/>
            <a:ext cx="3283119" cy="3192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ounded Rectangle 13"/>
          <p:cNvSpPr/>
          <p:nvPr/>
        </p:nvSpPr>
        <p:spPr>
          <a:xfrm>
            <a:off x="594360" y="1953768"/>
            <a:ext cx="6556248" cy="1251259"/>
          </a:xfrm>
          <a:prstGeom prst="roundRect">
            <a:avLst>
              <a:gd name="adj" fmla="val 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What’s </a:t>
            </a:r>
            <a:r>
              <a:rPr lang="en-US" sz="4400" dirty="0">
                <a:solidFill>
                  <a:srgbClr val="0F4FBE"/>
                </a:solidFill>
                <a:latin typeface="Arial"/>
              </a:rPr>
              <a:t>it?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32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push.wav"/>
          </p:stSnd>
        </p:sndAc>
      </p:transition>
    </mc:Choice>
    <mc:Fallback xmlns="">
      <p:transition spd="slow">
        <p:fade/>
        <p:sndAc>
          <p:stSnd>
            <p:snd r:embed="rId1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94360" y="3201733"/>
            <a:ext cx="6556248" cy="3656267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19872" y="4060894"/>
            <a:ext cx="2670048" cy="921551"/>
          </a:xfrm>
          <a:prstGeom prst="rect">
            <a:avLst/>
          </a:prstGeom>
          <a:solidFill>
            <a:srgbClr val="DCEDC1"/>
          </a:solidFill>
          <a:ln w="28575" cap="flat" cmpd="sng" algn="ctr">
            <a:solidFill>
              <a:srgbClr val="DCEDC1"/>
            </a:solidFill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bedroom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520" y="4060894"/>
            <a:ext cx="798097" cy="7827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119872" y="2844285"/>
            <a:ext cx="2670048" cy="918621"/>
          </a:xfrm>
          <a:prstGeom prst="rect">
            <a:avLst/>
          </a:prstGeom>
          <a:solidFill>
            <a:srgbClr val="FFAAA5"/>
          </a:solidFill>
          <a:ln w="28575" cap="flat" cmpd="sng" algn="ctr">
            <a:noFill/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open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219" y="2914419"/>
            <a:ext cx="807556" cy="778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074714" y="5211758"/>
            <a:ext cx="2670048" cy="918621"/>
          </a:xfrm>
          <a:prstGeom prst="rect">
            <a:avLst/>
          </a:prstGeom>
          <a:solidFill>
            <a:srgbClr val="92D050"/>
          </a:solidFill>
          <a:ln w="28575" cap="flat" cmpd="sng" algn="ctr">
            <a:noFill/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kitchen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061" y="5278377"/>
            <a:ext cx="807556" cy="778352"/>
          </a:xfrm>
          <a:prstGeom prst="rect">
            <a:avLst/>
          </a:prstGeom>
        </p:spPr>
      </p:pic>
      <p:sp>
        <p:nvSpPr>
          <p:cNvPr id="13" name="Flowchart: Process 12"/>
          <p:cNvSpPr/>
          <p:nvPr/>
        </p:nvSpPr>
        <p:spPr>
          <a:xfrm>
            <a:off x="0" y="384048"/>
            <a:ext cx="8449056" cy="1188720"/>
          </a:xfrm>
          <a:prstGeom prst="flowChartProcess">
            <a:avLst/>
          </a:prstGeom>
          <a:solidFill>
            <a:srgbClr val="A8E6CF"/>
          </a:solidFill>
          <a:ln>
            <a:solidFill>
              <a:srgbClr val="A8E6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400" dirty="0">
                <a:solidFill>
                  <a:srgbClr val="FF0000"/>
                </a:solidFill>
              </a:rPr>
              <a:t> Choose the correct answer.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0FBB2C-F67C-8FCA-BBA1-207A77504C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3381" y="3303595"/>
            <a:ext cx="2948778" cy="3380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ounded Rectangle 13"/>
          <p:cNvSpPr/>
          <p:nvPr/>
        </p:nvSpPr>
        <p:spPr>
          <a:xfrm>
            <a:off x="594360" y="1953768"/>
            <a:ext cx="6556248" cy="1251259"/>
          </a:xfrm>
          <a:prstGeom prst="roundRect">
            <a:avLst>
              <a:gd name="adj" fmla="val 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What’s </a:t>
            </a:r>
            <a:r>
              <a:rPr lang="en-US" sz="4400" dirty="0">
                <a:solidFill>
                  <a:srgbClr val="0F4FBE"/>
                </a:solidFill>
                <a:latin typeface="Arial"/>
              </a:rPr>
              <a:t>it?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26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push.wav"/>
          </p:stSnd>
        </p:sndAc>
      </p:transition>
    </mc:Choice>
    <mc:Fallback xmlns="">
      <p:transition spd="slow">
        <p:fade/>
        <p:sndAc>
          <p:stSnd>
            <p:snd r:embed="rId1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94360" y="1953768"/>
            <a:ext cx="6556248" cy="4904232"/>
            <a:chOff x="594360" y="1953768"/>
            <a:chExt cx="6556248" cy="4538068"/>
          </a:xfrm>
        </p:grpSpPr>
        <p:sp>
          <p:nvSpPr>
            <p:cNvPr id="5" name="Rounded Rectangle 4"/>
            <p:cNvSpPr/>
            <p:nvPr/>
          </p:nvSpPr>
          <p:spPr>
            <a:xfrm>
              <a:off x="594360" y="3108556"/>
              <a:ext cx="6556248" cy="3383280"/>
            </a:xfrm>
            <a:prstGeom prst="roundRect">
              <a:avLst>
                <a:gd name="adj" fmla="val 0"/>
              </a:avLst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594360" y="1953768"/>
              <a:ext cx="6556248" cy="1157836"/>
            </a:xfrm>
            <a:prstGeom prst="roundRect">
              <a:avLst>
                <a:gd name="adj" fmla="val 0"/>
              </a:avLst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F4FB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There is a ____.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8119872" y="4060894"/>
            <a:ext cx="2670048" cy="921551"/>
          </a:xfrm>
          <a:prstGeom prst="rect">
            <a:avLst/>
          </a:prstGeom>
          <a:solidFill>
            <a:srgbClr val="DCEDC1"/>
          </a:solidFill>
          <a:ln w="28575" cap="flat" cmpd="sng" algn="ctr">
            <a:solidFill>
              <a:srgbClr val="DCEDC1"/>
            </a:solidFill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bathroom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520" y="4060894"/>
            <a:ext cx="798097" cy="7827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119872" y="2844285"/>
            <a:ext cx="2670048" cy="918621"/>
          </a:xfrm>
          <a:prstGeom prst="rect">
            <a:avLst/>
          </a:prstGeom>
          <a:solidFill>
            <a:srgbClr val="FFAAA5"/>
          </a:solidFill>
          <a:ln w="28575" cap="flat" cmpd="sng" algn="ctr">
            <a:noFill/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sing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219" y="2914419"/>
            <a:ext cx="807556" cy="778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074714" y="5211758"/>
            <a:ext cx="2670048" cy="918621"/>
          </a:xfrm>
          <a:prstGeom prst="rect">
            <a:avLst/>
          </a:prstGeom>
          <a:solidFill>
            <a:srgbClr val="92D050"/>
          </a:solidFill>
          <a:ln w="28575" cap="flat" cmpd="sng" algn="ctr">
            <a:noFill/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attic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061" y="5278377"/>
            <a:ext cx="807556" cy="778352"/>
          </a:xfrm>
          <a:prstGeom prst="rect">
            <a:avLst/>
          </a:prstGeom>
        </p:spPr>
      </p:pic>
      <p:sp>
        <p:nvSpPr>
          <p:cNvPr id="13" name="Flowchart: Process 12"/>
          <p:cNvSpPr/>
          <p:nvPr/>
        </p:nvSpPr>
        <p:spPr>
          <a:xfrm>
            <a:off x="0" y="384048"/>
            <a:ext cx="8449056" cy="1188720"/>
          </a:xfrm>
          <a:prstGeom prst="flowChartProcess">
            <a:avLst/>
          </a:prstGeom>
          <a:solidFill>
            <a:srgbClr val="A8E6CF"/>
          </a:solidFill>
          <a:ln>
            <a:solidFill>
              <a:srgbClr val="A8E6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400" dirty="0">
                <a:solidFill>
                  <a:srgbClr val="FF0000"/>
                </a:solidFill>
              </a:rPr>
              <a:t> Choose the correct answer.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4875A5-9A95-D0A5-AC12-90BA14085E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3119" y="3428999"/>
            <a:ext cx="3299324" cy="3263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044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push.wav"/>
          </p:stSnd>
        </p:sndAc>
      </p:transition>
    </mc:Choice>
    <mc:Fallback xmlns="">
      <p:transition spd="slow">
        <p:fade/>
        <p:sndAc>
          <p:stSnd>
            <p:snd r:embed="rId1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94360" y="3201733"/>
            <a:ext cx="6556248" cy="3656267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74736" y="4902142"/>
            <a:ext cx="2670048" cy="921551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 cap="flat" cmpd="sng" algn="ctr">
            <a:solidFill>
              <a:srgbClr val="DCEDC1"/>
            </a:solidFill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garage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384" y="4902142"/>
            <a:ext cx="798097" cy="7827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174736" y="3685533"/>
            <a:ext cx="2670048" cy="918621"/>
          </a:xfrm>
          <a:prstGeom prst="rect">
            <a:avLst/>
          </a:prstGeom>
          <a:solidFill>
            <a:srgbClr val="FFAAA5"/>
          </a:solidFill>
          <a:ln w="28575" cap="flat" cmpd="sng" algn="ctr">
            <a:noFill/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attic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083" y="3755667"/>
            <a:ext cx="807556" cy="778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174736" y="2468923"/>
            <a:ext cx="2670048" cy="918621"/>
          </a:xfrm>
          <a:prstGeom prst="rect">
            <a:avLst/>
          </a:prstGeom>
          <a:solidFill>
            <a:srgbClr val="92D050"/>
          </a:solidFill>
          <a:ln w="28575" cap="flat" cmpd="sng" algn="ctr">
            <a:noFill/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garden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083" y="2535542"/>
            <a:ext cx="807556" cy="778352"/>
          </a:xfrm>
          <a:prstGeom prst="rect">
            <a:avLst/>
          </a:prstGeom>
        </p:spPr>
      </p:pic>
      <p:sp>
        <p:nvSpPr>
          <p:cNvPr id="13" name="Flowchart: Process 12"/>
          <p:cNvSpPr/>
          <p:nvPr/>
        </p:nvSpPr>
        <p:spPr>
          <a:xfrm>
            <a:off x="0" y="384048"/>
            <a:ext cx="8449056" cy="1188720"/>
          </a:xfrm>
          <a:prstGeom prst="flowChartProcess">
            <a:avLst/>
          </a:prstGeom>
          <a:solidFill>
            <a:srgbClr val="A8E6CF"/>
          </a:solidFill>
          <a:ln>
            <a:solidFill>
              <a:srgbClr val="A8E6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Choose the correct answer.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11BE3F-5C35-F253-C54A-9BC8585C3E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4927" y="3429000"/>
            <a:ext cx="2858758" cy="3364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ounded Rectangle 13"/>
          <p:cNvSpPr/>
          <p:nvPr/>
        </p:nvSpPr>
        <p:spPr>
          <a:xfrm>
            <a:off x="594360" y="1953768"/>
            <a:ext cx="6556248" cy="1251259"/>
          </a:xfrm>
          <a:prstGeom prst="roundRect">
            <a:avLst>
              <a:gd name="adj" fmla="val 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What’s </a:t>
            </a:r>
            <a:r>
              <a:rPr lang="en-US" sz="4400" dirty="0">
                <a:solidFill>
                  <a:srgbClr val="0F4FBE"/>
                </a:solidFill>
                <a:latin typeface="Arial"/>
              </a:rPr>
              <a:t>it?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55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push.wav"/>
          </p:stSnd>
        </p:sndAc>
      </p:transition>
    </mc:Choice>
    <mc:Fallback xmlns="">
      <p:transition spd="slow">
        <p:fade/>
        <p:sndAc>
          <p:stSnd>
            <p:snd r:embed="rId1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94360" y="3201733"/>
            <a:ext cx="6556248" cy="3656267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F4FB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19872" y="4060894"/>
            <a:ext cx="2670048" cy="921551"/>
          </a:xfrm>
          <a:prstGeom prst="rect">
            <a:avLst/>
          </a:prstGeom>
          <a:solidFill>
            <a:srgbClr val="DCEDC1"/>
          </a:solidFill>
          <a:ln w="28575" cap="flat" cmpd="sng" algn="ctr">
            <a:solidFill>
              <a:srgbClr val="DCEDC1"/>
            </a:solidFill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flat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520" y="4060894"/>
            <a:ext cx="798097" cy="78274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119872" y="2844285"/>
            <a:ext cx="2670048" cy="918621"/>
          </a:xfrm>
          <a:prstGeom prst="rect">
            <a:avLst/>
          </a:prstGeom>
          <a:solidFill>
            <a:srgbClr val="FFAAA5"/>
          </a:solidFill>
          <a:ln w="28575" cap="flat" cmpd="sng" algn="ctr">
            <a:noFill/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Living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room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219" y="2914419"/>
            <a:ext cx="807556" cy="7783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074714" y="5211758"/>
            <a:ext cx="2670048" cy="918621"/>
          </a:xfrm>
          <a:prstGeom prst="rect">
            <a:avLst/>
          </a:prstGeom>
          <a:solidFill>
            <a:srgbClr val="92D050"/>
          </a:solidFill>
          <a:ln w="28575" cap="flat" cmpd="sng" algn="ctr">
            <a:noFill/>
            <a:prstDash val="solid"/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kitchen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061" y="5278377"/>
            <a:ext cx="807556" cy="778352"/>
          </a:xfrm>
          <a:prstGeom prst="rect">
            <a:avLst/>
          </a:prstGeom>
        </p:spPr>
      </p:pic>
      <p:sp>
        <p:nvSpPr>
          <p:cNvPr id="13" name="Flowchart: Process 12"/>
          <p:cNvSpPr/>
          <p:nvPr/>
        </p:nvSpPr>
        <p:spPr>
          <a:xfrm>
            <a:off x="0" y="384048"/>
            <a:ext cx="8449056" cy="1188720"/>
          </a:xfrm>
          <a:prstGeom prst="flowChartProcess">
            <a:avLst/>
          </a:prstGeom>
          <a:solidFill>
            <a:srgbClr val="A8E6CF"/>
          </a:solidFill>
          <a:ln>
            <a:solidFill>
              <a:srgbClr val="A8E6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Choose the correct answer.</a:t>
            </a: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7EE9EF25-E9D8-4B84-9C75-359B6FDA4599}"/>
              </a:ext>
            </a:extLst>
          </p:cNvPr>
          <p:cNvSpPr/>
          <p:nvPr/>
        </p:nvSpPr>
        <p:spPr>
          <a:xfrm>
            <a:off x="594360" y="1761621"/>
            <a:ext cx="6556248" cy="1251259"/>
          </a:xfrm>
          <a:prstGeom prst="roundRect">
            <a:avLst>
              <a:gd name="adj" fmla="val 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F4FB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There are 20 rooms in the ____.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B83F22-8F6F-CA3A-3BCB-ECCF28EDF4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6447" y="3303595"/>
            <a:ext cx="2974078" cy="3278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2728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push.wav"/>
          </p:stSnd>
        </p:sndAc>
      </p:transition>
    </mc:Choice>
    <mc:Fallback xmlns="">
      <p:transition spd="slow">
        <p:fade/>
        <p:sndAc>
          <p:stSnd>
            <p:snd r:embed="rId1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</p:bldLst>
  </p:timing>
</p:sld>
</file>

<file path=ppt/theme/theme1.xml><?xml version="1.0" encoding="utf-8"?>
<a:theme xmlns:a="http://schemas.openxmlformats.org/drawingml/2006/main" name="Cute Family Doodle Collage for Marketing by Slidesgo">
  <a:themeElements>
    <a:clrScheme name="Simple Light">
      <a:dk1>
        <a:srgbClr val="0F4FBE"/>
      </a:dk1>
      <a:lt1>
        <a:srgbClr val="FFF3D1"/>
      </a:lt1>
      <a:dk2>
        <a:srgbClr val="434343"/>
      </a:dk2>
      <a:lt2>
        <a:srgbClr val="FFFFFF"/>
      </a:lt2>
      <a:accent1>
        <a:srgbClr val="F3AF64"/>
      </a:accent1>
      <a:accent2>
        <a:srgbClr val="F9D980"/>
      </a:accent2>
      <a:accent3>
        <a:srgbClr val="B6D7A8"/>
      </a:accent3>
      <a:accent4>
        <a:srgbClr val="BFD45C"/>
      </a:accent4>
      <a:accent5>
        <a:srgbClr val="F78B9D"/>
      </a:accent5>
      <a:accent6>
        <a:srgbClr val="FFFFFF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3108</TotalTime>
  <Words>376</Words>
  <Application>Microsoft Office PowerPoint</Application>
  <PresentationFormat>Widescreen</PresentationFormat>
  <Paragraphs>112</Paragraphs>
  <Slides>22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.VnArabia</vt:lpstr>
      <vt:lpstr>.VnBahamasB</vt:lpstr>
      <vt:lpstr>Arial</vt:lpstr>
      <vt:lpstr>Arial-Rounded</vt:lpstr>
      <vt:lpstr>Calibri</vt:lpstr>
      <vt:lpstr>Calibri Light</vt:lpstr>
      <vt:lpstr>Open Sans</vt:lpstr>
      <vt:lpstr>Patrick Hand</vt:lpstr>
      <vt:lpstr>Poppins</vt:lpstr>
      <vt:lpstr>Raleway</vt:lpstr>
      <vt:lpstr>Times New Roman</vt:lpstr>
      <vt:lpstr>Cute Family Doodle Collage for Marketing by Slidesgo</vt:lpstr>
      <vt:lpstr>Office Theme</vt:lpstr>
      <vt:lpstr>PowerPoint Presentation</vt:lpstr>
      <vt:lpstr>PowerPoint Presentation</vt:lpstr>
      <vt:lpstr>Song: HOUSE HOUSE HOUSE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 Teachers</dc:creator>
  <cp:lastModifiedBy>Admin</cp:lastModifiedBy>
  <cp:revision>813</cp:revision>
  <dcterms:created xsi:type="dcterms:W3CDTF">2021-05-20T08:47:48Z</dcterms:created>
  <dcterms:modified xsi:type="dcterms:W3CDTF">2025-06-02T07:03:16Z</dcterms:modified>
</cp:coreProperties>
</file>