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</p:sldMasterIdLst>
  <p:notesMasterIdLst>
    <p:notesMasterId r:id="rId11"/>
  </p:notesMasterIdLst>
  <p:sldIdLst>
    <p:sldId id="427" r:id="rId3"/>
    <p:sldId id="430" r:id="rId4"/>
    <p:sldId id="450" r:id="rId5"/>
    <p:sldId id="451" r:id="rId6"/>
    <p:sldId id="452" r:id="rId7"/>
    <p:sldId id="453" r:id="rId8"/>
    <p:sldId id="438" r:id="rId9"/>
    <p:sldId id="431" r:id="rId10"/>
  </p:sldIdLst>
  <p:sldSz cx="16276638" cy="9144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FFE181"/>
    <a:srgbClr val="FFCB25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DB1DBF-2093-4C1F-8EAB-50A9C63E162C}" v="10" dt="2022-08-27T03:56:13.3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99290" autoAdjust="0"/>
  </p:normalViewPr>
  <p:slideViewPr>
    <p:cSldViewPr>
      <p:cViewPr varScale="1">
        <p:scale>
          <a:sx n="55" d="100"/>
          <a:sy n="55" d="100"/>
        </p:scale>
        <p:origin x="564" y="7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gs" Target="tags/tag1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F3DB1DBF-2093-4C1F-8EAB-50A9C63E162C}"/>
    <pc:docChg chg="modSld">
      <pc:chgData name="T H" userId="270efafb50020bd6" providerId="LiveId" clId="{F3DB1DBF-2093-4C1F-8EAB-50A9C63E162C}" dt="2022-08-27T03:56:13.385" v="23" actId="20577"/>
      <pc:docMkLst>
        <pc:docMk/>
      </pc:docMkLst>
      <pc:sldChg chg="modSp">
        <pc:chgData name="T H" userId="270efafb50020bd6" providerId="LiveId" clId="{F3DB1DBF-2093-4C1F-8EAB-50A9C63E162C}" dt="2022-08-27T03:48:55.307" v="2" actId="14100"/>
        <pc:sldMkLst>
          <pc:docMk/>
          <pc:sldMk cId="75381060" sldId="450"/>
        </pc:sldMkLst>
        <pc:picChg chg="mod">
          <ac:chgData name="T H" userId="270efafb50020bd6" providerId="LiveId" clId="{F3DB1DBF-2093-4C1F-8EAB-50A9C63E162C}" dt="2022-08-27T03:48:55.307" v="2" actId="14100"/>
          <ac:picMkLst>
            <pc:docMk/>
            <pc:sldMk cId="75381060" sldId="450"/>
            <ac:picMk id="2" creationId="{00000000-0000-0000-0000-000000000000}"/>
          </ac:picMkLst>
        </pc:picChg>
      </pc:sldChg>
      <pc:sldChg chg="modSp mod">
        <pc:chgData name="T H" userId="270efafb50020bd6" providerId="LiveId" clId="{F3DB1DBF-2093-4C1F-8EAB-50A9C63E162C}" dt="2022-08-27T03:51:08.741" v="5" actId="1076"/>
        <pc:sldMkLst>
          <pc:docMk/>
          <pc:sldMk cId="1330165541" sldId="451"/>
        </pc:sldMkLst>
        <pc:spChg chg="mod">
          <ac:chgData name="T H" userId="270efafb50020bd6" providerId="LiveId" clId="{F3DB1DBF-2093-4C1F-8EAB-50A9C63E162C}" dt="2022-08-27T03:51:08.741" v="5" actId="1076"/>
          <ac:spMkLst>
            <pc:docMk/>
            <pc:sldMk cId="1330165541" sldId="451"/>
            <ac:spMk id="63" creationId="{00000000-0000-0000-0000-000000000000}"/>
          </ac:spMkLst>
        </pc:spChg>
        <pc:grpChg chg="mod">
          <ac:chgData name="T H" userId="270efafb50020bd6" providerId="LiveId" clId="{F3DB1DBF-2093-4C1F-8EAB-50A9C63E162C}" dt="2022-08-27T03:51:06.581" v="4" actId="1076"/>
          <ac:grpSpMkLst>
            <pc:docMk/>
            <pc:sldMk cId="1330165541" sldId="451"/>
            <ac:grpSpMk id="62" creationId="{00000000-0000-0000-0000-000000000000}"/>
          </ac:grpSpMkLst>
        </pc:grpChg>
        <pc:picChg chg="mod">
          <ac:chgData name="T H" userId="270efafb50020bd6" providerId="LiveId" clId="{F3DB1DBF-2093-4C1F-8EAB-50A9C63E162C}" dt="2022-08-27T03:51:06.581" v="4" actId="1076"/>
          <ac:picMkLst>
            <pc:docMk/>
            <pc:sldMk cId="1330165541" sldId="451"/>
            <ac:picMk id="64" creationId="{00000000-0000-0000-0000-000000000000}"/>
          </ac:picMkLst>
        </pc:picChg>
      </pc:sldChg>
      <pc:sldChg chg="modSp mod">
        <pc:chgData name="T H" userId="270efafb50020bd6" providerId="LiveId" clId="{F3DB1DBF-2093-4C1F-8EAB-50A9C63E162C}" dt="2022-08-27T03:56:13.385" v="23" actId="20577"/>
        <pc:sldMkLst>
          <pc:docMk/>
          <pc:sldMk cId="2496173247" sldId="452"/>
        </pc:sldMkLst>
        <pc:spChg chg="mod">
          <ac:chgData name="T H" userId="270efafb50020bd6" providerId="LiveId" clId="{F3DB1DBF-2093-4C1F-8EAB-50A9C63E162C}" dt="2022-08-27T03:56:13.385" v="23" actId="20577"/>
          <ac:spMkLst>
            <pc:docMk/>
            <pc:sldMk cId="2496173247" sldId="452"/>
            <ac:spMk id="2" creationId="{00000000-0000-0000-0000-000000000000}"/>
          </ac:spMkLst>
        </pc:spChg>
        <pc:spChg chg="mod">
          <ac:chgData name="T H" userId="270efafb50020bd6" providerId="LiveId" clId="{F3DB1DBF-2093-4C1F-8EAB-50A9C63E162C}" dt="2022-08-27T03:53:53.492" v="9" actId="20577"/>
          <ac:spMkLst>
            <pc:docMk/>
            <pc:sldMk cId="2496173247" sldId="452"/>
            <ac:spMk id="15" creationId="{00000000-0000-0000-0000-000000000000}"/>
          </ac:spMkLst>
        </pc:spChg>
      </pc:sldChg>
      <pc:sldChg chg="modSp mod">
        <pc:chgData name="T H" userId="270efafb50020bd6" providerId="LiveId" clId="{F3DB1DBF-2093-4C1F-8EAB-50A9C63E162C}" dt="2022-08-27T03:55:34.988" v="22" actId="14100"/>
        <pc:sldMkLst>
          <pc:docMk/>
          <pc:sldMk cId="3009752242" sldId="453"/>
        </pc:sldMkLst>
        <pc:spChg chg="mod">
          <ac:chgData name="T H" userId="270efafb50020bd6" providerId="LiveId" clId="{F3DB1DBF-2093-4C1F-8EAB-50A9C63E162C}" dt="2022-08-27T03:54:00.004" v="13" actId="20577"/>
          <ac:spMkLst>
            <pc:docMk/>
            <pc:sldMk cId="3009752242" sldId="453"/>
            <ac:spMk id="15" creationId="{00000000-0000-0000-0000-000000000000}"/>
          </ac:spMkLst>
        </pc:spChg>
        <pc:spChg chg="mod">
          <ac:chgData name="T H" userId="270efafb50020bd6" providerId="LiveId" clId="{F3DB1DBF-2093-4C1F-8EAB-50A9C63E162C}" dt="2022-08-27T03:55:34.988" v="22" actId="14100"/>
          <ac:spMkLst>
            <pc:docMk/>
            <pc:sldMk cId="3009752242" sldId="453"/>
            <ac:spMk id="25" creationId="{00000000-0000-0000-0000-000000000000}"/>
          </ac:spMkLst>
        </pc:spChg>
        <pc:spChg chg="mod">
          <ac:chgData name="T H" userId="270efafb50020bd6" providerId="LiveId" clId="{F3DB1DBF-2093-4C1F-8EAB-50A9C63E162C}" dt="2022-08-27T03:55:26.246" v="21" actId="255"/>
          <ac:spMkLst>
            <pc:docMk/>
            <pc:sldMk cId="3009752242" sldId="453"/>
            <ac:spMk id="36" creationId="{00000000-0000-0000-0000-000000000000}"/>
          </ac:spMkLst>
        </pc:spChg>
        <pc:grpChg chg="mod">
          <ac:chgData name="T H" userId="270efafb50020bd6" providerId="LiveId" clId="{F3DB1DBF-2093-4C1F-8EAB-50A9C63E162C}" dt="2022-08-27T03:54:26.942" v="18" actId="1076"/>
          <ac:grpSpMkLst>
            <pc:docMk/>
            <pc:sldMk cId="3009752242" sldId="453"/>
            <ac:grpSpMk id="5" creationId="{00000000-0000-0000-0000-000000000000}"/>
          </ac:grpSpMkLst>
        </pc:grpChg>
        <pc:picChg chg="mod">
          <ac:chgData name="T H" userId="270efafb50020bd6" providerId="LiveId" clId="{F3DB1DBF-2093-4C1F-8EAB-50A9C63E162C}" dt="2022-08-27T03:54:26.942" v="18" actId="1076"/>
          <ac:picMkLst>
            <pc:docMk/>
            <pc:sldMk cId="3009752242" sldId="453"/>
            <ac:picMk id="3075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89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668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857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116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420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64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439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044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131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2486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575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513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112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Van%20dung/Cau%204.pptx" TargetMode="External"/><Relationship Id="rId13" Type="http://schemas.openxmlformats.org/officeDocument/2006/relationships/image" Target="../media/image17.jpeg"/><Relationship Id="rId3" Type="http://schemas.openxmlformats.org/officeDocument/2006/relationships/image" Target="../media/image6.jpg"/><Relationship Id="rId7" Type="http://schemas.openxmlformats.org/officeDocument/2006/relationships/image" Target="../media/image13.jpe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Van%20dung/Cau%203.pptx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5" Type="http://schemas.openxmlformats.org/officeDocument/2006/relationships/image" Target="../media/image19.jpeg"/><Relationship Id="rId10" Type="http://schemas.openxmlformats.org/officeDocument/2006/relationships/hyperlink" Target="Van%20dung/Cau%201.pptx" TargetMode="External"/><Relationship Id="rId4" Type="http://schemas.openxmlformats.org/officeDocument/2006/relationships/hyperlink" Target="Van%20dung/Cau%202.pptx" TargetMode="External"/><Relationship Id="rId9" Type="http://schemas.openxmlformats.org/officeDocument/2006/relationships/image" Target="../media/image14.jpeg"/><Relationship Id="rId1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97197" y="2667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07784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52319" y="1129028"/>
            <a:ext cx="4953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746919" y="3962400"/>
            <a:ext cx="13868400" cy="166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9: HOẠT ĐỘNG SẢN XUẤT NÔNG NGHIỆP (T2)</a:t>
            </a: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084093" y="8107680"/>
            <a:ext cx="7102225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Giáo viên:……………………………………</a:t>
            </a:r>
          </a:p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233" y="5791200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h Nông Dân - Bài Hát Thiếu Nhi Vui Nhộn Nhất 201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1738"/>
            <a:ext cx="16276638" cy="914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604419" y="103853"/>
            <a:ext cx="9067800" cy="1569405"/>
            <a:chOff x="3604419" y="103853"/>
            <a:chExt cx="9067800" cy="1569405"/>
          </a:xfrm>
        </p:grpSpPr>
        <p:grpSp>
          <p:nvGrpSpPr>
            <p:cNvPr id="26" name="Group 25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5987551" y="636422"/>
                  <a:ext cx="390704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TỰ NHIÊN VÀ XÃ HỘI</a:t>
                  </a:r>
                </a:p>
              </p:txBody>
            </p:sp>
          </p:grpSp>
          <p:cxnSp>
            <p:nvCxnSpPr>
              <p:cNvPr id="28" name="Straight Connector 27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3604419" y="1097280"/>
              <a:ext cx="90678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9: HOẠT ĐỘNG SẢN XUẤT NÔNG NGHIỆP (T2)</a:t>
              </a: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573149" y="1600200"/>
            <a:ext cx="12203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280319" y="2057400"/>
            <a:ext cx="13536981" cy="1276529"/>
            <a:chOff x="1280319" y="2057400"/>
            <a:chExt cx="13536981" cy="1276529"/>
          </a:xfrm>
        </p:grpSpPr>
        <p:sp>
          <p:nvSpPr>
            <p:cNvPr id="14" name="Rectangle 13"/>
            <p:cNvSpPr/>
            <p:nvPr/>
          </p:nvSpPr>
          <p:spPr>
            <a:xfrm>
              <a:off x="2588450" y="2133600"/>
              <a:ext cx="122288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Chia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sẻ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nông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nghiệp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địa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phương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gợi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445" b="22938" l="4952" r="17607">
                          <a14:foregroundMark x1="8941" y1="13481" x2="11004" y2="13280"/>
                          <a14:foregroundMark x1="11004" y1="13280" x2="13343" y2="15493"/>
                          <a14:foregroundMark x1="13480" y1="16298" x2="14580" y2="162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0" t="7659" r="82591" b="76975"/>
            <a:stretch/>
          </p:blipFill>
          <p:spPr bwMode="auto">
            <a:xfrm>
              <a:off x="1280319" y="2057400"/>
              <a:ext cx="1348491" cy="1221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319" y="3369872"/>
            <a:ext cx="11277600" cy="5545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38106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604419" y="103853"/>
            <a:ext cx="9067800" cy="1569405"/>
            <a:chOff x="3604419" y="103853"/>
            <a:chExt cx="9067800" cy="1569405"/>
          </a:xfrm>
        </p:grpSpPr>
        <p:grpSp>
          <p:nvGrpSpPr>
            <p:cNvPr id="26" name="Group 25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5987551" y="636422"/>
                  <a:ext cx="390704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TỰ NHIÊN VÀ XÃ HỘI</a:t>
                  </a:r>
                </a:p>
              </p:txBody>
            </p:sp>
          </p:grpSp>
          <p:cxnSp>
            <p:nvCxnSpPr>
              <p:cNvPr id="28" name="Straight Connector 27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3604419" y="1097280"/>
              <a:ext cx="90678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9: HOẠT ĐỘNG SẢN XUẤT NÔNG NGHIỆP (T2)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019" y="3278654"/>
            <a:ext cx="8610600" cy="548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Rectangle 60"/>
          <p:cNvSpPr/>
          <p:nvPr/>
        </p:nvSpPr>
        <p:spPr>
          <a:xfrm>
            <a:off x="1573149" y="1600200"/>
            <a:ext cx="12203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1051719" y="2057400"/>
            <a:ext cx="13448050" cy="1221254"/>
            <a:chOff x="1051719" y="2057400"/>
            <a:chExt cx="13448050" cy="1221254"/>
          </a:xfrm>
        </p:grpSpPr>
        <p:sp>
          <p:nvSpPr>
            <p:cNvPr id="63" name="Rectangle 62"/>
            <p:cNvSpPr/>
            <p:nvPr/>
          </p:nvSpPr>
          <p:spPr>
            <a:xfrm>
              <a:off x="2270919" y="2380565"/>
              <a:ext cx="122288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thiệu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nông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nghiệp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địa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phương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pic>
          <p:nvPicPr>
            <p:cNvPr id="6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445" b="22938" l="4952" r="17607">
                          <a14:foregroundMark x1="8941" y1="13481" x2="11004" y2="13280"/>
                          <a14:foregroundMark x1="11004" y1="13280" x2="13343" y2="15493"/>
                          <a14:foregroundMark x1="13480" y1="16298" x2="14580" y2="162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0" t="7659" r="82591" b="76975"/>
            <a:stretch/>
          </p:blipFill>
          <p:spPr bwMode="auto">
            <a:xfrm>
              <a:off x="1051719" y="2057400"/>
              <a:ext cx="1348491" cy="1221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3016554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604419" y="103853"/>
            <a:ext cx="9067800" cy="1569405"/>
            <a:chOff x="3604419" y="103853"/>
            <a:chExt cx="9067800" cy="1569405"/>
          </a:xfrm>
        </p:grpSpPr>
        <p:grpSp>
          <p:nvGrpSpPr>
            <p:cNvPr id="26" name="Group 25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5987551" y="636422"/>
                  <a:ext cx="390704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TỰ NHIÊN VÀ XÃ HỘI</a:t>
                  </a:r>
                </a:p>
              </p:txBody>
            </p:sp>
          </p:grpSp>
          <p:cxnSp>
            <p:nvCxnSpPr>
              <p:cNvPr id="28" name="Straight Connector 27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3604419" y="1097280"/>
              <a:ext cx="90678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9: HOẠT ĐỘNG SẢN XUẤT NÔNG NGHIỆP </a:t>
              </a:r>
              <a:r>
                <a:rPr lang="en-US" sz="28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(T2)</a:t>
              </a:r>
              <a:endPara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61" name="Rectangle 60"/>
          <p:cNvSpPr/>
          <p:nvPr/>
        </p:nvSpPr>
        <p:spPr>
          <a:xfrm>
            <a:off x="1573149" y="1600200"/>
            <a:ext cx="12203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1280319" y="2057400"/>
            <a:ext cx="13536981" cy="1221254"/>
            <a:chOff x="1280319" y="2057400"/>
            <a:chExt cx="13536981" cy="1221254"/>
          </a:xfrm>
        </p:grpSpPr>
        <p:sp>
          <p:nvSpPr>
            <p:cNvPr id="63" name="Rectangle 62"/>
            <p:cNvSpPr/>
            <p:nvPr/>
          </p:nvSpPr>
          <p:spPr>
            <a:xfrm>
              <a:off x="2588450" y="2362200"/>
              <a:ext cx="122288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thiệu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nông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nghiệp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địa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phương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pic>
          <p:nvPicPr>
            <p:cNvPr id="6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445" b="22938" l="4952" r="17607">
                          <a14:foregroundMark x1="8941" y1="13481" x2="11004" y2="13280"/>
                          <a14:foregroundMark x1="11004" y1="13280" x2="13343" y2="15493"/>
                          <a14:foregroundMark x1="13480" y1="16298" x2="14580" y2="162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0" t="7659" r="82591" b="76975"/>
            <a:stretch/>
          </p:blipFill>
          <p:spPr bwMode="auto">
            <a:xfrm>
              <a:off x="1280319" y="2057400"/>
              <a:ext cx="1348491" cy="1221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573149" y="3200400"/>
            <a:ext cx="1324415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 Cách tiến hành:</a:t>
            </a:r>
          </a:p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Tổ chức cho HS thực hiện theo nhóm 6.</a:t>
            </a:r>
          </a:p>
          <a:p>
            <a:pPr algn="just"/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HS 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dán các tranh, ảnh (đã chuẩn bị trước ở nhà) về các sản phẩm nông nghiệp ở địa phương vào bảng nhóm.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Các nhóm trưng bày sản phẩm, mỗi nhóm cử một bạn để giới thiệu. Các nhóm đi tham quan sản phẩm của nhóm bạn.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Các nhóm nhận xét, góp ý sản phẩm cho nhau.</a:t>
            </a:r>
          </a:p>
          <a:p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Bình chọn nhóm có sản phẩm“Ấn tượng nhất”; bạn “Giới thiệu hay nhất”; ...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Mời nhóm ấn tượng nhất trình bày sản phẩm trước lớp.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17324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604419" y="103853"/>
            <a:ext cx="9067800" cy="1569405"/>
            <a:chOff x="3604419" y="103853"/>
            <a:chExt cx="9067800" cy="1569405"/>
          </a:xfrm>
        </p:grpSpPr>
        <p:grpSp>
          <p:nvGrpSpPr>
            <p:cNvPr id="26" name="Group 25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5987551" y="636422"/>
                  <a:ext cx="390704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TỰ NHIÊN VÀ XÃ HỘI</a:t>
                  </a:r>
                </a:p>
              </p:txBody>
            </p:sp>
          </p:grpSp>
          <p:cxnSp>
            <p:nvCxnSpPr>
              <p:cNvPr id="28" name="Straight Connector 27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3604419" y="1097280"/>
              <a:ext cx="90678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9: HOẠT ĐỘNG SẢN XUẤT NÔNG NGHIỆP </a:t>
              </a:r>
              <a:r>
                <a:rPr lang="en-US" sz="28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(T2)</a:t>
              </a:r>
              <a:endPara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57560" y="2568400"/>
            <a:ext cx="15431930" cy="4823000"/>
            <a:chOff x="1205260" y="2111201"/>
            <a:chExt cx="15431930" cy="4823000"/>
          </a:xfrm>
        </p:grpSpPr>
        <p:sp>
          <p:nvSpPr>
            <p:cNvPr id="25" name="Rounded Rectangle 1"/>
            <p:cNvSpPr/>
            <p:nvPr/>
          </p:nvSpPr>
          <p:spPr>
            <a:xfrm>
              <a:off x="1473389" y="3148091"/>
              <a:ext cx="15163801" cy="3786110"/>
            </a:xfrm>
            <a:custGeom>
              <a:avLst/>
              <a:gdLst>
                <a:gd name="connsiteX0" fmla="*/ 0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0 w 12702834"/>
                <a:gd name="connsiteY8" fmla="*/ 662929 h 3977495"/>
                <a:gd name="connsiteX0" fmla="*/ 207034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07034 w 12702834"/>
                <a:gd name="connsiteY8" fmla="*/ 662929 h 3977495"/>
                <a:gd name="connsiteX0" fmla="*/ 207034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07034 w 12702834"/>
                <a:gd name="connsiteY8" fmla="*/ 662929 h 3977495"/>
                <a:gd name="connsiteX0" fmla="*/ 207034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07034 w 12702834"/>
                <a:gd name="connsiteY8" fmla="*/ 662929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1867377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309497 w 12719033"/>
                <a:gd name="connsiteY0" fmla="*/ 697435 h 3977495"/>
                <a:gd name="connsiteX1" fmla="*/ 679128 w 12719033"/>
                <a:gd name="connsiteY1" fmla="*/ 0 h 3977495"/>
                <a:gd name="connsiteX2" fmla="*/ 11883576 w 12719033"/>
                <a:gd name="connsiteY2" fmla="*/ 0 h 3977495"/>
                <a:gd name="connsiteX3" fmla="*/ 12494747 w 12719033"/>
                <a:gd name="connsiteY3" fmla="*/ 680182 h 3977495"/>
                <a:gd name="connsiteX4" fmla="*/ 12719033 w 12719033"/>
                <a:gd name="connsiteY4" fmla="*/ 3314566 h 3977495"/>
                <a:gd name="connsiteX5" fmla="*/ 12056104 w 12719033"/>
                <a:gd name="connsiteY5" fmla="*/ 3977495 h 3977495"/>
                <a:gd name="connsiteX6" fmla="*/ 679128 w 12719033"/>
                <a:gd name="connsiteY6" fmla="*/ 3977495 h 3977495"/>
                <a:gd name="connsiteX7" fmla="*/ 16199 w 12719033"/>
                <a:gd name="connsiteY7" fmla="*/ 3314566 h 3977495"/>
                <a:gd name="connsiteX8" fmla="*/ 212349 w 12719033"/>
                <a:gd name="connsiteY8" fmla="*/ 1403375 h 3977495"/>
                <a:gd name="connsiteX9" fmla="*/ 309497 w 12719033"/>
                <a:gd name="connsiteY9" fmla="*/ 697435 h 3977495"/>
                <a:gd name="connsiteX0" fmla="*/ 308601 w 12718137"/>
                <a:gd name="connsiteY0" fmla="*/ 697435 h 3977495"/>
                <a:gd name="connsiteX1" fmla="*/ 678232 w 12718137"/>
                <a:gd name="connsiteY1" fmla="*/ 0 h 3977495"/>
                <a:gd name="connsiteX2" fmla="*/ 11882680 w 12718137"/>
                <a:gd name="connsiteY2" fmla="*/ 0 h 3977495"/>
                <a:gd name="connsiteX3" fmla="*/ 12493851 w 12718137"/>
                <a:gd name="connsiteY3" fmla="*/ 680182 h 3977495"/>
                <a:gd name="connsiteX4" fmla="*/ 12718137 w 12718137"/>
                <a:gd name="connsiteY4" fmla="*/ 3314566 h 3977495"/>
                <a:gd name="connsiteX5" fmla="*/ 12055208 w 12718137"/>
                <a:gd name="connsiteY5" fmla="*/ 3977495 h 3977495"/>
                <a:gd name="connsiteX6" fmla="*/ 678232 w 12718137"/>
                <a:gd name="connsiteY6" fmla="*/ 3977495 h 3977495"/>
                <a:gd name="connsiteX7" fmla="*/ 15303 w 12718137"/>
                <a:gd name="connsiteY7" fmla="*/ 3314566 h 3977495"/>
                <a:gd name="connsiteX8" fmla="*/ 228078 w 12718137"/>
                <a:gd name="connsiteY8" fmla="*/ 1537684 h 3977495"/>
                <a:gd name="connsiteX9" fmla="*/ 308601 w 12718137"/>
                <a:gd name="connsiteY9" fmla="*/ 697435 h 3977495"/>
                <a:gd name="connsiteX0" fmla="*/ 310503 w 12720039"/>
                <a:gd name="connsiteY0" fmla="*/ 697435 h 3977495"/>
                <a:gd name="connsiteX1" fmla="*/ 680134 w 12720039"/>
                <a:gd name="connsiteY1" fmla="*/ 0 h 3977495"/>
                <a:gd name="connsiteX2" fmla="*/ 11884582 w 12720039"/>
                <a:gd name="connsiteY2" fmla="*/ 0 h 3977495"/>
                <a:gd name="connsiteX3" fmla="*/ 12495753 w 12720039"/>
                <a:gd name="connsiteY3" fmla="*/ 680182 h 3977495"/>
                <a:gd name="connsiteX4" fmla="*/ 12720039 w 12720039"/>
                <a:gd name="connsiteY4" fmla="*/ 3314566 h 3977495"/>
                <a:gd name="connsiteX5" fmla="*/ 12057110 w 12720039"/>
                <a:gd name="connsiteY5" fmla="*/ 3977495 h 3977495"/>
                <a:gd name="connsiteX6" fmla="*/ 680134 w 12720039"/>
                <a:gd name="connsiteY6" fmla="*/ 3977495 h 3977495"/>
                <a:gd name="connsiteX7" fmla="*/ 17205 w 12720039"/>
                <a:gd name="connsiteY7" fmla="*/ 3314566 h 3977495"/>
                <a:gd name="connsiteX8" fmla="*/ 196730 w 12720039"/>
                <a:gd name="connsiteY8" fmla="*/ 1959798 h 3977495"/>
                <a:gd name="connsiteX9" fmla="*/ 310503 w 12720039"/>
                <a:gd name="connsiteY9" fmla="*/ 697435 h 3977495"/>
                <a:gd name="connsiteX0" fmla="*/ 306417 w 12715953"/>
                <a:gd name="connsiteY0" fmla="*/ 697435 h 3977495"/>
                <a:gd name="connsiteX1" fmla="*/ 676048 w 12715953"/>
                <a:gd name="connsiteY1" fmla="*/ 0 h 3977495"/>
                <a:gd name="connsiteX2" fmla="*/ 11880496 w 12715953"/>
                <a:gd name="connsiteY2" fmla="*/ 0 h 3977495"/>
                <a:gd name="connsiteX3" fmla="*/ 12491667 w 12715953"/>
                <a:gd name="connsiteY3" fmla="*/ 680182 h 3977495"/>
                <a:gd name="connsiteX4" fmla="*/ 12715953 w 12715953"/>
                <a:gd name="connsiteY4" fmla="*/ 3314566 h 3977495"/>
                <a:gd name="connsiteX5" fmla="*/ 12053024 w 12715953"/>
                <a:gd name="connsiteY5" fmla="*/ 3977495 h 3977495"/>
                <a:gd name="connsiteX6" fmla="*/ 676048 w 12715953"/>
                <a:gd name="connsiteY6" fmla="*/ 3977495 h 3977495"/>
                <a:gd name="connsiteX7" fmla="*/ 13119 w 12715953"/>
                <a:gd name="connsiteY7" fmla="*/ 3314566 h 3977495"/>
                <a:gd name="connsiteX8" fmla="*/ 275768 w 12715953"/>
                <a:gd name="connsiteY8" fmla="*/ 2017358 h 3977495"/>
                <a:gd name="connsiteX9" fmla="*/ 306417 w 12715953"/>
                <a:gd name="connsiteY9" fmla="*/ 697435 h 3977495"/>
                <a:gd name="connsiteX0" fmla="*/ 309497 w 12719033"/>
                <a:gd name="connsiteY0" fmla="*/ 697435 h 3977495"/>
                <a:gd name="connsiteX1" fmla="*/ 679128 w 12719033"/>
                <a:gd name="connsiteY1" fmla="*/ 0 h 3977495"/>
                <a:gd name="connsiteX2" fmla="*/ 11883576 w 12719033"/>
                <a:gd name="connsiteY2" fmla="*/ 0 h 3977495"/>
                <a:gd name="connsiteX3" fmla="*/ 12494747 w 12719033"/>
                <a:gd name="connsiteY3" fmla="*/ 680182 h 3977495"/>
                <a:gd name="connsiteX4" fmla="*/ 12719033 w 12719033"/>
                <a:gd name="connsiteY4" fmla="*/ 3314566 h 3977495"/>
                <a:gd name="connsiteX5" fmla="*/ 12056104 w 12719033"/>
                <a:gd name="connsiteY5" fmla="*/ 3977495 h 3977495"/>
                <a:gd name="connsiteX6" fmla="*/ 679128 w 12719033"/>
                <a:gd name="connsiteY6" fmla="*/ 3977495 h 3977495"/>
                <a:gd name="connsiteX7" fmla="*/ 16199 w 12719033"/>
                <a:gd name="connsiteY7" fmla="*/ 3314566 h 3977495"/>
                <a:gd name="connsiteX8" fmla="*/ 212348 w 12719033"/>
                <a:gd name="connsiteY8" fmla="*/ 2017358 h 3977495"/>
                <a:gd name="connsiteX9" fmla="*/ 309497 w 12719033"/>
                <a:gd name="connsiteY9" fmla="*/ 697435 h 3977495"/>
                <a:gd name="connsiteX0" fmla="*/ 309497 w 12719033"/>
                <a:gd name="connsiteY0" fmla="*/ 697435 h 3977495"/>
                <a:gd name="connsiteX1" fmla="*/ 679128 w 12719033"/>
                <a:gd name="connsiteY1" fmla="*/ 0 h 3977495"/>
                <a:gd name="connsiteX2" fmla="*/ 11883576 w 12719033"/>
                <a:gd name="connsiteY2" fmla="*/ 0 h 3977495"/>
                <a:gd name="connsiteX3" fmla="*/ 12494747 w 12719033"/>
                <a:gd name="connsiteY3" fmla="*/ 680182 h 3977495"/>
                <a:gd name="connsiteX4" fmla="*/ 12719033 w 12719033"/>
                <a:gd name="connsiteY4" fmla="*/ 3314566 h 3977495"/>
                <a:gd name="connsiteX5" fmla="*/ 12056104 w 12719033"/>
                <a:gd name="connsiteY5" fmla="*/ 3977495 h 3977495"/>
                <a:gd name="connsiteX6" fmla="*/ 679128 w 12719033"/>
                <a:gd name="connsiteY6" fmla="*/ 3977495 h 3977495"/>
                <a:gd name="connsiteX7" fmla="*/ 16199 w 12719033"/>
                <a:gd name="connsiteY7" fmla="*/ 3314566 h 3977495"/>
                <a:gd name="connsiteX8" fmla="*/ 212348 w 12719033"/>
                <a:gd name="connsiteY8" fmla="*/ 2017358 h 3977495"/>
                <a:gd name="connsiteX9" fmla="*/ 309497 w 12719033"/>
                <a:gd name="connsiteY9" fmla="*/ 697435 h 3977495"/>
                <a:gd name="connsiteX0" fmla="*/ 309497 w 12719033"/>
                <a:gd name="connsiteY0" fmla="*/ 697435 h 3977495"/>
                <a:gd name="connsiteX1" fmla="*/ 679128 w 12719033"/>
                <a:gd name="connsiteY1" fmla="*/ 0 h 3977495"/>
                <a:gd name="connsiteX2" fmla="*/ 11883576 w 12719033"/>
                <a:gd name="connsiteY2" fmla="*/ 0 h 3977495"/>
                <a:gd name="connsiteX3" fmla="*/ 12494747 w 12719033"/>
                <a:gd name="connsiteY3" fmla="*/ 680182 h 3977495"/>
                <a:gd name="connsiteX4" fmla="*/ 12564675 w 12719033"/>
                <a:gd name="connsiteY4" fmla="*/ 1748739 h 3977495"/>
                <a:gd name="connsiteX5" fmla="*/ 12719033 w 12719033"/>
                <a:gd name="connsiteY5" fmla="*/ 3314566 h 3977495"/>
                <a:gd name="connsiteX6" fmla="*/ 12056104 w 12719033"/>
                <a:gd name="connsiteY6" fmla="*/ 3977495 h 3977495"/>
                <a:gd name="connsiteX7" fmla="*/ 679128 w 12719033"/>
                <a:gd name="connsiteY7" fmla="*/ 3977495 h 3977495"/>
                <a:gd name="connsiteX8" fmla="*/ 16199 w 12719033"/>
                <a:gd name="connsiteY8" fmla="*/ 3314566 h 3977495"/>
                <a:gd name="connsiteX9" fmla="*/ 212348 w 12719033"/>
                <a:gd name="connsiteY9" fmla="*/ 2017358 h 3977495"/>
                <a:gd name="connsiteX10" fmla="*/ 309497 w 12719033"/>
                <a:gd name="connsiteY10" fmla="*/ 697435 h 3977495"/>
                <a:gd name="connsiteX0" fmla="*/ 309497 w 12719033"/>
                <a:gd name="connsiteY0" fmla="*/ 697435 h 3977495"/>
                <a:gd name="connsiteX1" fmla="*/ 679128 w 12719033"/>
                <a:gd name="connsiteY1" fmla="*/ 0 h 3977495"/>
                <a:gd name="connsiteX2" fmla="*/ 11883576 w 12719033"/>
                <a:gd name="connsiteY2" fmla="*/ 0 h 3977495"/>
                <a:gd name="connsiteX3" fmla="*/ 12494747 w 12719033"/>
                <a:gd name="connsiteY3" fmla="*/ 680182 h 3977495"/>
                <a:gd name="connsiteX4" fmla="*/ 12448301 w 12719033"/>
                <a:gd name="connsiteY4" fmla="*/ 1844674 h 3977495"/>
                <a:gd name="connsiteX5" fmla="*/ 12719033 w 12719033"/>
                <a:gd name="connsiteY5" fmla="*/ 3314566 h 3977495"/>
                <a:gd name="connsiteX6" fmla="*/ 12056104 w 12719033"/>
                <a:gd name="connsiteY6" fmla="*/ 3977495 h 3977495"/>
                <a:gd name="connsiteX7" fmla="*/ 679128 w 12719033"/>
                <a:gd name="connsiteY7" fmla="*/ 3977495 h 3977495"/>
                <a:gd name="connsiteX8" fmla="*/ 16199 w 12719033"/>
                <a:gd name="connsiteY8" fmla="*/ 3314566 h 3977495"/>
                <a:gd name="connsiteX9" fmla="*/ 212348 w 12719033"/>
                <a:gd name="connsiteY9" fmla="*/ 2017358 h 3977495"/>
                <a:gd name="connsiteX10" fmla="*/ 309497 w 12719033"/>
                <a:gd name="connsiteY10" fmla="*/ 697435 h 3977495"/>
                <a:gd name="connsiteX0" fmla="*/ 309497 w 12619284"/>
                <a:gd name="connsiteY0" fmla="*/ 697435 h 3977495"/>
                <a:gd name="connsiteX1" fmla="*/ 679128 w 12619284"/>
                <a:gd name="connsiteY1" fmla="*/ 0 h 3977495"/>
                <a:gd name="connsiteX2" fmla="*/ 11883576 w 12619284"/>
                <a:gd name="connsiteY2" fmla="*/ 0 h 3977495"/>
                <a:gd name="connsiteX3" fmla="*/ 12494747 w 12619284"/>
                <a:gd name="connsiteY3" fmla="*/ 680182 h 3977495"/>
                <a:gd name="connsiteX4" fmla="*/ 12448301 w 12619284"/>
                <a:gd name="connsiteY4" fmla="*/ 1844674 h 3977495"/>
                <a:gd name="connsiteX5" fmla="*/ 12619284 w 12619284"/>
                <a:gd name="connsiteY5" fmla="*/ 3007576 h 3977495"/>
                <a:gd name="connsiteX6" fmla="*/ 12056104 w 12619284"/>
                <a:gd name="connsiteY6" fmla="*/ 3977495 h 3977495"/>
                <a:gd name="connsiteX7" fmla="*/ 679128 w 12619284"/>
                <a:gd name="connsiteY7" fmla="*/ 3977495 h 3977495"/>
                <a:gd name="connsiteX8" fmla="*/ 16199 w 12619284"/>
                <a:gd name="connsiteY8" fmla="*/ 3314566 h 3977495"/>
                <a:gd name="connsiteX9" fmla="*/ 212348 w 12619284"/>
                <a:gd name="connsiteY9" fmla="*/ 2017358 h 3977495"/>
                <a:gd name="connsiteX10" fmla="*/ 309497 w 12619284"/>
                <a:gd name="connsiteY10" fmla="*/ 697435 h 3977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619284" h="3977495">
                  <a:moveTo>
                    <a:pt x="309497" y="697435"/>
                  </a:moveTo>
                  <a:cubicBezTo>
                    <a:pt x="395761" y="314057"/>
                    <a:pt x="416519" y="138023"/>
                    <a:pt x="679128" y="0"/>
                  </a:cubicBezTo>
                  <a:lnTo>
                    <a:pt x="11883576" y="0"/>
                  </a:lnTo>
                  <a:cubicBezTo>
                    <a:pt x="12111679" y="69011"/>
                    <a:pt x="12425735" y="314056"/>
                    <a:pt x="12494747" y="680182"/>
                  </a:cubicBezTo>
                  <a:lnTo>
                    <a:pt x="12448301" y="1844674"/>
                  </a:lnTo>
                  <a:lnTo>
                    <a:pt x="12619284" y="3007576"/>
                  </a:lnTo>
                  <a:cubicBezTo>
                    <a:pt x="12619284" y="3373702"/>
                    <a:pt x="12422230" y="3977495"/>
                    <a:pt x="12056104" y="3977495"/>
                  </a:cubicBezTo>
                  <a:lnTo>
                    <a:pt x="679128" y="3977495"/>
                  </a:lnTo>
                  <a:cubicBezTo>
                    <a:pt x="313002" y="3977495"/>
                    <a:pt x="16199" y="3680692"/>
                    <a:pt x="16199" y="3314566"/>
                  </a:cubicBezTo>
                  <a:cubicBezTo>
                    <a:pt x="-61598" y="2885546"/>
                    <a:pt x="163465" y="2453547"/>
                    <a:pt x="212348" y="2017358"/>
                  </a:cubicBezTo>
                  <a:cubicBezTo>
                    <a:pt x="244606" y="1485235"/>
                    <a:pt x="231701" y="931331"/>
                    <a:pt x="309497" y="697435"/>
                  </a:cubicBezTo>
                  <a:close/>
                </a:path>
              </a:pathLst>
            </a:cu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737519" y="3506403"/>
              <a:ext cx="14399058" cy="3212739"/>
            </a:xfrm>
            <a:custGeom>
              <a:avLst/>
              <a:gdLst>
                <a:gd name="connsiteX0" fmla="*/ 0 w 11506200"/>
                <a:gd name="connsiteY0" fmla="*/ 0 h 3416320"/>
                <a:gd name="connsiteX1" fmla="*/ 11506200 w 11506200"/>
                <a:gd name="connsiteY1" fmla="*/ 0 h 3416320"/>
                <a:gd name="connsiteX2" fmla="*/ 11506200 w 11506200"/>
                <a:gd name="connsiteY2" fmla="*/ 3416320 h 3416320"/>
                <a:gd name="connsiteX3" fmla="*/ 0 w 11506200"/>
                <a:gd name="connsiteY3" fmla="*/ 3416320 h 3416320"/>
                <a:gd name="connsiteX4" fmla="*/ 0 w 11506200"/>
                <a:gd name="connsiteY4" fmla="*/ 0 h 3416320"/>
                <a:gd name="connsiteX0" fmla="*/ 241539 w 11506200"/>
                <a:gd name="connsiteY0" fmla="*/ 0 h 3416320"/>
                <a:gd name="connsiteX1" fmla="*/ 11506200 w 11506200"/>
                <a:gd name="connsiteY1" fmla="*/ 0 h 3416320"/>
                <a:gd name="connsiteX2" fmla="*/ 11506200 w 11506200"/>
                <a:gd name="connsiteY2" fmla="*/ 3416320 h 3416320"/>
                <a:gd name="connsiteX3" fmla="*/ 0 w 11506200"/>
                <a:gd name="connsiteY3" fmla="*/ 3416320 h 3416320"/>
                <a:gd name="connsiteX4" fmla="*/ 241539 w 11506200"/>
                <a:gd name="connsiteY4" fmla="*/ 0 h 3416320"/>
                <a:gd name="connsiteX0" fmla="*/ 534837 w 11799498"/>
                <a:gd name="connsiteY0" fmla="*/ 0 h 3416320"/>
                <a:gd name="connsiteX1" fmla="*/ 11799498 w 11799498"/>
                <a:gd name="connsiteY1" fmla="*/ 0 h 3416320"/>
                <a:gd name="connsiteX2" fmla="*/ 11799498 w 11799498"/>
                <a:gd name="connsiteY2" fmla="*/ 3416320 h 3416320"/>
                <a:gd name="connsiteX3" fmla="*/ 0 w 11799498"/>
                <a:gd name="connsiteY3" fmla="*/ 3364561 h 3416320"/>
                <a:gd name="connsiteX4" fmla="*/ 534837 w 11799498"/>
                <a:gd name="connsiteY4" fmla="*/ 0 h 3416320"/>
                <a:gd name="connsiteX0" fmla="*/ 534837 w 11799498"/>
                <a:gd name="connsiteY0" fmla="*/ 0 h 3416320"/>
                <a:gd name="connsiteX1" fmla="*/ 11799498 w 11799498"/>
                <a:gd name="connsiteY1" fmla="*/ 0 h 3416320"/>
                <a:gd name="connsiteX2" fmla="*/ 11799498 w 11799498"/>
                <a:gd name="connsiteY2" fmla="*/ 3416320 h 3416320"/>
                <a:gd name="connsiteX3" fmla="*/ 0 w 11799498"/>
                <a:gd name="connsiteY3" fmla="*/ 3364561 h 3416320"/>
                <a:gd name="connsiteX4" fmla="*/ 426273 w 11799498"/>
                <a:gd name="connsiteY4" fmla="*/ 58227 h 3416320"/>
                <a:gd name="connsiteX5" fmla="*/ 534837 w 11799498"/>
                <a:gd name="connsiteY5" fmla="*/ 0 h 3416320"/>
                <a:gd name="connsiteX0" fmla="*/ 534837 w 11799498"/>
                <a:gd name="connsiteY0" fmla="*/ 0 h 3416320"/>
                <a:gd name="connsiteX1" fmla="*/ 11609717 w 11799498"/>
                <a:gd name="connsiteY1" fmla="*/ 86264 h 3416320"/>
                <a:gd name="connsiteX2" fmla="*/ 11799498 w 11799498"/>
                <a:gd name="connsiteY2" fmla="*/ 3416320 h 3416320"/>
                <a:gd name="connsiteX3" fmla="*/ 0 w 11799498"/>
                <a:gd name="connsiteY3" fmla="*/ 3364561 h 3416320"/>
                <a:gd name="connsiteX4" fmla="*/ 426273 w 11799498"/>
                <a:gd name="connsiteY4" fmla="*/ 58227 h 3416320"/>
                <a:gd name="connsiteX5" fmla="*/ 534837 w 11799498"/>
                <a:gd name="connsiteY5" fmla="*/ 0 h 3416320"/>
                <a:gd name="connsiteX0" fmla="*/ 534837 w 12006532"/>
                <a:gd name="connsiteY0" fmla="*/ 0 h 3364561"/>
                <a:gd name="connsiteX1" fmla="*/ 11609717 w 12006532"/>
                <a:gd name="connsiteY1" fmla="*/ 86264 h 3364561"/>
                <a:gd name="connsiteX2" fmla="*/ 12006532 w 12006532"/>
                <a:gd name="connsiteY2" fmla="*/ 3295550 h 3364561"/>
                <a:gd name="connsiteX3" fmla="*/ 0 w 12006532"/>
                <a:gd name="connsiteY3" fmla="*/ 3364561 h 3364561"/>
                <a:gd name="connsiteX4" fmla="*/ 426273 w 12006532"/>
                <a:gd name="connsiteY4" fmla="*/ 58227 h 3364561"/>
                <a:gd name="connsiteX5" fmla="*/ 534837 w 12006532"/>
                <a:gd name="connsiteY5" fmla="*/ 0 h 336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06532" h="3364561">
                  <a:moveTo>
                    <a:pt x="534837" y="0"/>
                  </a:moveTo>
                  <a:lnTo>
                    <a:pt x="11609717" y="86264"/>
                  </a:lnTo>
                  <a:lnTo>
                    <a:pt x="12006532" y="3295550"/>
                  </a:lnTo>
                  <a:lnTo>
                    <a:pt x="0" y="3364561"/>
                  </a:lnTo>
                  <a:cubicBezTo>
                    <a:pt x="170846" y="2262450"/>
                    <a:pt x="255427" y="1160338"/>
                    <a:pt x="426273" y="58227"/>
                  </a:cubicBezTo>
                  <a:lnTo>
                    <a:pt x="534837" y="0"/>
                  </a:lnTo>
                  <a:close/>
                </a:path>
              </a:pathLst>
            </a:cu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gần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khẩu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gạo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cà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phê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cao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su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tôm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…</a:t>
              </a:r>
            </a:p>
            <a:p>
              <a:pPr algn="just">
                <a:lnSpc>
                  <a:spcPct val="130000"/>
                </a:lnSpc>
              </a:pP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Nam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khẩu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gạo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giới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4000" i="1" dirty="0">
                <a:solidFill>
                  <a:srgbClr val="FF0000"/>
                </a:solidFill>
              </a:endParaRPr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1390" y1="34914" x2="85762" y2="38362"/>
                          <a14:foregroundMark x1="85762" y1="38362" x2="67504" y2="16379"/>
                          <a14:foregroundMark x1="66667" y1="16379" x2="45394" y2="25000"/>
                          <a14:foregroundMark x1="46231" y1="26293" x2="73032" y2="2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5260" y="2111201"/>
              <a:ext cx="4059363" cy="1577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Rectangle 23"/>
          <p:cNvSpPr/>
          <p:nvPr/>
        </p:nvSpPr>
        <p:spPr>
          <a:xfrm>
            <a:off x="1573149" y="1600200"/>
            <a:ext cx="12203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975224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Rectangle 95"/>
          <p:cNvSpPr>
            <a:spLocks noChangeArrowheads="1"/>
          </p:cNvSpPr>
          <p:nvPr/>
        </p:nvSpPr>
        <p:spPr bwMode="auto">
          <a:xfrm>
            <a:off x="4709319" y="1219200"/>
            <a:ext cx="662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 CHƠI: TÂY DU KÍ</a:t>
            </a:r>
          </a:p>
        </p:txBody>
      </p:sp>
      <p:pic>
        <p:nvPicPr>
          <p:cNvPr id="52" name="Picture 2" descr="3 tài tử đóng Đường Tăng trong Tây du ký phiên bản 1986. Ảnh: NSCC.">
            <a:hlinkClick r:id="rId4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4" t="50000" r="33215" b="6576"/>
          <a:stretch/>
        </p:blipFill>
        <p:spPr bwMode="auto">
          <a:xfrm>
            <a:off x="6961732" y="2201357"/>
            <a:ext cx="2210029" cy="204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Nhân vật hư cấu Tôn Ngộ Không">
            <a:hlinkClick r:id="rId6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0" b="7814"/>
          <a:stretch/>
        </p:blipFill>
        <p:spPr bwMode="auto">
          <a:xfrm>
            <a:off x="1427038" y="2232181"/>
            <a:ext cx="2107266" cy="19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Những phiên bản Trư Bát Giới đáng yêu nhất trong lịch sử Tây Du Ký -  VietNamNet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9132" y="2263003"/>
            <a:ext cx="2090987" cy="19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Hình ảnh đẹp và hiếm về Sa Tăng, Trư Bát Giới - Giáo dục Việt Nam">
            <a:hlinkClick r:id="rId1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314"/>
          <a:stretch/>
        </p:blipFill>
        <p:spPr bwMode="auto">
          <a:xfrm>
            <a:off x="4158285" y="5507471"/>
            <a:ext cx="1965247" cy="19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hật tổ 'Tây du ký' 1986: Luôn được 'cúng' trái cây, càng già càng giống  Phậ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285" y="2230864"/>
            <a:ext cx="2193847" cy="198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iễn viên đóng Ngọc Hoàng của 'Tây du ký' bị in ảnh trên tiền âm phủ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531" y="2200382"/>
            <a:ext cx="2209800" cy="204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Ly kỳ chuyện &quot;Quan Âm&quot; (Tây Du Ký) được người dân quỳ lạy như &quot;Bồ Tát sống&quot;  và sự thật về cuộc sống độc thân tuổi 7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10"/>
          <a:stretch/>
        </p:blipFill>
        <p:spPr bwMode="auto">
          <a:xfrm>
            <a:off x="1427038" y="5476991"/>
            <a:ext cx="2107266" cy="191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Yêu quái tàn ác nhất, máu lạnh nhất trong Tây Du Ký, 100 Bạch Cốt Tinh gộp  lại cũng &quot;không có cửa&quot;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732" y="5507471"/>
            <a:ext cx="2210029" cy="19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Tống Tổ Nhi - &quot;Na Tra&quot; xinh nhất showbiz, mới 19 tuổi và đẹp không góc chết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22"/>
          <a:stretch/>
        </p:blipFill>
        <p:spPr bwMode="auto">
          <a:xfrm>
            <a:off x="9796531" y="5507471"/>
            <a:ext cx="2209641" cy="195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Diễn viên đóng Phật Di Lặc trong 'Tây du ký' qua đời - VnExpress Giải trí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6"/>
          <a:stretch/>
        </p:blipFill>
        <p:spPr bwMode="auto">
          <a:xfrm>
            <a:off x="12798970" y="5476991"/>
            <a:ext cx="2121149" cy="199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74692" y="530352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870680" y="206738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299571" y="206738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2678444" y="208262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279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1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24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500"/>
                            </p:stCondLst>
                            <p:childTnLst>
                              <p:par>
                                <p:cTn id="1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000"/>
                            </p:stCondLst>
                            <p:childTnLst>
                              <p:par>
                                <p:cTn id="1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500"/>
                            </p:stCondLst>
                            <p:childTnLst>
                              <p:par>
                                <p:cTn id="1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500"/>
                            </p:stCondLst>
                            <p:childTnLst>
                              <p:par>
                                <p:cTn id="151" presetID="21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00"/>
                            </p:stCondLst>
                            <p:childTnLst>
                              <p:par>
                                <p:cTn id="17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500"/>
                            </p:stCondLst>
                            <p:childTnLst>
                              <p:par>
                                <p:cTn id="17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3000"/>
                            </p:stCondLst>
                            <p:childTnLst>
                              <p:par>
                                <p:cTn id="18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500"/>
                            </p:stCondLst>
                            <p:childTnLst>
                              <p:par>
                                <p:cTn id="1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000"/>
                            </p:stCondLst>
                            <p:childTnLst>
                              <p:par>
                                <p:cTn id="1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500"/>
                            </p:stCondLst>
                            <p:childTnLst>
                              <p:par>
                                <p:cTn id="1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0"/>
                            </p:stCondLst>
                            <p:childTnLst>
                              <p:par>
                                <p:cTn id="1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500"/>
                            </p:stCondLst>
                            <p:childTnLst>
                              <p:par>
                                <p:cTn id="202" presetID="24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7" grpId="0" animBg="1"/>
      <p:bldP spid="57" grpId="1" animBg="1"/>
      <p:bldP spid="58" grpId="0" animBg="1"/>
      <p:bldP spid="58" grpId="1" animBg="1"/>
      <p:bldP spid="60" grpId="0" animBg="1"/>
      <p:bldP spid="6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9982</TotalTime>
  <Words>438</Words>
  <Application>Microsoft Office PowerPoint</Application>
  <PresentationFormat>Custom</PresentationFormat>
  <Paragraphs>41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Times New Roman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1158</cp:revision>
  <dcterms:created xsi:type="dcterms:W3CDTF">2008-09-09T22:52:10Z</dcterms:created>
  <dcterms:modified xsi:type="dcterms:W3CDTF">2024-11-18T08:04:05Z</dcterms:modified>
</cp:coreProperties>
</file>